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0" r:id="rId6"/>
    <p:sldId id="264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50E7-29E6-4047-83A8-A0B32374C353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F1CE-1EC9-4A76-8C7C-D7BB0ED1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50E7-29E6-4047-83A8-A0B32374C353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F1CE-1EC9-4A76-8C7C-D7BB0ED1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50E7-29E6-4047-83A8-A0B32374C353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F1CE-1EC9-4A76-8C7C-D7BB0ED1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50E7-29E6-4047-83A8-A0B32374C353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F1CE-1EC9-4A76-8C7C-D7BB0ED1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50E7-29E6-4047-83A8-A0B32374C353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F1CE-1EC9-4A76-8C7C-D7BB0ED1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50E7-29E6-4047-83A8-A0B32374C353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F1CE-1EC9-4A76-8C7C-D7BB0ED1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50E7-29E6-4047-83A8-A0B32374C353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F1CE-1EC9-4A76-8C7C-D7BB0ED1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50E7-29E6-4047-83A8-A0B32374C353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F1CE-1EC9-4A76-8C7C-D7BB0ED1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50E7-29E6-4047-83A8-A0B32374C353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F1CE-1EC9-4A76-8C7C-D7BB0ED1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50E7-29E6-4047-83A8-A0B32374C353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F1CE-1EC9-4A76-8C7C-D7BB0ED1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50E7-29E6-4047-83A8-A0B32374C353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EF1CE-1EC9-4A76-8C7C-D7BB0ED1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150E7-29E6-4047-83A8-A0B32374C353}" type="datetimeFigureOut">
              <a:rPr lang="ru-RU" smtClean="0"/>
              <a:pPr/>
              <a:t>05.10.2015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EF1CE-1EC9-4A76-8C7C-D7BB0ED1B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00811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FF33CC"/>
                </a:solidFill>
                <a:latin typeface="Arial Black" pitchFamily="34" charset="0"/>
              </a:rPr>
              <a:t/>
            </a:r>
            <a:br>
              <a:rPr lang="ru-RU" sz="6000" dirty="0" smtClean="0">
                <a:solidFill>
                  <a:srgbClr val="FF33CC"/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rgbClr val="FF33CC"/>
                </a:solidFill>
                <a:latin typeface="Arial Black" pitchFamily="34" charset="0"/>
              </a:rPr>
              <a:t/>
            </a:r>
            <a:br>
              <a:rPr lang="ru-RU" sz="6000" dirty="0" smtClean="0">
                <a:solidFill>
                  <a:srgbClr val="FF33CC"/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rgbClr val="FF33CC"/>
                </a:solidFill>
                <a:latin typeface="Arial Black" pitchFamily="34" charset="0"/>
              </a:rPr>
              <a:t>Неравенства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3074" name="Picture 2" descr="C:\Users\zzz\Desktop\картинки\0_8e3ab_90c54c4a_L.png"/>
          <p:cNvPicPr>
            <a:picLocks noChangeAspect="1" noChangeArrowheads="1"/>
          </p:cNvPicPr>
          <p:nvPr/>
        </p:nvPicPr>
        <p:blipFill>
          <a:blip r:embed="rId2" cstate="print"/>
          <a:srcRect l="14572" t="6447" r="8593" b="12744"/>
          <a:stretch>
            <a:fillRect/>
          </a:stretch>
        </p:blipFill>
        <p:spPr bwMode="auto">
          <a:xfrm>
            <a:off x="2267744" y="1783919"/>
            <a:ext cx="4824536" cy="5074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t="39500" r="39763" b="2400"/>
          <a:stretch>
            <a:fillRect/>
          </a:stretch>
        </p:blipFill>
        <p:spPr bwMode="auto">
          <a:xfrm>
            <a:off x="827584" y="0"/>
            <a:ext cx="75243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31125" r="51025" b="17688"/>
          <a:stretch>
            <a:fillRect/>
          </a:stretch>
        </p:blipFill>
        <p:spPr bwMode="auto">
          <a:xfrm>
            <a:off x="0" y="0"/>
            <a:ext cx="4067944" cy="525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50553" t="36219" r="29523" b="12594"/>
          <a:stretch>
            <a:fillRect/>
          </a:stretch>
        </p:blipFill>
        <p:spPr bwMode="auto">
          <a:xfrm>
            <a:off x="5220072" y="0"/>
            <a:ext cx="3923928" cy="525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C:\Users\zzz\Desktop\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183550"/>
            <a:ext cx="1512168" cy="1674450"/>
          </a:xfrm>
          <a:prstGeom prst="rect">
            <a:avLst/>
          </a:prstGeom>
          <a:noFill/>
        </p:spPr>
      </p:pic>
      <p:pic>
        <p:nvPicPr>
          <p:cNvPr id="5" name="Picture 7" descr="C:\Users\zzz\Desktop\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257010"/>
            <a:ext cx="1440160" cy="160099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833803"/>
            <a:ext cx="1690204" cy="202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668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2" cstate="print"/>
          <a:srcRect l="76061" t="45674" r="1197" b="38450"/>
          <a:stretch>
            <a:fillRect/>
          </a:stretch>
        </p:blipFill>
        <p:spPr bwMode="auto">
          <a:xfrm>
            <a:off x="1187624" y="188640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2" cstate="print"/>
          <a:srcRect l="33805" t="36749" r="46475" b="38450"/>
          <a:stretch>
            <a:fillRect/>
          </a:stretch>
        </p:blipFill>
        <p:spPr bwMode="auto">
          <a:xfrm>
            <a:off x="5148064" y="18864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52586" t="39500" r="23938" b="47900"/>
          <a:stretch>
            <a:fillRect/>
          </a:stretch>
        </p:blipFill>
        <p:spPr bwMode="auto">
          <a:xfrm>
            <a:off x="1115616" y="4581128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 l="1878" t="40550" r="65256" b="41600"/>
          <a:stretch>
            <a:fillRect/>
          </a:stretch>
        </p:blipFill>
        <p:spPr bwMode="auto">
          <a:xfrm>
            <a:off x="5004048" y="4509120"/>
            <a:ext cx="13681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96857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479" t="6985" r="24197" b="5320"/>
          <a:stretch>
            <a:fillRect/>
          </a:stretch>
        </p:blipFill>
        <p:spPr bwMode="auto">
          <a:xfrm>
            <a:off x="2195736" y="0"/>
            <a:ext cx="4432006" cy="685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zz\Desktop\картинки\сходство отличия\naxodilki\cirkovoy_mi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26830"/>
            <a:ext cx="8748464" cy="6884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Неравенства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Неравенства</dc:title>
  <dc:creator>zzz</dc:creator>
  <cp:lastModifiedBy>zzz</cp:lastModifiedBy>
  <cp:revision>9</cp:revision>
  <dcterms:created xsi:type="dcterms:W3CDTF">2014-04-28T16:48:38Z</dcterms:created>
  <dcterms:modified xsi:type="dcterms:W3CDTF">2015-10-05T17:12:35Z</dcterms:modified>
</cp:coreProperties>
</file>