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9" r:id="rId6"/>
    <p:sldId id="260" r:id="rId7"/>
    <p:sldId id="261" r:id="rId8"/>
    <p:sldId id="263" r:id="rId9"/>
    <p:sldId id="262" r:id="rId10"/>
    <p:sldId id="264" r:id="rId11"/>
    <p:sldId id="268" r:id="rId12"/>
    <p:sldId id="265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A5EC-F3C6-49B1-BA7D-DDD1372CF3D8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F70-17DF-441F-8BDD-62630444C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A5EC-F3C6-49B1-BA7D-DDD1372CF3D8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F70-17DF-441F-8BDD-62630444C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A5EC-F3C6-49B1-BA7D-DDD1372CF3D8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F70-17DF-441F-8BDD-62630444C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A5EC-F3C6-49B1-BA7D-DDD1372CF3D8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F70-17DF-441F-8BDD-62630444C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A5EC-F3C6-49B1-BA7D-DDD1372CF3D8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F70-17DF-441F-8BDD-62630444C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A5EC-F3C6-49B1-BA7D-DDD1372CF3D8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F70-17DF-441F-8BDD-62630444C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A5EC-F3C6-49B1-BA7D-DDD1372CF3D8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F70-17DF-441F-8BDD-62630444C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A5EC-F3C6-49B1-BA7D-DDD1372CF3D8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F70-17DF-441F-8BDD-62630444C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A5EC-F3C6-49B1-BA7D-DDD1372CF3D8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F70-17DF-441F-8BDD-62630444C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A5EC-F3C6-49B1-BA7D-DDD1372CF3D8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F70-17DF-441F-8BDD-62630444C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1A5EC-F3C6-49B1-BA7D-DDD1372CF3D8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7F70-17DF-441F-8BDD-62630444C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1A5EC-F3C6-49B1-BA7D-DDD1372CF3D8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87F70-17DF-441F-8BDD-62630444C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2474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Математика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zzz\Desktop\картинки\2600616.jpg"/>
          <p:cNvPicPr>
            <a:picLocks noChangeAspect="1" noChangeArrowheads="1"/>
          </p:cNvPicPr>
          <p:nvPr/>
        </p:nvPicPr>
        <p:blipFill>
          <a:blip r:embed="rId2" cstate="print"/>
          <a:srcRect l="10754" r="3211" b="8820"/>
          <a:stretch>
            <a:fillRect/>
          </a:stretch>
        </p:blipFill>
        <p:spPr bwMode="auto">
          <a:xfrm>
            <a:off x="2411760" y="1124743"/>
            <a:ext cx="4047005" cy="5733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zzz\Desktop\кружок\1ф.jpg"/>
          <p:cNvPicPr/>
          <p:nvPr/>
        </p:nvPicPr>
        <p:blipFill>
          <a:blip r:embed="rId2" cstate="print"/>
          <a:srcRect l="66479" t="2382" r="282" b="49984"/>
          <a:stretch>
            <a:fillRect/>
          </a:stretch>
        </p:blipFill>
        <p:spPr bwMode="auto">
          <a:xfrm>
            <a:off x="0" y="0"/>
            <a:ext cx="435597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zzz\Desktop\кружок\5ф.jpg"/>
          <p:cNvPicPr/>
          <p:nvPr/>
        </p:nvPicPr>
        <p:blipFill>
          <a:blip r:embed="rId3" cstate="print"/>
          <a:srcRect l="66089" b="51334"/>
          <a:stretch>
            <a:fillRect/>
          </a:stretch>
        </p:blipFill>
        <p:spPr bwMode="auto">
          <a:xfrm>
            <a:off x="4355976" y="0"/>
            <a:ext cx="478802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18256"/>
            <a:ext cx="6876256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6228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236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467" t="31125" r="73716" b="20641"/>
          <a:stretch>
            <a:fillRect/>
          </a:stretch>
        </p:blipFill>
        <p:spPr bwMode="auto">
          <a:xfrm>
            <a:off x="0" y="0"/>
            <a:ext cx="3635896" cy="523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51660" t="29328" r="28970" b="19485"/>
          <a:stretch>
            <a:fillRect/>
          </a:stretch>
        </p:blipFill>
        <p:spPr bwMode="auto">
          <a:xfrm>
            <a:off x="5580112" y="-1"/>
            <a:ext cx="3563888" cy="529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1260" t="38188" r="76565" b="23422"/>
          <a:stretch>
            <a:fillRect/>
          </a:stretch>
        </p:blipFill>
        <p:spPr bwMode="auto">
          <a:xfrm>
            <a:off x="2483768" y="5070892"/>
            <a:ext cx="1008112" cy="178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55534" t="38188" r="32844" b="23422"/>
          <a:stretch>
            <a:fillRect/>
          </a:stretch>
        </p:blipFill>
        <p:spPr bwMode="auto">
          <a:xfrm>
            <a:off x="5724128" y="4985792"/>
            <a:ext cx="10081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9046" t="43110" r="76011" b="26375"/>
          <a:stretch>
            <a:fillRect/>
          </a:stretch>
        </p:blipFill>
        <p:spPr bwMode="auto">
          <a:xfrm>
            <a:off x="3923928" y="5085184"/>
            <a:ext cx="137976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zzz\Desktop\кружок\1ф.jpg"/>
          <p:cNvPicPr/>
          <p:nvPr/>
        </p:nvPicPr>
        <p:blipFill>
          <a:blip r:embed="rId2" cstate="print"/>
          <a:srcRect l="2216" r="64545" b="49984"/>
          <a:stretch>
            <a:fillRect/>
          </a:stretch>
        </p:blipFill>
        <p:spPr bwMode="auto">
          <a:xfrm>
            <a:off x="539552" y="476672"/>
            <a:ext cx="403244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zzz\Desktop\кружок\5ф.jpg"/>
          <p:cNvPicPr/>
          <p:nvPr/>
        </p:nvPicPr>
        <p:blipFill>
          <a:blip r:embed="rId3" cstate="print"/>
          <a:srcRect r="65957" b="51477"/>
          <a:stretch>
            <a:fillRect/>
          </a:stretch>
        </p:blipFill>
        <p:spPr bwMode="auto">
          <a:xfrm>
            <a:off x="5004048" y="548680"/>
            <a:ext cx="38164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zzz\Desktop\кружок\1ф.jpg"/>
          <p:cNvPicPr/>
          <p:nvPr/>
        </p:nvPicPr>
        <p:blipFill>
          <a:blip r:embed="rId2" cstate="print"/>
          <a:srcRect l="33239" t="2382" r="33521" b="49984"/>
          <a:stretch>
            <a:fillRect/>
          </a:stretch>
        </p:blipFill>
        <p:spPr bwMode="auto">
          <a:xfrm>
            <a:off x="251520" y="0"/>
            <a:ext cx="399593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zzz\Desktop\кружок\5ф.jpg"/>
          <p:cNvPicPr/>
          <p:nvPr/>
        </p:nvPicPr>
        <p:blipFill>
          <a:blip r:embed="rId3" cstate="print"/>
          <a:srcRect l="34043" t="3033" r="34043" b="51477"/>
          <a:stretch>
            <a:fillRect/>
          </a:stretch>
        </p:blipFill>
        <p:spPr bwMode="auto">
          <a:xfrm>
            <a:off x="4860032" y="260648"/>
            <a:ext cx="42839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zzz\Desktop\кружок\1ф.jpg"/>
          <p:cNvPicPr/>
          <p:nvPr/>
        </p:nvPicPr>
        <p:blipFill>
          <a:blip r:embed="rId2" cstate="print"/>
          <a:srcRect t="49982" r="64794"/>
          <a:stretch>
            <a:fillRect/>
          </a:stretch>
        </p:blipFill>
        <p:spPr bwMode="auto">
          <a:xfrm>
            <a:off x="0" y="188640"/>
            <a:ext cx="42839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zzz\Desktop\кружок\5ф.jpg"/>
          <p:cNvPicPr/>
          <p:nvPr/>
        </p:nvPicPr>
        <p:blipFill>
          <a:blip r:embed="rId3" cstate="print"/>
          <a:srcRect t="48523" r="66667" b="3028"/>
          <a:stretch>
            <a:fillRect/>
          </a:stretch>
        </p:blipFill>
        <p:spPr bwMode="auto">
          <a:xfrm>
            <a:off x="4788024" y="188640"/>
            <a:ext cx="43559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zzz\Desktop\кружок\1ф.jpg"/>
          <p:cNvPicPr/>
          <p:nvPr/>
        </p:nvPicPr>
        <p:blipFill>
          <a:blip r:embed="rId2" cstate="print"/>
          <a:srcRect l="35206" t="49982" r="32397" b="2779"/>
          <a:stretch>
            <a:fillRect/>
          </a:stretch>
        </p:blipFill>
        <p:spPr bwMode="auto">
          <a:xfrm>
            <a:off x="0" y="0"/>
            <a:ext cx="4355976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zzz\Desktop\кружок\5ф.jpg"/>
          <p:cNvPicPr/>
          <p:nvPr/>
        </p:nvPicPr>
        <p:blipFill>
          <a:blip r:embed="rId3" cstate="print"/>
          <a:srcRect l="34043" t="48524" r="36170" b="2953"/>
          <a:stretch>
            <a:fillRect/>
          </a:stretch>
        </p:blipFill>
        <p:spPr bwMode="auto">
          <a:xfrm>
            <a:off x="4427984" y="0"/>
            <a:ext cx="4536504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zzz\Desktop\кружок\1ф.jpg"/>
          <p:cNvPicPr/>
          <p:nvPr/>
        </p:nvPicPr>
        <p:blipFill>
          <a:blip r:embed="rId2" cstate="print"/>
          <a:srcRect l="67603" t="49982" b="2779"/>
          <a:stretch>
            <a:fillRect/>
          </a:stretch>
        </p:blipFill>
        <p:spPr bwMode="auto">
          <a:xfrm>
            <a:off x="0" y="0"/>
            <a:ext cx="464400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zzz\Desktop\кружок\5ф.jpg"/>
          <p:cNvPicPr/>
          <p:nvPr/>
        </p:nvPicPr>
        <p:blipFill>
          <a:blip r:embed="rId3" cstate="print"/>
          <a:srcRect l="67590" t="48523" b="627"/>
          <a:stretch>
            <a:fillRect/>
          </a:stretch>
        </p:blipFill>
        <p:spPr bwMode="auto">
          <a:xfrm>
            <a:off x="4572000" y="0"/>
            <a:ext cx="4572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Математика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zzz</dc:creator>
  <cp:lastModifiedBy>zzz</cp:lastModifiedBy>
  <cp:revision>7</cp:revision>
  <dcterms:created xsi:type="dcterms:W3CDTF">2014-04-21T15:40:16Z</dcterms:created>
  <dcterms:modified xsi:type="dcterms:W3CDTF">2014-04-21T16:44:04Z</dcterms:modified>
</cp:coreProperties>
</file>