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19" r:id="rId2"/>
    <p:sldId id="257" r:id="rId3"/>
    <p:sldId id="307" r:id="rId4"/>
    <p:sldId id="315" r:id="rId5"/>
    <p:sldId id="312" r:id="rId6"/>
    <p:sldId id="305" r:id="rId7"/>
    <p:sldId id="316" r:id="rId8"/>
    <p:sldId id="317" r:id="rId9"/>
    <p:sldId id="311" r:id="rId10"/>
    <p:sldId id="283" r:id="rId11"/>
    <p:sldId id="281" r:id="rId12"/>
    <p:sldId id="265" r:id="rId13"/>
    <p:sldId id="29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2FBB"/>
    <a:srgbClr val="C7BB1B"/>
    <a:srgbClr val="006600"/>
    <a:srgbClr val="9900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71" autoAdjust="0"/>
  </p:normalViewPr>
  <p:slideViewPr>
    <p:cSldViewPr>
      <p:cViewPr varScale="1">
        <p:scale>
          <a:sx n="45" d="100"/>
          <a:sy n="45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160B-6993-49E4-9602-F52E09329793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DED8-8622-49E9-AFDD-B1E77D445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C7B0-0635-426D-897C-8724FE5A6E14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0F7C-FBE1-4960-AADF-1FBCE5CB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6F1A-B400-431C-9DE3-D4AA77B35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BB37-09B0-4DD2-B538-D54DAFCE1553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4B3D-E44C-45E7-91EA-65414114A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A744-9CAC-4D59-ACA2-1213E6F1CFD9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4782-5587-4576-A0E8-FBA5A81E2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2BC9-0CAF-405A-BDC9-AD5B75DF9465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3251-D06C-4D15-8BE8-E2BF9A9ED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EF2C-9504-4656-90C5-96BFA354EF35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BE10-F868-4527-9767-159EF093B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E843-4E25-4D5C-A62E-147153560886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D145-4D97-4FB2-A7BA-1F11C212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BA42-02D0-40B7-8C7D-D2D53C61E09F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4D5-25E2-4031-B774-CC548BC0A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A151-631B-434F-A0A9-E98214FBA50F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9BE6-79FB-4546-B645-30FADDE0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8E0D-C9F9-4BFE-A1E4-78556B038EDF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AD58-2689-4FA8-B7DF-DF8B23E1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3FE78-428D-448C-ADFA-E2144BB6A21E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1AF8-2F04-4E83-A108-C67E4039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30147B-D5F0-43A7-9A06-1634AD59D828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58389-5D3A-4425-ACD7-89ABDE9F0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5" r:id="rId8"/>
    <p:sldLayoutId id="2147483671" r:id="rId9"/>
    <p:sldLayoutId id="2147483672" r:id="rId10"/>
    <p:sldLayoutId id="2147483676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endParaRPr lang="ru-RU" sz="1600" dirty="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3894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1600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Arial" charset="0"/>
              </a:rPr>
              <a:t>«Культура внешнего вида педагога»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4800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14480" y="785794"/>
            <a:ext cx="5786478" cy="71438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Прическа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1773238"/>
            <a:ext cx="8715375" cy="1155700"/>
          </a:xfrm>
        </p:spPr>
        <p:txBody>
          <a:bodyPr lIns="0" rIns="18288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 	</a:t>
            </a:r>
            <a:r>
              <a:rPr lang="ru-RU" smtClean="0">
                <a:latin typeface="Bookman Old Style" pitchFamily="18" charset="0"/>
              </a:rPr>
              <a:t>Волосы: чистые, с аккуратной стрижкой, без 			яркоокрашенных оттенков</a:t>
            </a:r>
          </a:p>
        </p:txBody>
      </p:sp>
      <p:pic>
        <p:nvPicPr>
          <p:cNvPr id="55301" name="Picture 18" descr="art1242-4"/>
          <p:cNvPicPr>
            <a:picLocks noChangeAspect="1" noChangeArrowheads="1"/>
          </p:cNvPicPr>
          <p:nvPr/>
        </p:nvPicPr>
        <p:blipFill>
          <a:blip r:embed="rId3" cstate="print"/>
          <a:srcRect l="35051" t="-4306" r="29844"/>
          <a:stretch>
            <a:fillRect/>
          </a:stretch>
        </p:blipFill>
        <p:spPr bwMode="auto">
          <a:xfrm>
            <a:off x="500034" y="3071810"/>
            <a:ext cx="2571768" cy="3556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2" name="Picture 22" descr="8963_Straight-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214686"/>
            <a:ext cx="2857488" cy="342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8" descr="art1242-4"/>
          <p:cNvPicPr>
            <a:picLocks noChangeAspect="1" noChangeArrowheads="1"/>
          </p:cNvPicPr>
          <p:nvPr/>
        </p:nvPicPr>
        <p:blipFill>
          <a:blip r:embed="rId3" cstate="print"/>
          <a:srcRect r="65924"/>
          <a:stretch>
            <a:fillRect/>
          </a:stretch>
        </p:blipFill>
        <p:spPr bwMode="auto">
          <a:xfrm>
            <a:off x="3357554" y="2857496"/>
            <a:ext cx="2428892" cy="331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i?id=31354782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1654039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2" name="Picture 6" descr="i?id=42509436&amp;tov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8" y="2928934"/>
            <a:ext cx="1635137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3" name="Picture 8" descr="i?id=73174277&amp;tov=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072074"/>
            <a:ext cx="2087563" cy="149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4" name="Picture 10" descr="i?id=11505897&amp;tov=6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 rot="18567613">
            <a:off x="336838" y="980659"/>
            <a:ext cx="1655763" cy="165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11" descr="i?id=49977040&amp;tov=0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 rot="427109">
            <a:off x="6992004" y="1002594"/>
            <a:ext cx="1665287" cy="147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2214563" y="3000375"/>
            <a:ext cx="4894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Bookman Old Style" pitchFamily="18" charset="0"/>
              </a:rPr>
              <a:t>Не пугайте окружающих! Отдайте предпочтение естественным тонам! </a:t>
            </a: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2051050" y="692150"/>
            <a:ext cx="4968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Маникюр, макияж и гигиена</a:t>
            </a:r>
          </a:p>
        </p:txBody>
      </p:sp>
      <p:pic>
        <p:nvPicPr>
          <p:cNvPr id="56328" name="Picture 13" descr="x_d7e33f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929198"/>
            <a:ext cx="2136775" cy="160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feme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238" y="2708275"/>
            <a:ext cx="2798762" cy="389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428625" y="1143000"/>
            <a:ext cx="72723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Педагог, который занимается созданием собственного имиджа, не только лучше выглядит, но и лучше себя чувствует, более уверен, а в итоге и успешнее работает!</a:t>
            </a:r>
          </a:p>
        </p:txBody>
      </p:sp>
    </p:spTree>
  </p:cSld>
  <p:clrMapOvr>
    <a:masterClrMapping/>
  </p:clrMapOvr>
  <p:transition advTm="86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4"/>
          <p:cNvSpPr>
            <a:spLocks noChangeArrowheads="1" noChangeShapeType="1" noTextEdit="1"/>
          </p:cNvSpPr>
          <p:nvPr/>
        </p:nvSpPr>
        <p:spPr bwMode="auto">
          <a:xfrm rot="191199">
            <a:off x="1908175" y="1125538"/>
            <a:ext cx="5329238" cy="3957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B5395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B5395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750" y="765175"/>
            <a:ext cx="82804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83763"/>
                </a:solidFill>
                <a:latin typeface="Constantia" pitchFamily="18" charset="0"/>
              </a:rPr>
              <a:t>«</a:t>
            </a: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В человеке все должно быть прекрасно: </a:t>
            </a:r>
          </a:p>
          <a:p>
            <a:pPr algn="ctr"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лицо, и одежда, </a:t>
            </a:r>
          </a:p>
          <a:p>
            <a:pPr algn="ctr"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душа, и мысли»</a:t>
            </a:r>
          </a:p>
          <a:p>
            <a:pPr algn="ctr">
              <a:defRPr/>
            </a:pPr>
            <a:endParaRPr lang="ru-RU" sz="5400" b="1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                                              А.П.Чехов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285750" y="928688"/>
            <a:ext cx="8572500" cy="785812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      </a:t>
            </a:r>
            <a:r>
              <a:rPr lang="ru-RU" sz="3600" b="1" dirty="0" smtClean="0">
                <a:latin typeface="Bookman Old Style" pitchFamily="18" charset="0"/>
              </a:rPr>
              <a:t>Современный </a:t>
            </a:r>
            <a:r>
              <a:rPr lang="ru-RU" sz="3600" b="1" dirty="0" smtClean="0">
                <a:latin typeface="Bookman Old Style" pitchFamily="18" charset="0"/>
              </a:rPr>
              <a:t>воспитатель</a:t>
            </a:r>
            <a:endParaRPr lang="ru-RU" sz="3600" b="1" dirty="0" smtClean="0">
              <a:latin typeface="Bookman Old Style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00063" y="2000250"/>
            <a:ext cx="8186737" cy="4324350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mtClean="0">
                <a:latin typeface="Bookman Old Style" pitchFamily="18" charset="0"/>
                <a:cs typeface="Arial" charset="0"/>
              </a:rPr>
              <a:t>Человек высокой  духовно-нравственной культуры, широкой эрудиции</a:t>
            </a:r>
          </a:p>
          <a:p>
            <a:pPr>
              <a:buFontTx/>
              <a:buChar char="•"/>
            </a:pPr>
            <a:r>
              <a:rPr lang="ru-RU" smtClean="0">
                <a:latin typeface="Bookman Old Style" pitchFamily="18" charset="0"/>
                <a:cs typeface="Arial" charset="0"/>
              </a:rPr>
              <a:t>Настоящий интеллигент</a:t>
            </a:r>
          </a:p>
          <a:p>
            <a:pPr>
              <a:buFontTx/>
              <a:buChar char="•"/>
            </a:pPr>
            <a:r>
              <a:rPr lang="ru-RU" smtClean="0">
                <a:latin typeface="Bookman Old Style" pitchFamily="18" charset="0"/>
                <a:cs typeface="Arial" charset="0"/>
              </a:rPr>
              <a:t>Первооткрыватель нового опыта и современного общества</a:t>
            </a:r>
          </a:p>
          <a:p>
            <a:pPr>
              <a:buFontTx/>
              <a:buChar char="•"/>
            </a:pPr>
            <a:r>
              <a:rPr lang="ru-RU" smtClean="0">
                <a:latin typeface="Bookman Old Style" pitchFamily="18" charset="0"/>
                <a:cs typeface="Arial" charset="0"/>
              </a:rPr>
              <a:t>Умеющий легко и свободно ориентироваться во всё увеличивающемся объёме знаний, в растущем потоке научной информации.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500188"/>
            <a:ext cx="4714875" cy="3429000"/>
          </a:xfrm>
        </p:spPr>
        <p:txBody>
          <a:bodyPr/>
          <a:lstStyle/>
          <a:p>
            <a:endParaRPr lang="ru-RU" smtClean="0"/>
          </a:p>
          <a:p>
            <a:r>
              <a:rPr lang="ru-RU" sz="2800" smtClean="0">
                <a:latin typeface="Bookman Old Style" pitchFamily="18" charset="0"/>
                <a:cs typeface="Arial" charset="0"/>
              </a:rPr>
              <a:t>Быть одетым слишком модно - признак дурного вкуса, отставать же от моды недопустимо. </a:t>
            </a:r>
          </a:p>
          <a:p>
            <a:r>
              <a:rPr lang="ru-RU" sz="2800" smtClean="0">
                <a:latin typeface="Bookman Old Style" pitchFamily="18" charset="0"/>
                <a:cs typeface="Arial" charset="0"/>
              </a:rPr>
              <a:t>Надо одеваться по моде, но так, чтобы это не бросалось в глаза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0" name="i-main-pic" descr="Картинка 15 из 9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2857">
            <a:off x="5494705" y="1229950"/>
            <a:ext cx="2511519" cy="409651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43063" y="357188"/>
            <a:ext cx="6143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Вещи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воспитателя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>
          <a:xfrm>
            <a:off x="468313" y="642938"/>
            <a:ext cx="8229600" cy="714375"/>
          </a:xfrm>
        </p:spPr>
        <p:txBody>
          <a:bodyPr/>
          <a:lstStyle/>
          <a:p>
            <a:pPr algn="ctr"/>
            <a:r>
              <a:rPr lang="ru-RU" sz="3600" b="1" smtClean="0">
                <a:latin typeface="Bookman Old Style" pitchFamily="18" charset="0"/>
              </a:rPr>
              <a:t> Ткань и фактура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sz="half" idx="1"/>
          </p:nvPr>
        </p:nvSpPr>
        <p:spPr>
          <a:xfrm>
            <a:off x="500063" y="1714500"/>
            <a:ext cx="3995737" cy="46101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Bookman Old Style" pitchFamily="18" charset="0"/>
                <a:cs typeface="Arial" charset="0"/>
              </a:rPr>
              <a:t>                    ДА    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Bookman Old Style" pitchFamily="18" charset="0"/>
                <a:cs typeface="Arial" charset="0"/>
              </a:rPr>
              <a:t>   Шерсть, шелк, хлопок</a:t>
            </a:r>
          </a:p>
          <a:p>
            <a:pPr>
              <a:buFont typeface="Wingdings 2" pitchFamily="18" charset="2"/>
              <a:buNone/>
            </a:pPr>
            <a:endParaRPr lang="ru-RU" sz="2400" smtClean="0">
              <a:solidFill>
                <a:srgbClr val="ED2FBB"/>
              </a:solidFill>
            </a:endParaRPr>
          </a:p>
        </p:txBody>
      </p:sp>
      <p:sp>
        <p:nvSpPr>
          <p:cNvPr id="18435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714500"/>
            <a:ext cx="4038600" cy="46101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>
                <a:latin typeface="Bookman Old Style" pitchFamily="18" charset="0"/>
                <a:cs typeface="Arial" charset="0"/>
              </a:rPr>
              <a:t>                     </a:t>
            </a:r>
            <a:r>
              <a:rPr lang="ru-RU" sz="2400" b="1" smtClean="0">
                <a:latin typeface="Bookman Old Style" pitchFamily="18" charset="0"/>
                <a:cs typeface="Arial" charset="0"/>
              </a:rPr>
              <a:t>НЕТ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Bookman Old Style" pitchFamily="18" charset="0"/>
                <a:cs typeface="Arial" charset="0"/>
              </a:rPr>
              <a:t>   Люрекс, кожа, блестки</a:t>
            </a:r>
          </a:p>
        </p:txBody>
      </p:sp>
      <p:pic>
        <p:nvPicPr>
          <p:cNvPr id="68620" name="Picture 12" descr="qrsdrxh84g27nhqhm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232092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22" name="Picture 14" descr="PC173251_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2214578" cy="373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14313" y="714375"/>
            <a:ext cx="60007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cs typeface="Arial" charset="0"/>
            </a:endParaRPr>
          </a:p>
          <a:p>
            <a:r>
              <a:rPr lang="ru-RU" sz="2000" b="1">
                <a:cs typeface="Arial" charset="0"/>
              </a:rPr>
              <a:t/>
            </a:r>
            <a:br>
              <a:rPr lang="ru-RU" sz="2000" b="1">
                <a:cs typeface="Arial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53252" name="Picture 13" descr="photo-U47230-P319056-T1363697950-N360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71678"/>
            <a:ext cx="2054229" cy="280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3" name="Picture 17" descr="692195_wAIDjRf2C5EVSmifNUvZ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00240"/>
            <a:ext cx="2143140" cy="321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5" name="Picture 21" descr="zhaket_klassicheskiy_siniy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1944692" cy="291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9" name="Picture 29" descr="klass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496"/>
            <a:ext cx="2214578" cy="3319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2" name="Заголовок 14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500062"/>
          </a:xfrm>
        </p:spPr>
        <p:txBody>
          <a:bodyPr/>
          <a:lstStyle/>
          <a:p>
            <a:pPr algn="ctr"/>
            <a:r>
              <a:rPr lang="ru-RU" sz="3600" b="1" smtClean="0">
                <a:latin typeface="Bookman Old Style" pitchFamily="18" charset="0"/>
              </a:rPr>
              <a:t>Цвет одежды</a:t>
            </a:r>
          </a:p>
        </p:txBody>
      </p:sp>
      <p:sp>
        <p:nvSpPr>
          <p:cNvPr id="19463" name="Содержимое 15"/>
          <p:cNvSpPr>
            <a:spLocks noGrp="1"/>
          </p:cNvSpPr>
          <p:nvPr>
            <p:ph idx="1"/>
          </p:nvPr>
        </p:nvSpPr>
        <p:spPr>
          <a:xfrm>
            <a:off x="285750" y="1428750"/>
            <a:ext cx="8643938" cy="5143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Bookman Old Style" pitchFamily="18" charset="0"/>
                <a:cs typeface="Arial" charset="0"/>
              </a:rPr>
              <a:t>В одном образе нельзя сочетать более трех оттенков</a:t>
            </a:r>
            <a:endParaRPr lang="ru-RU" sz="240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F:\платья учителю\ae12b071b44127d73a0a6d08e3ce195c.png"/>
          <p:cNvPicPr>
            <a:picLocks noChangeAspect="1" noChangeArrowheads="1"/>
          </p:cNvPicPr>
          <p:nvPr/>
        </p:nvPicPr>
        <p:blipFill>
          <a:blip r:embed="rId2"/>
          <a:srcRect l="21886" r="26137"/>
          <a:stretch>
            <a:fillRect/>
          </a:stretch>
        </p:blipFill>
        <p:spPr bwMode="auto">
          <a:xfrm>
            <a:off x="0" y="857250"/>
            <a:ext cx="1571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64294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atin typeface="Bookman Old Style" pitchFamily="18" charset="0"/>
              </a:rPr>
              <a:t>Деловой стиль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20483" name="Picture 2" descr="F:\платья учителю\997_photo_105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22688" r="19328" b="12605"/>
          <a:stretch>
            <a:fillRect/>
          </a:stretch>
        </p:blipFill>
        <p:spPr bwMode="auto">
          <a:xfrm>
            <a:off x="7072313" y="785813"/>
            <a:ext cx="1857375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F:\платья учителю\83626858_large_koktejlnyeplatyadlyapolnyx02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24820" t="3465" r="19270" b="13863"/>
          <a:stretch>
            <a:fillRect/>
          </a:stretch>
        </p:blipFill>
        <p:spPr bwMode="auto">
          <a:xfrm>
            <a:off x="1571625" y="2408238"/>
            <a:ext cx="2003425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:\платья учителю\uchitelya_kostum.jpg"/>
          <p:cNvPicPr>
            <a:picLocks noChangeAspect="1" noChangeArrowheads="1"/>
          </p:cNvPicPr>
          <p:nvPr/>
        </p:nvPicPr>
        <p:blipFill>
          <a:blip r:embed="rId5"/>
          <a:srcRect l="8823" t="1936" r="68382" b="19821"/>
          <a:stretch>
            <a:fillRect/>
          </a:stretch>
        </p:blipFill>
        <p:spPr bwMode="auto">
          <a:xfrm>
            <a:off x="3571875" y="1428750"/>
            <a:ext cx="19288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F:\платья учителю\uchitelya_kostum.jpg"/>
          <p:cNvPicPr>
            <a:picLocks noChangeAspect="1" noChangeArrowheads="1"/>
          </p:cNvPicPr>
          <p:nvPr/>
        </p:nvPicPr>
        <p:blipFill>
          <a:blip r:embed="rId5"/>
          <a:srcRect l="69090" t="500" r="10001" b="22112"/>
          <a:stretch>
            <a:fillRect/>
          </a:stretch>
        </p:blipFill>
        <p:spPr bwMode="auto">
          <a:xfrm>
            <a:off x="5286375" y="2509838"/>
            <a:ext cx="1785938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8929688" cy="785813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83763"/>
                </a:solidFill>
                <a:latin typeface="Bookman Old Style" pitchFamily="18" charset="0"/>
              </a:rPr>
              <a:t>  Туфли «лодочка»   кожа    каблук 6 см</a:t>
            </a:r>
            <a:endParaRPr lang="ru-RU" sz="3200" b="1" dirty="0">
              <a:solidFill>
                <a:srgbClr val="083763"/>
              </a:solidFill>
              <a:latin typeface="Bookman Old Style" pitchFamily="18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57200" y="1857375"/>
            <a:ext cx="4040188" cy="571500"/>
          </a:xfrm>
        </p:spPr>
        <p:txBody>
          <a:bodyPr/>
          <a:lstStyle/>
          <a:p>
            <a:pPr algn="ctr"/>
            <a:r>
              <a:rPr lang="ru-RU" sz="3600" smtClean="0">
                <a:latin typeface="Bookman Old Style" pitchFamily="18" charset="0"/>
              </a:rPr>
              <a:t>ДА</a:t>
            </a:r>
          </a:p>
        </p:txBody>
      </p:sp>
      <p:sp>
        <p:nvSpPr>
          <p:cNvPr id="21507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785938"/>
            <a:ext cx="4041775" cy="642937"/>
          </a:xfrm>
        </p:spPr>
        <p:txBody>
          <a:bodyPr/>
          <a:lstStyle/>
          <a:p>
            <a:pPr algn="ctr"/>
            <a:r>
              <a:rPr lang="ru-RU" sz="3600" smtClean="0">
                <a:latin typeface="Bookman Old Style" pitchFamily="18" charset="0"/>
              </a:rPr>
              <a:t>НЕТ</a:t>
            </a:r>
          </a:p>
        </p:txBody>
      </p:sp>
      <p:pic>
        <p:nvPicPr>
          <p:cNvPr id="21508" name="Picture 15" descr="37011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4429125"/>
            <a:ext cx="2185987" cy="2203450"/>
          </a:xfrm>
        </p:spPr>
      </p:pic>
      <p:pic>
        <p:nvPicPr>
          <p:cNvPr id="21509" name="Picture 41" descr="sandalii-72510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786563" y="3214688"/>
            <a:ext cx="1666875" cy="2378075"/>
          </a:xfrm>
        </p:spPr>
      </p:pic>
      <p:pic>
        <p:nvPicPr>
          <p:cNvPr id="21510" name="Picture 23" descr="vetnamki-7457379"/>
          <p:cNvPicPr>
            <a:picLocks noChangeAspect="1" noChangeArrowheads="1"/>
          </p:cNvPicPr>
          <p:nvPr/>
        </p:nvPicPr>
        <p:blipFill>
          <a:blip r:embed="rId4"/>
          <a:srcRect l="642" t="45132" b="24780"/>
          <a:stretch>
            <a:fillRect/>
          </a:stretch>
        </p:blipFill>
        <p:spPr bwMode="auto">
          <a:xfrm>
            <a:off x="5143500" y="2357438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7" descr="EL242AWDG184_1"/>
          <p:cNvPicPr>
            <a:picLocks noChangeAspect="1" noChangeArrowheads="1"/>
          </p:cNvPicPr>
          <p:nvPr/>
        </p:nvPicPr>
        <p:blipFill>
          <a:blip r:embed="rId5"/>
          <a:srcRect t="26575"/>
          <a:stretch>
            <a:fillRect/>
          </a:stretch>
        </p:blipFill>
        <p:spPr bwMode="auto">
          <a:xfrm>
            <a:off x="428625" y="2428875"/>
            <a:ext cx="20526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7" descr="654182"/>
          <p:cNvPicPr>
            <a:picLocks noChangeAspect="1" noChangeArrowheads="1"/>
          </p:cNvPicPr>
          <p:nvPr/>
        </p:nvPicPr>
        <p:blipFill>
          <a:blip r:embed="rId6"/>
          <a:srcRect l="-5711" t="21429"/>
          <a:stretch>
            <a:fillRect/>
          </a:stretch>
        </p:blipFill>
        <p:spPr bwMode="auto">
          <a:xfrm>
            <a:off x="428625" y="4502150"/>
            <a:ext cx="20177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9" descr="4f3a9f0a5301c_420"/>
          <p:cNvPicPr>
            <a:picLocks noChangeAspect="1" noChangeArrowheads="1"/>
          </p:cNvPicPr>
          <p:nvPr/>
        </p:nvPicPr>
        <p:blipFill>
          <a:blip r:embed="rId7"/>
          <a:srcRect l="-5740" t="21532"/>
          <a:stretch>
            <a:fillRect/>
          </a:stretch>
        </p:blipFill>
        <p:spPr bwMode="auto">
          <a:xfrm>
            <a:off x="2143125" y="3714750"/>
            <a:ext cx="214312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3929063" y="142875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500688" y="142875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994525" cy="101123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Аксессуары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143500" y="1643063"/>
            <a:ext cx="3821113" cy="4357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Bookman Old Style" pitchFamily="18" charset="0"/>
              </a:rPr>
              <a:t>   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latin typeface="Bookman Old Style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Bookman Old Style" pitchFamily="18" charset="0"/>
              </a:rPr>
              <a:t>Украшений -  минимальное количество. </a:t>
            </a:r>
            <a:endParaRPr lang="ru-RU" sz="2800" smtClean="0"/>
          </a:p>
        </p:txBody>
      </p:sp>
      <p:pic>
        <p:nvPicPr>
          <p:cNvPr id="22531" name="Picture 2" descr="C:\Documents and Settings\Admin\Рабочий стол\платья учителю\02028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00188"/>
            <a:ext cx="414337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Admin\Рабочий стол\платья учителю\t-b-2741-watch-sl.crystal_det.jpg"/>
          <p:cNvPicPr>
            <a:picLocks noChangeAspect="1" noChangeArrowheads="1"/>
          </p:cNvPicPr>
          <p:nvPr/>
        </p:nvPicPr>
        <p:blipFill>
          <a:blip r:embed="rId3"/>
          <a:srcRect l="2042" t="18369" b="10204"/>
          <a:stretch>
            <a:fillRect/>
          </a:stretch>
        </p:blipFill>
        <p:spPr bwMode="auto">
          <a:xfrm>
            <a:off x="357188" y="4071938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999</TotalTime>
  <Words>192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      Современный воспитатель</vt:lpstr>
      <vt:lpstr>Слайд 4</vt:lpstr>
      <vt:lpstr> Ткань и фактура</vt:lpstr>
      <vt:lpstr>Цвет одежды</vt:lpstr>
      <vt:lpstr>Деловой стиль</vt:lpstr>
      <vt:lpstr>  Туфли «лодочка»   кожа    каблук 6 см</vt:lpstr>
      <vt:lpstr>Аксессуары</vt:lpstr>
      <vt:lpstr>Прическа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Денис</cp:lastModifiedBy>
  <cp:revision>51</cp:revision>
  <dcterms:created xsi:type="dcterms:W3CDTF">2012-11-17T15:49:51Z</dcterms:created>
  <dcterms:modified xsi:type="dcterms:W3CDTF">2015-10-07T11:27:24Z</dcterms:modified>
</cp:coreProperties>
</file>