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ПТИЦЫ ЛЕСА</a:t>
            </a:r>
            <a:endParaRPr lang="ru-RU" sz="10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429264"/>
            <a:ext cx="707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1200" dirty="0"/>
          </a:p>
        </p:txBody>
      </p:sp>
      <p:pic>
        <p:nvPicPr>
          <p:cNvPr id="4" name="Picture 2" descr="http://www.barbariki.ru/images/beak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2772974" cy="3316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roza.ru/pics/2013/03/31/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857364"/>
            <a:ext cx="3000364" cy="3355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9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3472543"/>
              </p:ext>
            </p:extLst>
          </p:nvPr>
        </p:nvGraphicFramePr>
        <p:xfrm>
          <a:off x="285720" y="4786322"/>
          <a:ext cx="635798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1596"/>
                <a:gridCol w="1271596"/>
                <a:gridCol w="1271596"/>
                <a:gridCol w="1271596"/>
                <a:gridCol w="1271596"/>
              </a:tblGrid>
              <a:tr h="15544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И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И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F:\филин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0"/>
            <a:ext cx="3838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476352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Ф      Л      </a:t>
            </a:r>
            <a:r>
              <a:rPr lang="ru-RU" sz="1200" dirty="0" smtClean="0"/>
              <a:t>   </a:t>
            </a:r>
            <a:r>
              <a:rPr lang="ru-RU" sz="9600" dirty="0" smtClean="0"/>
              <a:t>Н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0493676"/>
              </p:ext>
            </p:extLst>
          </p:nvPr>
        </p:nvGraphicFramePr>
        <p:xfrm>
          <a:off x="251520" y="4610824"/>
          <a:ext cx="8548728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1247"/>
                <a:gridCol w="1252671"/>
                <a:gridCol w="1189822"/>
                <a:gridCol w="1221247"/>
                <a:gridCol w="1221247"/>
                <a:gridCol w="1221247"/>
                <a:gridCol w="1221247"/>
              </a:tblGrid>
              <a:tr h="1410464">
                <a:tc>
                  <a:txBody>
                    <a:bodyPr/>
                    <a:lstStyle/>
                    <a:p>
                      <a:pPr algn="ctr"/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Е</a:t>
                      </a:r>
                      <a:endParaRPr lang="ru-RU" sz="1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Е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Е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F:\тетере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0"/>
            <a:ext cx="57864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465313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Т       </a:t>
            </a:r>
            <a:r>
              <a:rPr lang="ru-RU" sz="9600" dirty="0" err="1" smtClean="0"/>
              <a:t>Т</a:t>
            </a:r>
            <a:r>
              <a:rPr lang="ru-RU" sz="9600" dirty="0" smtClean="0"/>
              <a:t>       Р      В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0990413"/>
              </p:ext>
            </p:extLst>
          </p:nvPr>
        </p:nvGraphicFramePr>
        <p:xfrm>
          <a:off x="357158" y="4214818"/>
          <a:ext cx="8429687" cy="1746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241"/>
                <a:gridCol w="1204241"/>
                <a:gridCol w="1204241"/>
                <a:gridCol w="1204241"/>
                <a:gridCol w="1204241"/>
                <a:gridCol w="1204241"/>
                <a:gridCol w="1204241"/>
              </a:tblGrid>
              <a:tr h="174624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У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А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Ь</a:t>
                      </a:r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F:\глухар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440" y="142852"/>
            <a:ext cx="55721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8720" y="422108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Г   Л      Х       Р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6263399"/>
              </p:ext>
            </p:extLst>
          </p:nvPr>
        </p:nvGraphicFramePr>
        <p:xfrm>
          <a:off x="214282" y="4786322"/>
          <a:ext cx="7143798" cy="1674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633"/>
                <a:gridCol w="1190633"/>
                <a:gridCol w="1190633"/>
                <a:gridCol w="1190633"/>
                <a:gridCol w="1190633"/>
                <a:gridCol w="1190633"/>
              </a:tblGrid>
              <a:tr h="1674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Я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И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F:\рябчи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55075"/>
            <a:ext cx="57578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692" y="4782636"/>
            <a:ext cx="7183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Р      Б  Ч      К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1100638"/>
              </p:ext>
            </p:extLst>
          </p:nvPr>
        </p:nvGraphicFramePr>
        <p:xfrm>
          <a:off x="428596" y="5000636"/>
          <a:ext cx="671517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3034"/>
                <a:gridCol w="1343034"/>
                <a:gridCol w="1343034"/>
                <a:gridCol w="1343034"/>
                <a:gridCol w="1343034"/>
              </a:tblGrid>
              <a:tr h="388926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Д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О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Д</a:t>
                      </a:r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F:\ДРОЗД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52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501144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Р        З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929198"/>
            <a:ext cx="6215105" cy="340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5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771076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just"/>
            <a:r>
              <a:rPr lang="ru-RU" sz="9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ЗА </a:t>
            </a:r>
          </a:p>
          <a:p>
            <a:r>
              <a:rPr lang="ru-RU" sz="9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38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sbelova</dc:creator>
  <cp:lastModifiedBy>qwertyuio</cp:lastModifiedBy>
  <cp:revision>27</cp:revision>
  <dcterms:created xsi:type="dcterms:W3CDTF">2013-07-31T06:33:08Z</dcterms:created>
  <dcterms:modified xsi:type="dcterms:W3CDTF">2015-09-27T17:48:08Z</dcterms:modified>
</cp:coreProperties>
</file>