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ПУТЕШЕСТВИЕ  </a:t>
            </a:r>
            <a:b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 СКАЗОЧНЫЙ ЛЕС</a:t>
            </a:r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. 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581128"/>
            <a:ext cx="626469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Воеводина Нина Михайловна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воспитатель МКДОУ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Шварцевский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/с»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2014г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5544616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115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3000372"/>
            <a:ext cx="4640303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Всю ночь летает –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Мышей добывает.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 станет светло –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Спать летит в дупло.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http://img1.liveinternet.ru/images/attach/c/0/42/182/42182367_1239098267_816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88639"/>
            <a:ext cx="3002187" cy="45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aks.nvg.org/x/mag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4483"/>
            <a:ext cx="3810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4429132"/>
            <a:ext cx="61850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2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44" y="571480"/>
            <a:ext cx="50720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Эта хищница болтлива, воровата, суетлива,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Стрекотунья белобока, а зовут её 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5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aber.sol.org.tr/sites/default/files/images/rook_470x352_752124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42852"/>
            <a:ext cx="3979357" cy="29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45.radikal.ru/i108/0908/4a/104173ee6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683" y="116632"/>
            <a:ext cx="3979357" cy="29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286124"/>
            <a:ext cx="84296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Всех перелётных птиц черней, чистит пашню от червей.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Взад – вперёд по пашне вскачь, а зовётся птица 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arbariki.ru/images/beak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784" y="188640"/>
            <a:ext cx="3394348" cy="40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51435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9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703016"/>
            <a:ext cx="52149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лесу, под щебет, звон и свист, стучит лесной телеграфист: Здорово, дрозд, приятель! И ставит подпись 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9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ПУТЕШЕСТВИЕ   В СКАЗОЧНЫЙ ЛЕС. </vt:lpstr>
      <vt:lpstr>СОВА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qwertyuio</cp:lastModifiedBy>
  <cp:revision>26</cp:revision>
  <dcterms:created xsi:type="dcterms:W3CDTF">2013-07-31T06:33:08Z</dcterms:created>
  <dcterms:modified xsi:type="dcterms:W3CDTF">2015-09-27T17:46:26Z</dcterms:modified>
</cp:coreProperties>
</file>