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4" r:id="rId4"/>
    <p:sldId id="261" r:id="rId5"/>
    <p:sldId id="263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8B1032-2374-4D0C-91A0-6C0B0DED693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A46F95-1935-4C9F-8F07-4D854AB06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Национально региональный компонент\Дидактический материал новый\КАлмыцкая степ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ационально региональный компонент\Дидактический материал новый\Сайгаки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14290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14290"/>
            <a:ext cx="824296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Национально региональный компонент\Дидактический материал новый\hq-wallpapers_ru_animals_6921_128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Национально региональный компонент\Дидактический материал новый\800px-Lunca-European-Wo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358245" cy="58086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2015-05-05T04:27:04Z</dcterms:created>
  <dcterms:modified xsi:type="dcterms:W3CDTF">2015-05-05T12:37:34Z</dcterms:modified>
</cp:coreProperties>
</file>