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6" r:id="rId9"/>
    <p:sldId id="267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5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8C2E-8BE3-4A44-8B9A-1D0E7ADE0829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68B5-418A-4D8C-B52C-218F06FEB2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8C2E-8BE3-4A44-8B9A-1D0E7ADE0829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68B5-418A-4D8C-B52C-218F06FEB2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8C2E-8BE3-4A44-8B9A-1D0E7ADE0829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68B5-418A-4D8C-B52C-218F06FEB2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8C2E-8BE3-4A44-8B9A-1D0E7ADE0829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68B5-418A-4D8C-B52C-218F06FEB2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8C2E-8BE3-4A44-8B9A-1D0E7ADE0829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68B5-418A-4D8C-B52C-218F06FEB2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8C2E-8BE3-4A44-8B9A-1D0E7ADE0829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68B5-418A-4D8C-B52C-218F06FEB2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8C2E-8BE3-4A44-8B9A-1D0E7ADE0829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68B5-418A-4D8C-B52C-218F06FEB2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8C2E-8BE3-4A44-8B9A-1D0E7ADE0829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68B5-418A-4D8C-B52C-218F06FEB2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8C2E-8BE3-4A44-8B9A-1D0E7ADE0829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68B5-418A-4D8C-B52C-218F06FEB2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8C2E-8BE3-4A44-8B9A-1D0E7ADE0829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68B5-418A-4D8C-B52C-218F06FEB2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8C2E-8BE3-4A44-8B9A-1D0E7ADE0829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68B5-418A-4D8C-B52C-218F06FEB2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F8C2E-8BE3-4A44-8B9A-1D0E7ADE0829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D68B5-418A-4D8C-B52C-218F06FEB2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&#1050;&#1086;&#1089;&#1084;&#1080;&#1095;&#1077;&#1089;&#1082;&#1086;&#1077;%20&#1087;&#1091;&#1090;&#1077;&#1096;&#1077;&#1089;&#1090;&#1074;&#1080;&#1077;\aleksandr_zatsepin_-_tayna_tretey_planety_glavnaya_tema_(zaycev.net)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green-glbe_f9f36657426dc8ce199efa65b930b39a_75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4346" y="0"/>
            <a:ext cx="4429132" cy="4429132"/>
          </a:xfrm>
          <a:prstGeom prst="rect">
            <a:avLst/>
          </a:prstGeom>
        </p:spPr>
      </p:pic>
      <p:pic>
        <p:nvPicPr>
          <p:cNvPr id="7" name="Рисунок 6" descr="Moon-ico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5286388"/>
            <a:ext cx="938202" cy="938202"/>
          </a:xfrm>
          <a:prstGeom prst="rect">
            <a:avLst/>
          </a:prstGeom>
        </p:spPr>
      </p:pic>
      <p:pic>
        <p:nvPicPr>
          <p:cNvPr id="14" name="aleksandr_zatsepin_-_tayna_tretey_planety_glavnaya_tema_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643966" y="214290"/>
            <a:ext cx="304800" cy="304800"/>
          </a:xfrm>
          <a:prstGeom prst="rect">
            <a:avLst/>
          </a:prstGeom>
        </p:spPr>
      </p:pic>
      <p:pic>
        <p:nvPicPr>
          <p:cNvPr id="15" name="Рисунок 14" descr="149990_jpg_640x1000_q100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67550" y="3714752"/>
            <a:ext cx="2076450" cy="2876550"/>
          </a:xfrm>
          <a:prstGeom prst="rect">
            <a:avLst/>
          </a:prstGeom>
        </p:spPr>
      </p:pic>
      <p:sp>
        <p:nvSpPr>
          <p:cNvPr id="20" name="Овал 19"/>
          <p:cNvSpPr/>
          <p:nvPr/>
        </p:nvSpPr>
        <p:spPr>
          <a:xfrm>
            <a:off x="1928794" y="3286124"/>
            <a:ext cx="4857784" cy="30718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ВНИМАНИЕ,ВНИМАНИЕ!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ПОМОГИТЕ!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Наш космический корабль потерпел крушение.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Нам нужна ваша помощь! АЛИСА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95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96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олна 1"/>
          <p:cNvSpPr/>
          <p:nvPr/>
        </p:nvSpPr>
        <p:spPr>
          <a:xfrm>
            <a:off x="4857752" y="-24"/>
            <a:ext cx="4000528" cy="2143140"/>
          </a:xfrm>
          <a:prstGeom prst="wav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Благодаря вашим знаниям мы можем вернуться на землю!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Спасибо вам большое!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438440ddbb4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89" y="1643050"/>
            <a:ext cx="2924175" cy="4786346"/>
          </a:xfrm>
          <a:prstGeom prst="rect">
            <a:avLst/>
          </a:prstGeom>
        </p:spPr>
      </p:pic>
      <p:sp>
        <p:nvSpPr>
          <p:cNvPr id="5" name="Выноска-облако 4"/>
          <p:cNvSpPr/>
          <p:nvPr/>
        </p:nvSpPr>
        <p:spPr>
          <a:xfrm>
            <a:off x="2714612" y="0"/>
            <a:ext cx="6715172" cy="364331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Мы очень рады, что вы благополучно до нас добрались. </a:t>
            </a:r>
          </a:p>
          <a:p>
            <a:pPr algn="ctr"/>
            <a:r>
              <a:rPr lang="ru-RU" b="1" dirty="0" smtClean="0"/>
              <a:t>Мы не можем вас встретить, так как наш корабль потерпел крушение. Отправляем за вами нашего помощника Говоруна, он приведет вас к нам. </a:t>
            </a:r>
          </a:p>
          <a:p>
            <a:pPr algn="ctr"/>
            <a:r>
              <a:rPr lang="ru-RU" b="1" dirty="0" smtClean="0"/>
              <a:t>Путь вам предстоит нелегкий, будьте внимательны!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гов.png"/>
          <p:cNvPicPr>
            <a:picLocks noChangeAspect="1"/>
          </p:cNvPicPr>
          <p:nvPr/>
        </p:nvPicPr>
        <p:blipFill>
          <a:blip r:embed="rId3"/>
          <a:srcRect l="15000" t="27280" r="20000" b="22220"/>
          <a:stretch>
            <a:fillRect/>
          </a:stretch>
        </p:blipFill>
        <p:spPr>
          <a:xfrm>
            <a:off x="6429388" y="285728"/>
            <a:ext cx="2428892" cy="2335474"/>
          </a:xfrm>
          <a:prstGeom prst="rect">
            <a:avLst/>
          </a:prstGeom>
        </p:spPr>
      </p:pic>
      <p:pic>
        <p:nvPicPr>
          <p:cNvPr id="6" name="Рисунок 5" descr="i4c949c391a2c9.png"/>
          <p:cNvPicPr>
            <a:picLocks noChangeAspect="1"/>
          </p:cNvPicPr>
          <p:nvPr/>
        </p:nvPicPr>
        <p:blipFill>
          <a:blip r:embed="rId4"/>
          <a:srcRect l="23441" t="14425" r="15353" b="4435"/>
          <a:stretch>
            <a:fillRect/>
          </a:stretch>
        </p:blipFill>
        <p:spPr>
          <a:xfrm>
            <a:off x="2571736" y="3286124"/>
            <a:ext cx="3214710" cy="3077913"/>
          </a:xfrm>
          <a:prstGeom prst="rect">
            <a:avLst/>
          </a:prstGeom>
        </p:spPr>
      </p:pic>
      <p:pic>
        <p:nvPicPr>
          <p:cNvPr id="7" name="Рисунок 6" descr="i4c949c391a2c9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7554" y="3286124"/>
            <a:ext cx="1105054" cy="952633"/>
          </a:xfrm>
          <a:prstGeom prst="rect">
            <a:avLst/>
          </a:prstGeom>
        </p:spPr>
      </p:pic>
      <p:pic>
        <p:nvPicPr>
          <p:cNvPr id="8" name="Рисунок 7" descr="i4c949c391a2c9ф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3286124"/>
            <a:ext cx="1114581" cy="1038370"/>
          </a:xfrm>
          <a:prstGeom prst="rect">
            <a:avLst/>
          </a:prstGeom>
        </p:spPr>
      </p:pic>
      <p:pic>
        <p:nvPicPr>
          <p:cNvPr id="9" name="Рисунок 8" descr="i4c949c391a2c9фф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8254" y="4357694"/>
            <a:ext cx="990738" cy="1838582"/>
          </a:xfrm>
          <a:prstGeom prst="rect">
            <a:avLst/>
          </a:prstGeom>
        </p:spPr>
      </p:pic>
      <p:pic>
        <p:nvPicPr>
          <p:cNvPr id="10" name="Рисунок 9" descr="ффф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71868" y="4357694"/>
            <a:ext cx="990738" cy="1486108"/>
          </a:xfrm>
          <a:prstGeom prst="rect">
            <a:avLst/>
          </a:prstGeom>
        </p:spPr>
      </p:pic>
      <p:pic>
        <p:nvPicPr>
          <p:cNvPr id="11" name="Рисунок 10" descr="ффффф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14876" y="4429132"/>
            <a:ext cx="1095528" cy="1981477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1071538" y="357166"/>
            <a:ext cx="5000660" cy="221457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Наш космический корабль разбился на 5 частей.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Ваша задача собрать эти части, но собрать вы их сможете только в том случае, если выполните правильно задания!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olenka-podorogina-letnyaya-polyanka-410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7" y="0"/>
            <a:ext cx="9137063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86248" y="285728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Сколько цветов на полянке?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8143868" y="0"/>
            <a:ext cx="10001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6</a:t>
            </a:r>
            <a:endParaRPr lang="ru-RU" sz="5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429124" y="357166"/>
            <a:ext cx="371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Сколько бабочек летает?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8143900" y="285728"/>
            <a:ext cx="714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3</a:t>
            </a:r>
            <a:endParaRPr lang="ru-RU" sz="5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500562" y="357166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Чего больше?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7715272" y="285728"/>
            <a:ext cx="1428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Цветов</a:t>
            </a:r>
            <a:endParaRPr lang="ru-RU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3857620" y="285728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Чего меньше?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7358050" y="357166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Бабочек</a:t>
            </a:r>
            <a:endParaRPr lang="ru-RU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715240" y="285728"/>
            <a:ext cx="1428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На 3</a:t>
            </a:r>
            <a:endParaRPr lang="ru-RU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357554" y="285728"/>
            <a:ext cx="3143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На сколько цветочков больше чем бабочек?</a:t>
            </a:r>
            <a:endParaRPr lang="ru-RU" sz="2400" dirty="0"/>
          </a:p>
        </p:txBody>
      </p:sp>
      <p:pic>
        <p:nvPicPr>
          <p:cNvPr id="15" name="Рисунок 14" descr="i4c949c391a2c9фф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571876"/>
            <a:ext cx="990738" cy="18385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8" grpId="2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2" grpId="2"/>
      <p:bldP spid="13" grpId="0"/>
      <p:bldP spid="13" grpId="1"/>
      <p:bldP spid="14" grpId="0"/>
      <p:bldP spid="14" grpId="1"/>
      <p:bldP spid="16" grpId="0"/>
      <p:bldP spid="16" grpId="1"/>
      <p:bldP spid="17" grpId="0"/>
      <p:bldP spid="1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olenka-podorogina-letnyaya-polyanka-410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" y="0"/>
            <a:ext cx="9130087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28596" y="4643446"/>
            <a:ext cx="85011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1   2        4   5        7   8       10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3108" y="464881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464344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929454" y="464344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9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00364" y="0"/>
            <a:ext cx="57150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А кого вы еще видите на этой полянке? </a:t>
            </a:r>
            <a:endParaRPr lang="ru-RU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6429388" y="214290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Цифры</a:t>
            </a:r>
            <a:endParaRPr lang="ru-RU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2357430"/>
            <a:ext cx="5357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Они пошли погулять и заблудились.</a:t>
            </a:r>
          </a:p>
          <a:p>
            <a:r>
              <a:rPr lang="ru-RU" sz="2400" b="1" dirty="0" smtClean="0"/>
              <a:t>Помогите им вернуться обратно!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57290" y="5643578"/>
            <a:ext cx="73581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Все числа вернулись на свои места, а вы можете продолжить свое путешествие!</a:t>
            </a:r>
            <a:endParaRPr lang="ru-RU" sz="2800" b="1" i="1" dirty="0"/>
          </a:p>
        </p:txBody>
      </p:sp>
      <p:pic>
        <p:nvPicPr>
          <p:cNvPr id="16" name="Рисунок 15" descr="ффф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644" y="1214422"/>
            <a:ext cx="990738" cy="14861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2" grpId="1"/>
      <p:bldP spid="13" grpId="0"/>
      <p:bldP spid="13" grpId="1"/>
      <p:bldP spid="14" grpId="0"/>
      <p:bldP spid="14" grpId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процесс 6"/>
          <p:cNvSpPr/>
          <p:nvPr/>
        </p:nvSpPr>
        <p:spPr>
          <a:xfrm>
            <a:off x="1214414" y="1785926"/>
            <a:ext cx="1928826" cy="4000528"/>
          </a:xfrm>
          <a:prstGeom prst="flowChartProcess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714348" y="428604"/>
            <a:ext cx="2928958" cy="1357322"/>
          </a:xfrm>
          <a:prstGeom prst="triangl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rot="5400000">
            <a:off x="215076" y="3785397"/>
            <a:ext cx="40005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214414" y="2285992"/>
            <a:ext cx="192882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214414" y="2855908"/>
            <a:ext cx="192882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214414" y="3427412"/>
            <a:ext cx="192882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214414" y="3998916"/>
            <a:ext cx="192882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214414" y="4572008"/>
            <a:ext cx="192882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214414" y="5213362"/>
            <a:ext cx="192882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Блок-схема: процесс 21"/>
          <p:cNvSpPr/>
          <p:nvPr/>
        </p:nvSpPr>
        <p:spPr>
          <a:xfrm>
            <a:off x="5286380" y="1500174"/>
            <a:ext cx="2643206" cy="4857784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авнобедренный треугольник 22"/>
          <p:cNvSpPr/>
          <p:nvPr/>
        </p:nvSpPr>
        <p:spPr>
          <a:xfrm>
            <a:off x="4786314" y="71414"/>
            <a:ext cx="3643306" cy="14287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/>
          <p:cNvCxnSpPr>
            <a:stCxn id="23" idx="3"/>
            <a:endCxn id="22" idx="2"/>
          </p:cNvCxnSpPr>
          <p:nvPr/>
        </p:nvCxnSpPr>
        <p:spPr>
          <a:xfrm rot="16200000" flipH="1">
            <a:off x="4179083" y="3929058"/>
            <a:ext cx="4857784" cy="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5214942" y="2000240"/>
            <a:ext cx="271464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5214942" y="2500306"/>
            <a:ext cx="271464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5286380" y="3071810"/>
            <a:ext cx="271464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5286380" y="3643314"/>
            <a:ext cx="271464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5286380" y="4214818"/>
            <a:ext cx="271464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5286380" y="4786322"/>
            <a:ext cx="271464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5286380" y="5357826"/>
            <a:ext cx="271464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5286380" y="5857892"/>
            <a:ext cx="271464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1571604" y="1659427"/>
            <a:ext cx="49593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574419" y="2143116"/>
            <a:ext cx="4972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571604" y="2740879"/>
            <a:ext cx="4972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571604" y="3312383"/>
            <a:ext cx="4972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571604" y="3857628"/>
            <a:ext cx="4972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574419" y="5098333"/>
            <a:ext cx="4972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571604" y="4500570"/>
            <a:ext cx="4972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928794" y="85723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357950" y="42860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9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786446" y="1357298"/>
            <a:ext cx="4972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789261" y="1883623"/>
            <a:ext cx="4972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786446" y="2383689"/>
            <a:ext cx="4972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786446" y="2928934"/>
            <a:ext cx="4972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786446" y="3526697"/>
            <a:ext cx="4972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786446" y="4071942"/>
            <a:ext cx="4972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5789261" y="4643446"/>
            <a:ext cx="4972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5786446" y="5214950"/>
            <a:ext cx="4972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5786446" y="5715016"/>
            <a:ext cx="4972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2360237" y="1643050"/>
            <a:ext cx="4972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357422" y="2143116"/>
            <a:ext cx="4972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2357422" y="2714620"/>
            <a:ext cx="4972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0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2360237" y="3286124"/>
            <a:ext cx="4972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2360237" y="3883887"/>
            <a:ext cx="4972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2357422" y="4500570"/>
            <a:ext cx="4972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2360237" y="5072074"/>
            <a:ext cx="4972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6929454" y="1357298"/>
            <a:ext cx="4972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6932269" y="1857364"/>
            <a:ext cx="4972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6932268" y="2357430"/>
            <a:ext cx="4972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6929454" y="2955193"/>
            <a:ext cx="4972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6929454" y="3526697"/>
            <a:ext cx="4972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6929454" y="4071942"/>
            <a:ext cx="4972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6929454" y="4643446"/>
            <a:ext cx="48772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6929454" y="5214950"/>
            <a:ext cx="4972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6929454" y="5669837"/>
            <a:ext cx="4972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0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9" name="Рисунок 68" descr="ффффф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306" y="4643446"/>
            <a:ext cx="1095528" cy="19814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8" grpId="1"/>
      <p:bldP spid="70" grpId="0"/>
      <p:bldP spid="70" grpId="1"/>
      <p:bldP spid="71" grpId="0"/>
      <p:bldP spid="7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tartu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-2520000">
            <a:off x="1529449" y="4231137"/>
            <a:ext cx="1829387" cy="1857388"/>
          </a:xfrm>
          <a:prstGeom prst="rect">
            <a:avLst/>
          </a:prstGeom>
        </p:spPr>
      </p:pic>
      <p:pic>
        <p:nvPicPr>
          <p:cNvPr id="7" name="Рисунок 6" descr="startu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-2520000">
            <a:off x="315004" y="4198498"/>
            <a:ext cx="1829387" cy="1857388"/>
          </a:xfrm>
          <a:prstGeom prst="rect">
            <a:avLst/>
          </a:prstGeom>
        </p:spPr>
      </p:pic>
      <p:pic>
        <p:nvPicPr>
          <p:cNvPr id="8" name="Рисунок 7" descr="startu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-2520000">
            <a:off x="2784767" y="4231138"/>
            <a:ext cx="1829387" cy="1857388"/>
          </a:xfrm>
          <a:prstGeom prst="rect">
            <a:avLst/>
          </a:prstGeom>
        </p:spPr>
      </p:pic>
      <p:pic>
        <p:nvPicPr>
          <p:cNvPr id="10" name="Рисунок 9" descr="startu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8" y="357166"/>
            <a:ext cx="1210638" cy="1229168"/>
          </a:xfrm>
          <a:prstGeom prst="rect">
            <a:avLst/>
          </a:prstGeom>
        </p:spPr>
      </p:pic>
      <p:pic>
        <p:nvPicPr>
          <p:cNvPr id="11" name="Рисунок 10" descr="startu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6578" y="357166"/>
            <a:ext cx="1210638" cy="1229168"/>
          </a:xfrm>
          <a:prstGeom prst="rect">
            <a:avLst/>
          </a:prstGeom>
        </p:spPr>
      </p:pic>
      <p:pic>
        <p:nvPicPr>
          <p:cNvPr id="12" name="Рисунок 11" descr="i4c949c391a2c9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0958" y="4572008"/>
            <a:ext cx="1105054" cy="9526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296939701790056732rg1024_Tree.svg.h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500042"/>
            <a:ext cx="3150565" cy="3365119"/>
          </a:xfrm>
          <a:prstGeom prst="rect">
            <a:avLst/>
          </a:prstGeom>
        </p:spPr>
      </p:pic>
      <p:pic>
        <p:nvPicPr>
          <p:cNvPr id="5" name="Рисунок 4" descr="baobabtree1-150x15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29" y="3143229"/>
            <a:ext cx="3714771" cy="3714771"/>
          </a:xfrm>
          <a:prstGeom prst="rect">
            <a:avLst/>
          </a:prstGeom>
        </p:spPr>
      </p:pic>
      <p:pic>
        <p:nvPicPr>
          <p:cNvPr id="6" name="Рисунок 5" descr="0355d3da302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71604" y="4357694"/>
            <a:ext cx="1143007" cy="1092091"/>
          </a:xfrm>
          <a:prstGeom prst="rect">
            <a:avLst/>
          </a:prstGeom>
        </p:spPr>
      </p:pic>
      <p:pic>
        <p:nvPicPr>
          <p:cNvPr id="7" name="Рисунок 6" descr="0_43023_30a9bb34_X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7756" y="714356"/>
            <a:ext cx="1045946" cy="1045946"/>
          </a:xfrm>
          <a:prstGeom prst="rect">
            <a:avLst/>
          </a:prstGeom>
        </p:spPr>
      </p:pic>
      <p:pic>
        <p:nvPicPr>
          <p:cNvPr id="8" name="Рисунок 7" descr="0_43023_30a9bb34_X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14942" y="5572140"/>
            <a:ext cx="974508" cy="974508"/>
          </a:xfrm>
          <a:prstGeom prst="rect">
            <a:avLst/>
          </a:prstGeom>
        </p:spPr>
      </p:pic>
      <p:pic>
        <p:nvPicPr>
          <p:cNvPr id="9" name="Рисунок 8" descr="0_43023_30a9bb34_X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29388" y="1142984"/>
            <a:ext cx="974509" cy="974509"/>
          </a:xfrm>
          <a:prstGeom prst="rect">
            <a:avLst/>
          </a:prstGeom>
        </p:spPr>
      </p:pic>
      <p:pic>
        <p:nvPicPr>
          <p:cNvPr id="11" name="Рисунок 10" descr="i4c949c391a2c9ф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0034" y="5357826"/>
            <a:ext cx="1114581" cy="10383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гов.png"/>
          <p:cNvPicPr>
            <a:picLocks noChangeAspect="1"/>
          </p:cNvPicPr>
          <p:nvPr/>
        </p:nvPicPr>
        <p:blipFill>
          <a:blip r:embed="rId3"/>
          <a:srcRect l="15000" t="27280" r="20000" b="22220"/>
          <a:stretch>
            <a:fillRect/>
          </a:stretch>
        </p:blipFill>
        <p:spPr>
          <a:xfrm>
            <a:off x="6715140" y="4643446"/>
            <a:ext cx="2071702" cy="1992022"/>
          </a:xfrm>
          <a:prstGeom prst="rect">
            <a:avLst/>
          </a:prstGeom>
        </p:spPr>
      </p:pic>
      <p:sp>
        <p:nvSpPr>
          <p:cNvPr id="6" name="Волна 5"/>
          <p:cNvSpPr/>
          <p:nvPr/>
        </p:nvSpPr>
        <p:spPr>
          <a:xfrm>
            <a:off x="285720" y="0"/>
            <a:ext cx="4857784" cy="3429024"/>
          </a:xfrm>
          <a:prstGeom prst="wav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/>
              <a:t>В</a:t>
            </a:r>
            <a:r>
              <a:rPr lang="ru-RU" sz="2000" b="1" dirty="0" err="1" smtClean="0">
                <a:solidFill>
                  <a:schemeClr val="tx1"/>
                </a:solidFill>
              </a:rPr>
              <a:t>Вы</a:t>
            </a:r>
            <a:r>
              <a:rPr lang="ru-RU" sz="2000" b="1" dirty="0" smtClean="0">
                <a:solidFill>
                  <a:schemeClr val="tx1"/>
                </a:solidFill>
              </a:rPr>
              <a:t> молодцы, со всеми заданиями справились успешно!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Все обломки корабля вам удалось собрать.</a:t>
            </a:r>
          </a:p>
          <a:p>
            <a:pPr algn="ctr"/>
            <a:endParaRPr lang="ru-RU" dirty="0"/>
          </a:p>
        </p:txBody>
      </p:sp>
      <p:pic>
        <p:nvPicPr>
          <p:cNvPr id="7" name="Рисунок 6" descr="i4c949c391a2c9.png"/>
          <p:cNvPicPr>
            <a:picLocks noChangeAspect="1"/>
          </p:cNvPicPr>
          <p:nvPr/>
        </p:nvPicPr>
        <p:blipFill>
          <a:blip r:embed="rId4"/>
          <a:srcRect l="23441" t="14425" r="15353" b="4435"/>
          <a:stretch>
            <a:fillRect/>
          </a:stretch>
        </p:blipFill>
        <p:spPr>
          <a:xfrm>
            <a:off x="500034" y="3637235"/>
            <a:ext cx="3214710" cy="30779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226</Words>
  <Application>Microsoft Office PowerPoint</Application>
  <PresentationFormat>Экран (4:3)</PresentationFormat>
  <Paragraphs>66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Слава</dc:creator>
  <cp:lastModifiedBy>User</cp:lastModifiedBy>
  <cp:revision>24</cp:revision>
  <dcterms:created xsi:type="dcterms:W3CDTF">2014-04-06T08:30:06Z</dcterms:created>
  <dcterms:modified xsi:type="dcterms:W3CDTF">2014-04-19T15:18:33Z</dcterms:modified>
</cp:coreProperties>
</file>