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9" r:id="rId1"/>
  </p:sldMasterIdLst>
  <p:sldIdLst>
    <p:sldId id="271" r:id="rId2"/>
    <p:sldId id="270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1" r:id="rId12"/>
    <p:sldId id="282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99CC"/>
    <a:srgbClr val="FF99FF"/>
    <a:srgbClr val="FFFF00"/>
    <a:srgbClr val="FF33CC"/>
    <a:srgbClr val="0066FF"/>
    <a:srgbClr val="FFFFCC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3" autoAdjust="0"/>
    <p:restoredTop sz="94357" autoAdjust="0"/>
  </p:normalViewPr>
  <p:slideViewPr>
    <p:cSldViewPr>
      <p:cViewPr varScale="1">
        <p:scale>
          <a:sx n="54" d="100"/>
          <a:sy n="54" d="100"/>
        </p:scale>
        <p:origin x="-21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A6B41-5B2B-43C1-8B5A-169078EE57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D4BD-05C0-48DE-93B5-2F3BD4E076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A578-C276-49B1-AB81-85B7AC819B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CE99-3BC9-46D2-B1F6-BCBA7E5EA8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E136-91F5-4E0A-AFF1-6A0262D6EF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784A5-1769-4CC8-A62E-9406AC026A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FADBA-CDA2-44B8-98C9-C5BCD3A13F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1241C-0197-4C42-BF77-3F0CCEC6DD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914-E3A2-454A-8A18-A7759D4E10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5CC6-7A10-4E09-B670-21FAAD6DD6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F909E14-6115-4F65-AF21-DA052ADBA6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FA30E32-1793-4B98-BDC0-3B802CB01EF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Программа "Детство"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5400" b="1" dirty="0" smtClean="0"/>
              <a:t>математическое развитие</a:t>
            </a:r>
          </a:p>
          <a:p>
            <a:endParaRPr lang="ru-RU" b="1" dirty="0" smtClean="0"/>
          </a:p>
          <a:p>
            <a:r>
              <a:rPr lang="ru-RU" b="1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. </a:t>
            </a:r>
            <a:r>
              <a:rPr lang="ru-RU" dirty="0" smtClean="0"/>
              <a:t>Преемственность </a:t>
            </a:r>
            <a:r>
              <a:rPr lang="ru-RU" dirty="0" smtClean="0"/>
              <a:t>в работе дошкольных и школьных учреждений по </a:t>
            </a:r>
            <a:r>
              <a:rPr lang="ru-RU" dirty="0" smtClean="0"/>
              <a:t>математическому </a:t>
            </a:r>
            <a:r>
              <a:rPr lang="ru-RU" dirty="0" smtClean="0"/>
              <a:t>развитию ребенка предусматривает непрерывность в образовании, взаимосвязь в методах, приемах, формах и </a:t>
            </a:r>
            <a:r>
              <a:rPr lang="ru-RU" dirty="0" smtClean="0"/>
              <a:t>средствах </a:t>
            </a:r>
            <a:r>
              <a:rPr lang="ru-RU" dirty="0" smtClean="0"/>
              <a:t>обучения, согласованность содержания программ и др.</a:t>
            </a:r>
          </a:p>
          <a:p>
            <a:r>
              <a:rPr lang="ru-RU" dirty="0" smtClean="0"/>
              <a:t>Преемственность является одним из принципов обучения и воспитания. Создание целостной педагогической системы </a:t>
            </a:r>
            <a:r>
              <a:rPr lang="ru-RU" dirty="0" smtClean="0"/>
              <a:t>предусматривает </a:t>
            </a:r>
            <a:r>
              <a:rPr lang="ru-RU" dirty="0" smtClean="0"/>
              <a:t>своеобразие развития ребенка на каждом этапе, взаимосвязь этих этапов, где каждый последующий является </a:t>
            </a:r>
            <a:r>
              <a:rPr lang="ru-RU" dirty="0" smtClean="0"/>
              <a:t>органическим </a:t>
            </a:r>
            <a:r>
              <a:rPr lang="ru-RU" dirty="0" smtClean="0"/>
              <a:t>продолжением предыдущего.</a:t>
            </a:r>
          </a:p>
          <a:p>
            <a:r>
              <a:rPr lang="ru-RU" dirty="0" smtClean="0"/>
              <a:t>На занятиях по математике в детском саду в старших группах начинают формироваться навыки учебной деятельности , что дает возможность ребенку безболезненно при­выкнуть к школьному режиму работы и адаптироваться в новых условиях.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Соответствие с ФГОС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5600" dirty="0" smtClean="0"/>
              <a:t>В обновленной Программе в соответствии с ФГОС дошкольного образования: </a:t>
            </a:r>
          </a:p>
          <a:p>
            <a:r>
              <a:rPr lang="ru-RU" sz="5600" dirty="0" smtClean="0"/>
              <a:t>‒ выделено три раздела: целевой, содержательный организационный; </a:t>
            </a:r>
          </a:p>
          <a:p>
            <a:r>
              <a:rPr lang="ru-RU" sz="5600" dirty="0" smtClean="0"/>
              <a:t>‒ представлено содержание и особенности организации образовательного процесса в группах раннего возраста (Раннее Детство) и в дошкольных группах (Дошкольное Детство); </a:t>
            </a:r>
          </a:p>
          <a:p>
            <a:r>
              <a:rPr lang="ru-RU" sz="5600" dirty="0" smtClean="0"/>
              <a:t>‒ дана характеристика особенностей развития детей и планируемых результатов освоения программы в каждой возрастной группе; </a:t>
            </a:r>
          </a:p>
          <a:p>
            <a:r>
              <a:rPr lang="ru-RU" sz="5600" dirty="0" smtClean="0"/>
              <a:t>‒ определены задачи, содержание и результаты образовательной деятельности в каждой возрастной группе и по каждой из образовательных областей: Социально-коммуникативное развитие, Познавательное развитие, речевое развитие, художественно-эстетическое развитие, Физическое развитие; </a:t>
            </a:r>
          </a:p>
          <a:p>
            <a:r>
              <a:rPr lang="ru-RU" sz="5600" dirty="0" smtClean="0"/>
              <a:t>‒ раскрыты особенности игры как особого пространства развития ребенка; </a:t>
            </a:r>
          </a:p>
          <a:p>
            <a:r>
              <a:rPr lang="ru-RU" sz="5600" dirty="0" smtClean="0"/>
              <a:t>‒ описаны вариативные формы, способы, методы и средства реализации программы; особенности образовательной деятельности разных видов и культурных практик детей; способы и направления поддержки детских инициатив; особенности организации педагогической диагностики и мониторинга; </a:t>
            </a:r>
          </a:p>
          <a:p>
            <a:r>
              <a:rPr lang="ru-RU" sz="5600" dirty="0" smtClean="0"/>
              <a:t>‒ охарактеризованы особенности взаимодействия педагогического коллектива с семьями воспитанников; </a:t>
            </a:r>
          </a:p>
          <a:p>
            <a:r>
              <a:rPr lang="ru-RU" sz="5600" dirty="0" smtClean="0"/>
              <a:t>‒ даны методические рекомендации по проектированию основной образовательной программы </a:t>
            </a:r>
          </a:p>
          <a:p>
            <a:r>
              <a:rPr lang="ru-RU" sz="5600" dirty="0" smtClean="0"/>
              <a:t>‒ определено содержание методических материалов и средств обучения и воспитания; представлен режим дня во всех возрастных группах, включая период адаптации ребенка к условиям детского сада; традиционных событий, праздников, мероприятий; особенности организации развивающей предметно-пространственной среды; </a:t>
            </a:r>
          </a:p>
          <a:p>
            <a:r>
              <a:rPr lang="ru-RU" sz="5600" dirty="0" smtClean="0"/>
              <a:t>‒ в приложении даны примеры парциальных образовательных программ для части программы, формируемой участниками образовательных отношений.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 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Подготовила : Ильченко Ольга Сергеевна,</a:t>
            </a:r>
          </a:p>
          <a:p>
            <a:pPr>
              <a:buNone/>
            </a:pPr>
            <a:r>
              <a:rPr lang="ru-RU" dirty="0" smtClean="0"/>
              <a:t>    воспитатель МКДОУ детский сад № 12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</a:t>
            </a:r>
            <a:r>
              <a:rPr lang="ru-RU" dirty="0" err="1" smtClean="0"/>
              <a:t>Доматематические</a:t>
            </a:r>
            <a:r>
              <a:rPr lang="ru-RU" dirty="0" smtClean="0"/>
              <a:t> виды деятельности            </a:t>
            </a:r>
            <a:r>
              <a:rPr lang="ru-RU" dirty="0" smtClean="0"/>
              <a:t>       </a:t>
            </a:r>
            <a:r>
              <a:rPr lang="ru-RU" dirty="0" smtClean="0"/>
              <a:t>( сравнение, уравнивание, комплектование )</a:t>
            </a:r>
          </a:p>
          <a:p>
            <a:r>
              <a:rPr lang="ru-RU" dirty="0" smtClean="0"/>
              <a:t>2. Математические виды деятельности                            ( счет, измерение, вычисление)</a:t>
            </a:r>
          </a:p>
          <a:p>
            <a:r>
              <a:rPr lang="ru-RU" dirty="0" smtClean="0"/>
              <a:t>3. Элементы логики и математики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и приёмы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практические (игровые); </a:t>
            </a:r>
          </a:p>
          <a:p>
            <a:r>
              <a:rPr lang="ru-RU" dirty="0" smtClean="0"/>
              <a:t>экспериментирование;</a:t>
            </a:r>
          </a:p>
          <a:p>
            <a:r>
              <a:rPr lang="ru-RU" dirty="0" smtClean="0"/>
              <a:t> моделирование;</a:t>
            </a:r>
          </a:p>
          <a:p>
            <a:r>
              <a:rPr lang="ru-RU" dirty="0" smtClean="0"/>
              <a:t> воссоздание;</a:t>
            </a:r>
          </a:p>
          <a:p>
            <a:r>
              <a:rPr lang="ru-RU" dirty="0" smtClean="0"/>
              <a:t> преобразование; </a:t>
            </a:r>
          </a:p>
          <a:p>
            <a:r>
              <a:rPr lang="ru-RU" dirty="0" smtClean="0"/>
              <a:t>конструирование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Форма организации детской деятельности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индивидуально-творческая деятельность, </a:t>
            </a:r>
          </a:p>
          <a:p>
            <a:pPr lvl="0"/>
            <a:r>
              <a:rPr lang="ru-RU" dirty="0" smtClean="0"/>
              <a:t>творческая деятельность в малой подгруппе   (3-6 детей),</a:t>
            </a:r>
          </a:p>
          <a:p>
            <a:pPr lvl="0"/>
            <a:r>
              <a:rPr lang="ru-RU" dirty="0" smtClean="0"/>
              <a:t> учебно-игровая деятельность      (познавательные игры, занятия), </a:t>
            </a:r>
          </a:p>
          <a:p>
            <a:pPr lvl="0"/>
            <a:r>
              <a:rPr lang="ru-RU" dirty="0" smtClean="0"/>
              <a:t>игровой тренинг.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Дидактические средства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    Наглядный материал (книги, компьютер):</a:t>
            </a:r>
          </a:p>
          <a:p>
            <a:r>
              <a:rPr lang="ru-RU" dirty="0" smtClean="0"/>
              <a:t>- блоки </a:t>
            </a:r>
            <a:r>
              <a:rPr lang="ru-RU" dirty="0" err="1" smtClean="0"/>
              <a:t>Дьенеша</a:t>
            </a:r>
            <a:r>
              <a:rPr lang="ru-RU" dirty="0" smtClean="0"/>
              <a:t>,</a:t>
            </a:r>
          </a:p>
          <a:p>
            <a:r>
              <a:rPr lang="ru-RU" dirty="0" smtClean="0"/>
              <a:t>- палочки </a:t>
            </a:r>
            <a:r>
              <a:rPr lang="ru-RU" dirty="0" err="1" smtClean="0"/>
              <a:t>Кюизенера</a:t>
            </a:r>
            <a:r>
              <a:rPr lang="ru-RU" dirty="0" smtClean="0"/>
              <a:t>,</a:t>
            </a:r>
          </a:p>
          <a:p>
            <a:r>
              <a:rPr lang="ru-RU" dirty="0" smtClean="0"/>
              <a:t>- модели.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. Математические развлечения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игры на плоскостное моделирование   (Пифагор, </a:t>
            </a:r>
            <a:r>
              <a:rPr lang="ru-RU" dirty="0" err="1" smtClean="0"/>
              <a:t>Танграм</a:t>
            </a:r>
            <a:r>
              <a:rPr lang="ru-RU" dirty="0" smtClean="0"/>
              <a:t> и т.д.),</a:t>
            </a:r>
          </a:p>
          <a:p>
            <a:r>
              <a:rPr lang="ru-RU" dirty="0" smtClean="0"/>
              <a:t> игры головоломки,</a:t>
            </a:r>
          </a:p>
          <a:p>
            <a:r>
              <a:rPr lang="ru-RU" dirty="0" smtClean="0"/>
              <a:t> задачи-шутки,</a:t>
            </a:r>
          </a:p>
          <a:p>
            <a:r>
              <a:rPr lang="ru-RU" dirty="0" smtClean="0"/>
              <a:t> кроссворды,</a:t>
            </a:r>
          </a:p>
          <a:p>
            <a:r>
              <a:rPr lang="ru-RU" dirty="0" smtClean="0"/>
              <a:t> ребусы.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Дидактические игры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сенсорные,</a:t>
            </a:r>
          </a:p>
          <a:p>
            <a:r>
              <a:rPr lang="ru-RU" dirty="0" smtClean="0"/>
              <a:t>- моделирующего характера,</a:t>
            </a:r>
          </a:p>
          <a:p>
            <a:r>
              <a:rPr lang="ru-RU" dirty="0" smtClean="0"/>
              <a:t>- специально придуманные педагогами для обучения детей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373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воспитывать - значит приобщать ребёнка к миру человеческих ценностей.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7239000" cy="452693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 Наука математического развития в свете современных требований изменилась, стала более ориентированной на развитие личности ребёнка, развитие познавательных знаний, охране его физического и психического здоровья. Если при учебно-дисциплинарном подходе воспитания она сводится к исправлению поведения или предупреждению возможных отклонений от правил посредством «внушений», то личностно-ориентированная модель взаимодействия взрослого с ребёнком исходит из кардинально иной трактовки процессов воспитания: воспитывать - значит приобщать ребёнка к миру человеческих ценностей.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Преемственность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Успехи в школьном обучении во многом зависят от качества знаний и умений, сформированных в дошкольные годы, от уровня развития познавательных интересов и познавательной активности ребенка. Школа постоянно повышает требования к интеллектуальному, в частности к математическому, развитию детей. Это объясняется такими объективными причинами, как научно-технический прогресс, увеличение потока информации, изменения, происходящие в нашем обществе, особенно в эконо­мической жизни. Изменения содержания образования, повышение значимости математического развития, переход на обучение в школе с шести лет требуют совершенствования дошкольного развития, обучения и воспитания.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884</TotalTime>
  <Words>649</Words>
  <Application>Microsoft Office PowerPoint</Application>
  <PresentationFormat>Экран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Программа "Детство" </vt:lpstr>
      <vt:lpstr>Содержание</vt:lpstr>
      <vt:lpstr>Методы и приёмы</vt:lpstr>
      <vt:lpstr>Форма организации детской деятельности</vt:lpstr>
      <vt:lpstr>Дидактические средства</vt:lpstr>
      <vt:lpstr>. Математические развлечения</vt:lpstr>
      <vt:lpstr>Дидактические игры</vt:lpstr>
      <vt:lpstr> воспитывать - значит приобщать ребёнка к миру человеческих ценностей.</vt:lpstr>
      <vt:lpstr>Преемственность</vt:lpstr>
      <vt:lpstr>Слайд 10</vt:lpstr>
      <vt:lpstr>Соответствие с ФГОС</vt:lpstr>
      <vt:lpstr>Спасибо за внимание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математических блоков современных программ дошкольного образования</dc:title>
  <dc:creator>kam_2</dc:creator>
  <cp:lastModifiedBy>Vova</cp:lastModifiedBy>
  <cp:revision>26</cp:revision>
  <dcterms:created xsi:type="dcterms:W3CDTF">2008-12-17T07:26:40Z</dcterms:created>
  <dcterms:modified xsi:type="dcterms:W3CDTF">2015-10-14T11:59:51Z</dcterms:modified>
</cp:coreProperties>
</file>