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57" r:id="rId6"/>
    <p:sldId id="264" r:id="rId7"/>
    <p:sldId id="262" r:id="rId8"/>
    <p:sldId id="263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3300"/>
    <a:srgbClr val="E28700"/>
    <a:srgbClr val="FFD85D"/>
    <a:srgbClr val="EE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epanovy\Downloads\&#1056;&#8217;&#1056;&#1109;&#1056;&#181;&#1056;&#1029;&#1056;&#1029;&#1057;&#8249;&#1056;&#181;%20&#1056;&#1111;&#1056;&#181;&#1057;&#1027;&#1056;&#1029;&#1056;&#1105;%20&#1074;&#1026;&#8220;%20&#1056;&#8211;&#1057;&#1107;&#1057;&#1026;&#1056;&#176;&#1056;&#1030;&#1056;&#187;&#1056;&#1105;(&#1056;&#1112;&#1056;&#1105;&#1056;&#1029;&#1057;&#1107;&#1057;&#1027;)%20(www.petamusic.ru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Stepanovy\Downloads\&#1056;&#8217;&#1056;&#1109;&#1056;&#181;&#1056;&#1029;&#1056;&#1029;&#1057;&#8249;&#1056;&#181;%20&#1056;&#1111;&#1056;&#181;&#1057;&#1027;&#1056;&#1029;&#1056;&#1105;%20&#1074;&#1026;&#8220;%20&#1056;&#8211;&#1057;&#1107;&#1057;&#1026;&#1056;&#176;&#1056;&#1030;&#1056;&#187;&#1056;&#1105;(&#1056;&#1112;&#1056;&#1105;&#1056;&#1029;&#1057;&#1107;&#1057;&#1027;)%20(www.petamusic.ru).mp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tepanovy\Pictures\2015_05_14\SAM_3770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’РѕРµРЅРЅС‹Рµ РїРµСЃРЅРё вЂ“ Р–СѓСЂР°РІР»Рё(РјРёРЅСѓСЃ)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3356992"/>
            <a:ext cx="4752528" cy="14401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Степанова Анастасия Анатольевна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воспитатель МКДОУ № 3 «Радуга»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ЗАТО п. Солнечный</a:t>
            </a:r>
          </a:p>
          <a:p>
            <a:pPr>
              <a:spcBef>
                <a:spcPts val="0"/>
              </a:spcBef>
            </a:pPr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 descr="C:\Users\Home\Pictures\01_День Победы\1140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45243" y="1124744"/>
            <a:ext cx="6912769" cy="15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389731"/>
            <a:ext cx="8784976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помним!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551176"/>
      </p:ext>
    </p:extLst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8" showWhenStopped="0"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437849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Остались в прошлом все трагедии и беды.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Ветераны, что мы живем!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’РѕРµРЅРЅС‹Рµ РїРµСЃРЅРё вЂ“ Р–СѓСЂР°РІР»Рё(РјРёРЅСѓСЃ)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1641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Пусть будет 9 мая для нас </a:t>
            </a:r>
          </a:p>
          <a:p>
            <a:pPr algn="ctr">
              <a:buNone/>
            </a:pPr>
            <a:r>
              <a:rPr lang="ru-RU" sz="4000" b="1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Навеки особенным днем!</a:t>
            </a:r>
          </a:p>
          <a:p>
            <a:pPr algn="ctr">
              <a:buNone/>
            </a:pPr>
            <a:r>
              <a:rPr lang="ru-RU" sz="4000" b="1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Чтоб в сердце Победы огонь не погас,</a:t>
            </a:r>
          </a:p>
          <a:p>
            <a:pPr algn="ctr">
              <a:buNone/>
            </a:pPr>
            <a:r>
              <a:rPr lang="ru-RU" sz="4000" b="1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Чтоб счастье увидели в нем!</a:t>
            </a:r>
          </a:p>
          <a:p>
            <a:pPr marL="0" indent="0" algn="ctr">
              <a:buNone/>
            </a:pPr>
            <a:endParaRPr lang="ru-RU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ransition advClick="0" advTm="5000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</a:t>
            </a:r>
            <a:r>
              <a:rPr lang="ru-RU" sz="2400" dirty="0" smtClean="0"/>
              <a:t>9 мая – это великий праздник — день Победы в Великой Отечественной войне. Все дальше и дальше теперь от нас эта дата. Но мы помним, какой ценой досталась нашим дедам эта великая Победа. Мы молодое поколение поздравляем с этим великим днем всех ветеранов, которые сделали возможным победу. Благодаря ветеранам, ценою своих жизней вырвавшим Победу, сегодня мы просыпаемся с мирным небом над головой. </a:t>
            </a:r>
            <a:br>
              <a:rPr lang="ru-RU" sz="2400" dirty="0" smtClean="0"/>
            </a:br>
            <a:r>
              <a:rPr lang="ru-RU" sz="2400" dirty="0" smtClean="0"/>
              <a:t>     В целях развития чувства патриотизма и любви к родине, уважения к ветеранам войны, в МКДОУ№ 3 «Радуга» был организован музей посвященный  Дню Победы. В музее выставлены работы сделанные руками детей, фотографии и медали со времен Великой Отечественной войны. </a:t>
            </a:r>
            <a:endParaRPr lang="ru-RU" sz="2400" dirty="0"/>
          </a:p>
        </p:txBody>
      </p:sp>
    </p:spTree>
  </p:cSld>
  <p:clrMapOvr>
    <a:masterClrMapping/>
  </p:clrMapOvr>
  <p:transition advClick="0" advTm="13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04056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1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124744"/>
            <a:ext cx="5664762" cy="4968651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88778" y="6021288"/>
            <a:ext cx="634639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321979"/>
      </p:ext>
    </p:extLst>
  </p:cSld>
  <p:clrMapOvr>
    <a:masterClrMapping/>
  </p:clrMapOvr>
  <p:transition advClick="0" advTm="5000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88640"/>
            <a:ext cx="4803998" cy="640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6293846"/>
      </p:ext>
    </p:extLst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700" dirty="0" smtClean="0"/>
              <a:t>У </a:t>
            </a:r>
            <a:r>
              <a:rPr lang="ru-RU" sz="2700" dirty="0" smtClean="0"/>
              <a:t>дошкольников необходимо формировать чувство патриотизма, любви к своей Родине и уважения к людям, которые ковали Победу</a:t>
            </a:r>
            <a:r>
              <a:rPr lang="ru-RU" sz="2700" dirty="0" smtClean="0"/>
              <a:t>.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 </a:t>
            </a:r>
            <a:endParaRPr lang="ru-RU" sz="2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56792"/>
            <a:ext cx="820891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Традиционно </a:t>
            </a:r>
            <a:r>
              <a:rPr lang="ru-RU" sz="2800" dirty="0" smtClean="0"/>
              <a:t>организуются праздники, посвященные Дню </a:t>
            </a:r>
            <a:r>
              <a:rPr lang="ru-RU" sz="2800" dirty="0" smtClean="0"/>
              <a:t>Победы.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37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332656"/>
            <a:ext cx="7340633" cy="5505475"/>
          </a:xfrm>
        </p:spPr>
      </p:pic>
    </p:spTree>
  </p:cSld>
  <p:clrMapOvr>
    <a:masterClrMapping/>
  </p:clrMapOvr>
  <p:transition advClick="0" advTm="5000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37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32656"/>
            <a:ext cx="4659982" cy="6213309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SAM_377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404664"/>
            <a:ext cx="7178245" cy="5383684"/>
          </a:xfrm>
          <a:prstGeom prst="rect">
            <a:avLst/>
          </a:prstGeom>
        </p:spPr>
      </p:pic>
    </p:spTree>
  </p:cSld>
  <p:clrMapOvr>
    <a:masterClrMapping/>
  </p:clrMapOvr>
  <p:transition advClick="0" advTm="15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130</Words>
  <Application>Microsoft Office PowerPoint</Application>
  <PresentationFormat>Экран (4:3)</PresentationFormat>
  <Paragraphs>17</Paragraphs>
  <Slides>10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Мы помним!</vt:lpstr>
      <vt:lpstr>Слайд 2</vt:lpstr>
      <vt:lpstr> 9 мая – это великий праздник — день Победы в Великой Отечественной войне. Все дальше и дальше теперь от нас эта дата. Но мы помним, какой ценой досталась нашим дедам эта великая Победа. Мы молодое поколение поздравляем с этим великим днем всех ветеранов, которые сделали возможным победу. Благодаря ветеранам, ценою своих жизней вырвавшим Победу, сегодня мы просыпаемся с мирным небом над головой.       В целях развития чувства патриотизма и любви к родине, уважения к ветеранам войны, в МКДОУ№ 3 «Радуга» был организован музей посвященный  Дню Победы. В музее выставлены работы сделанные руками детей, фотографии и медали со времен Великой Отечественной войны. </vt:lpstr>
      <vt:lpstr>Слайд 4</vt:lpstr>
      <vt:lpstr>Слайд 5</vt:lpstr>
      <vt:lpstr>    У дошкольников необходимо формировать чувство патриотизма, любви к своей Родине и уважения к людям, которые ковали Победу.   </vt:lpstr>
      <vt:lpstr>Слайд 7</vt:lpstr>
      <vt:lpstr>Слайд 8</vt:lpstr>
      <vt:lpstr>Слайд 9</vt:lpstr>
      <vt:lpstr>Остались в прошлом все трагедии и беды.   Спасибо, Ветераны, что мы живем!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creator>Ранько Елена</dc:creator>
  <cp:lastModifiedBy>Stepanovy</cp:lastModifiedBy>
  <cp:revision>56</cp:revision>
  <dcterms:created xsi:type="dcterms:W3CDTF">2015-04-19T15:51:03Z</dcterms:created>
  <dcterms:modified xsi:type="dcterms:W3CDTF">2015-05-15T08:19:16Z</dcterms:modified>
</cp:coreProperties>
</file>