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3" r:id="rId4"/>
    <p:sldId id="260" r:id="rId5"/>
    <p:sldId id="264" r:id="rId6"/>
    <p:sldId id="262" r:id="rId7"/>
    <p:sldId id="265" r:id="rId8"/>
    <p:sldId id="274" r:id="rId9"/>
    <p:sldId id="267" r:id="rId10"/>
    <p:sldId id="268" r:id="rId11"/>
    <p:sldId id="269" r:id="rId12"/>
    <p:sldId id="275" r:id="rId13"/>
    <p:sldId id="276" r:id="rId14"/>
    <p:sldId id="277" r:id="rId15"/>
    <p:sldId id="283" r:id="rId16"/>
    <p:sldId id="279" r:id="rId17"/>
    <p:sldId id="282" r:id="rId18"/>
    <p:sldId id="280" r:id="rId19"/>
    <p:sldId id="278" r:id="rId20"/>
    <p:sldId id="281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1E52B-7091-491F-B043-67662E5C7952}" type="datetimeFigureOut">
              <a:rPr lang="ru-RU" smtClean="0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F29926E-926F-4E71-BA9D-756F07109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F61B4-9532-49E2-AF7E-34A754C9E3B3}" type="datetimeFigureOut">
              <a:rPr lang="ru-RU" smtClean="0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E79BF-BD63-4B61-A306-CE4693F070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C3F22-C1E2-4261-8C4C-865CD18B172D}" type="datetimeFigureOut">
              <a:rPr lang="ru-RU" smtClean="0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62846-C997-4ED9-A008-6977E688CA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6611AD-F977-4090-8EC3-F3FCFB70D04D}" type="datetimeFigureOut">
              <a:rPr lang="ru-RU" smtClean="0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53FDF10-54FB-4078-9A28-4B5F831196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7F662-7FD2-4172-8425-B02B5953673F}" type="datetimeFigureOut">
              <a:rPr lang="ru-RU" smtClean="0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58EE5-B15F-4600-95B1-22B5A990F2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A42D9-E693-4F2B-8D1A-569610D320AD}" type="datetimeFigureOut">
              <a:rPr lang="ru-RU" smtClean="0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F078B-5916-4B1F-B020-B79B0194CC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7F991-220F-4CD8-89CF-B819D5EEFD7A}" type="datetimeFigureOut">
              <a:rPr lang="ru-RU" smtClean="0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0C11C62-244A-4868-9CE9-649A89D328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9ECC8B-81D5-4BF6-B70B-E670173B5869}" type="datetimeFigureOut">
              <a:rPr lang="ru-RU" smtClean="0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AD501-374D-4C3F-AE19-D0ACF14FBD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12223C-BB58-4667-9B34-1FBDA9588671}" type="datetimeFigureOut">
              <a:rPr lang="ru-RU" smtClean="0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8BCCD-2DA5-4D44-A23B-E240A83540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3BA63-9B0E-438D-BF53-26D0A29F81E1}" type="datetimeFigureOut">
              <a:rPr lang="ru-RU" smtClean="0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C6711-EB9E-4D58-A121-AA884B515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9B753-5A0D-4C8D-AADA-2FEBCE15558A}" type="datetimeFigureOut">
              <a:rPr lang="ru-RU" smtClean="0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7988D-A55C-4479-AB78-3E2D55DD3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17B602-84C4-4DD9-9050-D02B473677A2}" type="datetimeFigureOut">
              <a:rPr lang="ru-RU" smtClean="0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493C3B3-2EB1-4BF0-8D6E-07FA22AB86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1547813" y="333375"/>
            <a:ext cx="56880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бюджетное дошкольное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№5 «Крепыш»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Мегион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ХМАО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0" y="2276475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«Азбука здорового питания»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 Кутлаева О.А.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2015г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620688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Работа с </a:t>
            </a:r>
            <a:r>
              <a:rPr lang="ru-RU" sz="2400" b="1" dirty="0" smtClean="0"/>
              <a:t>родителями:</a:t>
            </a:r>
          </a:p>
          <a:p>
            <a:pPr algn="ctr"/>
            <a:endParaRPr lang="ru-RU" sz="2400" b="1" dirty="0" smtClean="0"/>
          </a:p>
          <a:p>
            <a:r>
              <a:rPr lang="ru-RU" sz="2400" dirty="0" smtClean="0"/>
              <a:t>	</a:t>
            </a:r>
            <a:r>
              <a:rPr lang="ru-RU" sz="2800" dirty="0" smtClean="0"/>
              <a:t>Опрос </a:t>
            </a:r>
            <a:r>
              <a:rPr lang="ru-RU" sz="2800" dirty="0"/>
              <a:t>« Что такое, по-вашему «здоровое питание?»»</a:t>
            </a:r>
          </a:p>
          <a:p>
            <a:r>
              <a:rPr lang="ru-RU" sz="2800" dirty="0"/>
              <a:t>Цель: </a:t>
            </a:r>
            <a:r>
              <a:rPr lang="ru-RU" sz="2800" dirty="0" smtClean="0"/>
              <a:t>получить </a:t>
            </a:r>
            <a:r>
              <a:rPr lang="ru-RU" sz="2800" dirty="0"/>
              <a:t>представление о знании родителей по данной теме.</a:t>
            </a:r>
          </a:p>
          <a:p>
            <a:endParaRPr lang="ru-RU" sz="2800" dirty="0" smtClean="0"/>
          </a:p>
          <a:p>
            <a:r>
              <a:rPr lang="ru-RU" sz="2800" dirty="0" smtClean="0"/>
              <a:t>	Консультация </a:t>
            </a:r>
            <a:r>
              <a:rPr lang="ru-RU" sz="2800" dirty="0"/>
              <a:t>для родителей «Основные принципы здорового питания детей» Цель: </a:t>
            </a:r>
            <a:r>
              <a:rPr lang="ru-RU" sz="2800" dirty="0" smtClean="0"/>
              <a:t>расширить </a:t>
            </a:r>
            <a:r>
              <a:rPr lang="ru-RU" sz="2800" dirty="0"/>
              <a:t>знания родителей о здоровом питании</a:t>
            </a:r>
          </a:p>
          <a:p>
            <a:pPr algn="ctr"/>
            <a:endParaRPr lang="ru-RU" sz="24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6100" y="908050"/>
            <a:ext cx="184150" cy="461963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3074" name="Picture 2" descr="G:\ПРОЕКТ\ФОТО занятие и педсовет\DSC000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176" y="3374504"/>
            <a:ext cx="4444180" cy="30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36427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Организованная образовательная </a:t>
            </a:r>
            <a:r>
              <a:rPr lang="ru-RU" sz="2000" dirty="0" smtClean="0"/>
              <a:t>деятельность ФКЦМ  «Здоровая пища»</a:t>
            </a:r>
            <a:endParaRPr lang="ru-RU" sz="2000" dirty="0"/>
          </a:p>
        </p:txBody>
      </p:sp>
      <p:pic>
        <p:nvPicPr>
          <p:cNvPr id="3075" name="Picture 3" descr="G:\ПРОЕКТ\ФОТО занятие и педсовет\DSC000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57613"/>
            <a:ext cx="4104579" cy="313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CIM\10250330\DSC000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7" y="1259097"/>
            <a:ext cx="4265597" cy="301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9004" y="4046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Изготовление коллажа – макета «Пищевая пирамида»</a:t>
            </a:r>
          </a:p>
        </p:txBody>
      </p:sp>
      <p:pic>
        <p:nvPicPr>
          <p:cNvPr id="4099" name="Picture 3" descr="H:\DCIM\10250330\DSC000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04" y="2996952"/>
            <a:ext cx="4491492" cy="339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CIM\10250330\DSC000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078088"/>
            <a:ext cx="468052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DCIM\10350331\DSC000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3402"/>
            <a:ext cx="3528392" cy="46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8367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Что и в каких количествах необходимо </a:t>
            </a:r>
            <a:r>
              <a:rPr lang="ru-RU" sz="2000" dirty="0" smtClean="0"/>
              <a:t>есть для того чтобы быть здоровыми…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135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CIM\10350331\DSC00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431260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3" y="260648"/>
            <a:ext cx="444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Экскурсия в</a:t>
            </a:r>
            <a:r>
              <a:rPr lang="ru-RU" sz="2000" b="1" dirty="0" smtClean="0"/>
              <a:t> </a:t>
            </a:r>
            <a:r>
              <a:rPr lang="ru-RU" sz="2000" b="1" dirty="0"/>
              <a:t>кухню детского сада</a:t>
            </a:r>
          </a:p>
        </p:txBody>
      </p:sp>
      <p:pic>
        <p:nvPicPr>
          <p:cNvPr id="2050" name="Picture 2" descr="H:\DCIM\10350331\DSC00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128" y="3140968"/>
            <a:ext cx="43924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10350331\DSC000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96" y="2748671"/>
            <a:ext cx="43414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8900" y="383888"/>
            <a:ext cx="423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Экскурсия в продуктовый магазин</a:t>
            </a:r>
          </a:p>
        </p:txBody>
      </p:sp>
      <p:pic>
        <p:nvPicPr>
          <p:cNvPr id="3075" name="Picture 3" descr="H:\DCIM\10350331\DSC00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435648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DCIM\10350331\DSC00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4" y="980728"/>
            <a:ext cx="7704856" cy="51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90381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Консультация для родителей «Принципы здорового питания»</a:t>
            </a:r>
          </a:p>
        </p:txBody>
      </p:sp>
    </p:spTree>
    <p:extLst>
      <p:ext uri="{BB962C8B-B14F-4D97-AF65-F5344CB8AC3E}">
        <p14:creationId xmlns:p14="http://schemas.microsoft.com/office/powerpoint/2010/main" val="23497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350331\DSC000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72808" cy="52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332656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Витаминный календарь для детей</a:t>
            </a:r>
          </a:p>
        </p:txBody>
      </p:sp>
    </p:spTree>
    <p:extLst>
      <p:ext uri="{BB962C8B-B14F-4D97-AF65-F5344CB8AC3E}">
        <p14:creationId xmlns:p14="http://schemas.microsoft.com/office/powerpoint/2010/main" val="20176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CIM\10350331\DSC000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10350331\DSC000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4647162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1187450" y="5805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Участники проекта: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400" dirty="0"/>
              <a:t>1. </a:t>
            </a:r>
            <a:r>
              <a:rPr lang="ru-RU" sz="3200" dirty="0"/>
              <a:t>Воспитанники группы.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2. Родители детей.</a:t>
            </a:r>
          </a:p>
          <a:p>
            <a:pPr>
              <a:lnSpc>
                <a:spcPct val="150000"/>
              </a:lnSpc>
            </a:pPr>
            <a:r>
              <a:rPr lang="ru-RU" sz="3200" dirty="0"/>
              <a:t>3. Сотрудники группы.</a:t>
            </a:r>
          </a:p>
          <a:p>
            <a:pPr>
              <a:lnSpc>
                <a:spcPct val="150000"/>
              </a:lnSpc>
            </a:pP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Сроки </a:t>
            </a:r>
            <a:r>
              <a:rPr lang="ru-RU" sz="2400" b="1" dirty="0"/>
              <a:t>реализации проекта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краткосрочный (1 неделя)</a:t>
            </a:r>
            <a:endParaRPr lang="ru-RU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250330\DSC000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980" y="1124744"/>
            <a:ext cx="72008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620688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Винегрет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</a:t>
            </a:r>
          </a:p>
        </p:txBody>
      </p:sp>
    </p:spTree>
    <p:extLst>
      <p:ext uri="{BB962C8B-B14F-4D97-AF65-F5344CB8AC3E}">
        <p14:creationId xmlns:p14="http://schemas.microsoft.com/office/powerpoint/2010/main" val="27677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967335"/>
            <a:ext cx="77048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</a:rPr>
              <a:t>Спасибо за внимание!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Рисунок 2" descr="http://5fan.info/files/204/87356a80aec85aad175d6ae324fb924c.html_files/rId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017" y="764704"/>
            <a:ext cx="3349159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92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1187450" y="58054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60648"/>
            <a:ext cx="734481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Актуальность:</a:t>
            </a:r>
          </a:p>
          <a:p>
            <a:pPr algn="ctr">
              <a:lnSpc>
                <a:spcPct val="150000"/>
              </a:lnSpc>
            </a:pPr>
            <a:endParaRPr lang="ru-RU" sz="2400" b="1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2000" b="1" dirty="0" smtClean="0"/>
              <a:t>В </a:t>
            </a:r>
            <a:r>
              <a:rPr lang="ru-RU" sz="2000" b="1" dirty="0"/>
              <a:t>настоящее время возросла актуальность здорового образа жизни. Особое внимание уделяется правильному питанию, ведь именно оно одна из главных составляющих здорового образа жизни. Известно, что навыки здорового питания формируются с детства. Первые детские годы – то самое время, когда у ребёнка вырабатываются базовые предпочтения в еде, создаётся основа для его гармоничного развития. Питание представляет собой один из ключевых факторов, определяющих условия роста и развития.</a:t>
            </a:r>
          </a:p>
          <a:p>
            <a:pPr algn="just">
              <a:lnSpc>
                <a:spcPct val="150000"/>
              </a:lnSpc>
            </a:pPr>
            <a:endParaRPr lang="ru-RU" sz="2400" b="1" dirty="0" smtClean="0"/>
          </a:p>
          <a:p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b="1" dirty="0" smtClean="0"/>
          </a:p>
          <a:p>
            <a:pPr algn="ctr">
              <a:lnSpc>
                <a:spcPct val="15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6900456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4356100" y="263683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36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3708400" y="27082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924300" y="27082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8478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Цель проекта:</a:t>
            </a:r>
            <a:r>
              <a:rPr lang="ru-RU" sz="2400" dirty="0"/>
              <a:t> 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формирование </a:t>
            </a:r>
            <a:r>
              <a:rPr lang="ru-RU" sz="2400" dirty="0"/>
              <a:t>у детей и родителей представлений о продуктах, приносящих пользу организму, об организации </a:t>
            </a:r>
            <a:r>
              <a:rPr lang="ru-RU" sz="2400" dirty="0" smtClean="0"/>
              <a:t>здорового </a:t>
            </a:r>
            <a:r>
              <a:rPr lang="ru-RU" sz="2400" dirty="0"/>
              <a:t>питания.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4140200" y="299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 i="1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9925" y="2967038"/>
            <a:ext cx="1841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925" y="2967038"/>
            <a:ext cx="184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9" y="404664"/>
            <a:ext cx="74449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Задачи проекта: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расширить </a:t>
            </a:r>
            <a:r>
              <a:rPr lang="ru-RU" sz="2400" dirty="0"/>
              <a:t>знания детей о продуктах здорового и нездорового питания, пропагандировать и рекламировать </a:t>
            </a:r>
            <a:r>
              <a:rPr lang="ru-RU" sz="2400" dirty="0" smtClean="0"/>
              <a:t>здоровый образ жизни;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формировать </a:t>
            </a:r>
            <a:r>
              <a:rPr lang="ru-RU" sz="2400" dirty="0"/>
              <a:t>у детей интерес и готовность к соблюдению правил рационального и здорового питания;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воспитывать </a:t>
            </a:r>
            <a:r>
              <a:rPr lang="ru-RU" sz="2400" dirty="0"/>
              <a:t>у детей и </a:t>
            </a:r>
            <a:r>
              <a:rPr lang="ru-RU" sz="2400" dirty="0" smtClean="0"/>
              <a:t>родителей потребность в  правильном питании как </a:t>
            </a:r>
            <a:r>
              <a:rPr lang="ru-RU" sz="2400" dirty="0"/>
              <a:t>составной части сохранения и укрепления </a:t>
            </a:r>
            <a:r>
              <a:rPr lang="ru-RU" sz="2400" dirty="0" smtClean="0"/>
              <a:t> </a:t>
            </a:r>
            <a:r>
              <a:rPr lang="ru-RU" sz="2400" dirty="0"/>
              <a:t>здоровья.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3924300" y="25654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0041" y="188640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Предполагаемые </a:t>
            </a:r>
            <a:r>
              <a:rPr lang="ru-RU" sz="2400" b="1" dirty="0" smtClean="0"/>
              <a:t>результаты:</a:t>
            </a:r>
          </a:p>
          <a:p>
            <a:endParaRPr lang="ru-RU" sz="2400" dirty="0" smtClean="0"/>
          </a:p>
          <a:p>
            <a:r>
              <a:rPr lang="ru-RU" sz="2000" b="1" dirty="0" smtClean="0"/>
              <a:t>1</a:t>
            </a:r>
            <a:r>
              <a:rPr lang="ru-RU" sz="2400" b="1" dirty="0" smtClean="0"/>
              <a:t>.</a:t>
            </a:r>
            <a:r>
              <a:rPr lang="ru-RU" sz="2400" dirty="0" smtClean="0"/>
              <a:t> У детей будет сформировано желание заботиться </a:t>
            </a:r>
            <a:r>
              <a:rPr lang="ru-RU" sz="2400" dirty="0"/>
              <a:t>о своем </a:t>
            </a:r>
            <a:r>
              <a:rPr lang="ru-RU" sz="2400" dirty="0" smtClean="0"/>
              <a:t>здоровье, </a:t>
            </a:r>
            <a:r>
              <a:rPr lang="ru-RU" sz="2400" dirty="0"/>
              <a:t>представление о том, какие продукты питания вредны, и какие полезны для </a:t>
            </a:r>
            <a:r>
              <a:rPr lang="ru-RU" sz="2400" dirty="0" smtClean="0"/>
              <a:t>здоровья, как </a:t>
            </a:r>
            <a:r>
              <a:rPr lang="ru-RU" sz="2400" dirty="0"/>
              <a:t>витамины влияют на организм человека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 smtClean="0"/>
              <a:t>2</a:t>
            </a:r>
            <a:r>
              <a:rPr lang="ru-RU" sz="2400" b="1" dirty="0"/>
              <a:t>.</a:t>
            </a:r>
            <a:r>
              <a:rPr lang="ru-RU" sz="2400" dirty="0"/>
              <a:t> У </a:t>
            </a:r>
            <a:r>
              <a:rPr lang="ru-RU" sz="2400" dirty="0" smtClean="0"/>
              <a:t>родителей будет сформировано </a:t>
            </a:r>
            <a:r>
              <a:rPr lang="ru-RU" sz="2400" dirty="0"/>
              <a:t>представление об основных принципах гигиены </a:t>
            </a:r>
            <a:r>
              <a:rPr lang="ru-RU" sz="2400" dirty="0" smtClean="0"/>
              <a:t>питания, </a:t>
            </a:r>
            <a:r>
              <a:rPr lang="ru-RU" sz="2400" dirty="0"/>
              <a:t>о</a:t>
            </a:r>
            <a:r>
              <a:rPr lang="ru-RU" sz="2400" dirty="0" smtClean="0"/>
              <a:t> </a:t>
            </a:r>
            <a:r>
              <a:rPr lang="ru-RU" sz="2400" dirty="0"/>
              <a:t>наиболее подходящих блюдах для дошкольников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3.</a:t>
            </a:r>
            <a:r>
              <a:rPr lang="ru-RU" sz="2400" dirty="0"/>
              <a:t> Родители обратят внимание на рацион своих детей, изменят их меню, сделав его более витаминизированным и полезным, откажутся от вредных продуктов питания сами и научат этому детей.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4356100" y="1341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Перспективно – тематическое планирование </a:t>
            </a:r>
            <a:endParaRPr lang="ru-RU" b="1" dirty="0" smtClean="0"/>
          </a:p>
          <a:p>
            <a:pPr algn="ctr"/>
            <a:r>
              <a:rPr lang="ru-RU" b="1" dirty="0" smtClean="0"/>
              <a:t>работы </a:t>
            </a:r>
            <a:r>
              <a:rPr lang="ru-RU" b="1" dirty="0"/>
              <a:t>с детьми и </a:t>
            </a:r>
            <a:r>
              <a:rPr lang="ru-RU" b="1" dirty="0" smtClean="0"/>
              <a:t>родителями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11970"/>
            <a:ext cx="77048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Организованная образовательная деятельность: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1</a:t>
            </a:r>
            <a:r>
              <a:rPr lang="ru-RU" sz="2000" b="1" dirty="0"/>
              <a:t>.«Полезная пища» </a:t>
            </a:r>
            <a:r>
              <a:rPr lang="ru-RU" sz="2000" dirty="0"/>
              <a:t>Цель: Формировать у детей понимание того, что здоровье зависит от правильного питания. Пища – должна быть не только вкусной, но и полезной.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2</a:t>
            </a:r>
            <a:r>
              <a:rPr lang="ru-RU" sz="2000" b="1" dirty="0"/>
              <a:t>.«Для чего мы едим?</a:t>
            </a:r>
            <a:r>
              <a:rPr lang="ru-RU" sz="2000" dirty="0"/>
              <a:t>» Цель: Расширить знания детей о пользе еды для нашего организма  в целом.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 3</a:t>
            </a:r>
            <a:r>
              <a:rPr lang="ru-RU" sz="2000" b="1" dirty="0"/>
              <a:t>.«Из чего состоит наша </a:t>
            </a:r>
            <a:r>
              <a:rPr lang="ru-RU" sz="2000" b="1" dirty="0" smtClean="0"/>
              <a:t>пища»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Цель</a:t>
            </a:r>
            <a:r>
              <a:rPr lang="ru-RU" sz="2000" dirty="0"/>
              <a:t>: Дать представление о витаминах, содержащихся в продуктах питания.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4. Рисование </a:t>
            </a:r>
            <a:r>
              <a:rPr lang="ru-RU" sz="2000" dirty="0"/>
              <a:t> </a:t>
            </a:r>
            <a:r>
              <a:rPr lang="ru-RU" sz="2000" b="1" dirty="0"/>
              <a:t>«Эти полезные фрукты»</a:t>
            </a:r>
            <a:r>
              <a:rPr lang="ru-RU" sz="2000" dirty="0"/>
              <a:t> - Цель: Закрепить знания о витаминах, содержащихся во фруктах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5. Показ презентации </a:t>
            </a:r>
            <a:r>
              <a:rPr lang="ru-RU" sz="2000" b="1" dirty="0" smtClean="0"/>
              <a:t>«Откуда к нам хлеб пришел»</a:t>
            </a:r>
            <a:endParaRPr lang="ru-RU" sz="20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4356100" y="13414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486" y="332656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Совместная деятельность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1.</a:t>
            </a:r>
            <a:r>
              <a:rPr lang="ru-RU" sz="2000" dirty="0" smtClean="0"/>
              <a:t>Вспомнить </a:t>
            </a:r>
            <a:r>
              <a:rPr lang="ru-RU" sz="2000" dirty="0"/>
              <a:t>пословицы и поговорки о еде и культуре поведения за столом. Цель: </a:t>
            </a:r>
            <a:r>
              <a:rPr lang="ru-RU" sz="2000" dirty="0" smtClean="0"/>
              <a:t>помочь </a:t>
            </a:r>
            <a:r>
              <a:rPr lang="ru-RU" sz="2000" dirty="0"/>
              <a:t>понять смысл данных пословиц и поговорок.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2</a:t>
            </a:r>
            <a:r>
              <a:rPr lang="ru-RU" sz="2000" b="1" dirty="0" smtClean="0"/>
              <a:t>.</a:t>
            </a:r>
            <a:r>
              <a:rPr lang="ru-RU" sz="2000" dirty="0" smtClean="0"/>
              <a:t>Изготовление </a:t>
            </a:r>
            <a:r>
              <a:rPr lang="ru-RU" sz="2000" dirty="0"/>
              <a:t>коллажа </a:t>
            </a:r>
            <a:r>
              <a:rPr lang="ru-RU" sz="2000" dirty="0" smtClean="0"/>
              <a:t>правильного питания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 «Пирамида питания»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3</a:t>
            </a:r>
            <a:r>
              <a:rPr lang="ru-RU" sz="2000" b="1" dirty="0" smtClean="0"/>
              <a:t>.</a:t>
            </a:r>
            <a:r>
              <a:rPr lang="ru-RU" sz="2000" dirty="0" smtClean="0"/>
              <a:t>Загадывание </a:t>
            </a:r>
            <a:r>
              <a:rPr lang="ru-RU" sz="2000" dirty="0"/>
              <a:t>и отгадывание загадок о продуктах питания. Цель: Развивать логическое мышление.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4</a:t>
            </a:r>
            <a:r>
              <a:rPr lang="ru-RU" sz="2000" dirty="0" smtClean="0"/>
              <a:t>.Создание </a:t>
            </a:r>
            <a:r>
              <a:rPr lang="ru-RU" sz="2000" dirty="0"/>
              <a:t>альбома «Витамины</a:t>
            </a:r>
            <a:r>
              <a:rPr lang="ru-RU" sz="2000" dirty="0" smtClean="0"/>
              <a:t>». </a:t>
            </a:r>
            <a:r>
              <a:rPr lang="ru-RU" sz="2000" dirty="0"/>
              <a:t>Цель: способствовать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р</a:t>
            </a:r>
            <a:r>
              <a:rPr lang="ru-RU" sz="2000" dirty="0" smtClean="0"/>
              <a:t>азвитию </a:t>
            </a:r>
            <a:r>
              <a:rPr lang="ru-RU" sz="2000" dirty="0"/>
              <a:t>детского кругозора</a:t>
            </a:r>
            <a:r>
              <a:rPr lang="ru-RU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5.</a:t>
            </a:r>
            <a:r>
              <a:rPr lang="ru-RU" sz="2000" dirty="0" smtClean="0"/>
              <a:t> Создание книжки – малышки «Все о витаминах»  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b="1" dirty="0"/>
              <a:t>6</a:t>
            </a:r>
            <a:r>
              <a:rPr lang="ru-RU" sz="2000" b="1" dirty="0" smtClean="0"/>
              <a:t>. </a:t>
            </a:r>
            <a:r>
              <a:rPr lang="ru-RU" sz="2000" dirty="0"/>
              <a:t>Экскурсия в </a:t>
            </a:r>
            <a:r>
              <a:rPr lang="ru-RU" sz="2000" dirty="0" smtClean="0"/>
              <a:t>продуктовый магазин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7. </a:t>
            </a:r>
            <a:r>
              <a:rPr lang="ru-RU" sz="2000" dirty="0" smtClean="0"/>
              <a:t>Экскурсия </a:t>
            </a:r>
            <a:r>
              <a:rPr lang="ru-RU" sz="2000" dirty="0"/>
              <a:t>в</a:t>
            </a:r>
            <a:r>
              <a:rPr lang="ru-RU" sz="2000" dirty="0" smtClean="0"/>
              <a:t> кухню детского сада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8.</a:t>
            </a:r>
            <a:r>
              <a:rPr lang="ru-RU" sz="2000" dirty="0" smtClean="0"/>
              <a:t> </a:t>
            </a:r>
            <a:r>
              <a:rPr lang="ru-RU" sz="2000" dirty="0"/>
              <a:t>Приготовление «Винегрета» </a:t>
            </a:r>
          </a:p>
        </p:txBody>
      </p:sp>
    </p:spTree>
    <p:extLst>
      <p:ext uri="{BB962C8B-B14F-4D97-AF65-F5344CB8AC3E}">
        <p14:creationId xmlns:p14="http://schemas.microsoft.com/office/powerpoint/2010/main" val="371205888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539750" y="1989138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404664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Самостоятельная деятельность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340768"/>
            <a:ext cx="705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sz="2000" b="1" dirty="0" smtClean="0"/>
              <a:t>С/р </a:t>
            </a:r>
            <a:r>
              <a:rPr lang="ru-RU" sz="2000" b="1" dirty="0"/>
              <a:t>игра «Продуктовый магазин» Цель: Развивать умение самостоятельно распределять роли, развивать дружелюбие.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- Д/и </a:t>
            </a:r>
            <a:r>
              <a:rPr lang="ru-RU" sz="2000" b="1" dirty="0"/>
              <a:t>«Составь меню» Цель: Уметь обосновывать, почему именно эти продукты желательно есть на завтрак, обед, полдник, ужин…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- Раскрашивание </a:t>
            </a:r>
            <a:r>
              <a:rPr lang="ru-RU" sz="2000" b="1" dirty="0"/>
              <a:t>натюрмортов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- Д/и </a:t>
            </a:r>
            <a:r>
              <a:rPr lang="ru-RU" sz="2000" b="1" dirty="0"/>
              <a:t>«Полезное и вредное» Цель: Уметь соотносить продукты питания.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929</TotalTime>
  <Words>454</Words>
  <Application>Microsoft Office PowerPoint</Application>
  <PresentationFormat>Экран (4:3)</PresentationFormat>
  <Paragraphs>77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EeePPC</dc:creator>
  <cp:lastModifiedBy>User</cp:lastModifiedBy>
  <cp:revision>113</cp:revision>
  <dcterms:created xsi:type="dcterms:W3CDTF">2013-09-29T09:37:32Z</dcterms:created>
  <dcterms:modified xsi:type="dcterms:W3CDTF">2015-09-30T16:55:37Z</dcterms:modified>
</cp:coreProperties>
</file>