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2" r:id="rId3"/>
    <p:sldId id="273" r:id="rId4"/>
    <p:sldId id="279" r:id="rId5"/>
    <p:sldId id="280" r:id="rId6"/>
    <p:sldId id="271" r:id="rId7"/>
    <p:sldId id="282" r:id="rId8"/>
    <p:sldId id="283" r:id="rId9"/>
    <p:sldId id="284" r:id="rId10"/>
    <p:sldId id="285" r:id="rId11"/>
    <p:sldId id="286" r:id="rId12"/>
    <p:sldId id="287" r:id="rId13"/>
    <p:sldId id="267" r:id="rId14"/>
    <p:sldId id="265" r:id="rId15"/>
    <p:sldId id="268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500" autoAdjust="0"/>
  </p:normalViewPr>
  <p:slideViewPr>
    <p:cSldViewPr>
      <p:cViewPr varScale="1">
        <p:scale>
          <a:sx n="50" d="100"/>
          <a:sy n="50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42958" y="357166"/>
            <a:ext cx="8101042" cy="7985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</a:t>
            </a:r>
            <a:r>
              <a:rPr lang="ru-RU" sz="2200" b="0" dirty="0" err="1" smtClean="0">
                <a:latin typeface="Times New Roman" pitchFamily="18" charset="0"/>
                <a:cs typeface="Times New Roman" pitchFamily="18" charset="0"/>
              </a:rPr>
              <a:t>Излучинский</a:t>
            </a: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 детский сад комбинированного вида «Сказка»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43042" y="1785926"/>
            <a:ext cx="7072362" cy="350046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ПОЗНАВАТЕЛЬНО -ИССЛЕДОВАТЕЛЬСКОЙ АКТИВНОСТИ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ДОШКОЛЬНОГО ВОЗРАСТА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5572140"/>
            <a:ext cx="5908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Составила воспитатель: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Таланкина Светлана Витальевна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Планирование работы с детьми по экспериментированию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1000108"/>
            <a:ext cx="7467600" cy="5473844"/>
          </a:xfrm>
        </p:spPr>
        <p:txBody>
          <a:bodyPr>
            <a:normAutofit lnSpcReduction="10000"/>
          </a:bodyPr>
          <a:lstStyle/>
          <a:p>
            <a:pPr algn="ctr" fontAlgn="base">
              <a:buNone/>
            </a:pPr>
            <a:r>
              <a:rPr lang="ru-RU" b="1" i="1" dirty="0" smtClean="0"/>
              <a:t>       </a:t>
            </a:r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Младший дошкольный возраст </a:t>
            </a:r>
            <a:endParaRPr lang="ru-RU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сочетать показ предмета с активным действием ребёнка по его обследованию: ощупывание, восприятие на слух, вкус, запах (может быть использована дидактическая игра типа «Чудесный мешочек»);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сравнивать схожие по внешнему виду предметы: шуба — пальто, чай — кофе, туфли — босоножки (дидактическая игра типа «Не ошибись»);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детей сопоставлять факты и выводы из рассуждений (Почему стоит автобус?);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активно использовать опыт практической деятельности, игровой опыт (Почему песок не рассыпается?).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Планирование работы с детьми по экспериментированию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467600" cy="5116654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ru-RU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Средний  дошкольный возраст</a:t>
            </a:r>
            <a:endParaRPr lang="ru-RU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активное использование опыта игровой и практической деятельности детей (Почему лужи ночью замерзают, днём оттаивают? Почему мячик катится?);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группировка объектов по функциональным признакам (Для чего необходима обувь, посуда? С какой целью она используется?);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классификация объектов и предметов по видовым признакам (посуда чайная, столовая).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Планирование работы с детьми по экспериментированию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1285860"/>
            <a:ext cx="7467600" cy="5116654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ru-RU" b="1" i="1" dirty="0" smtClean="0">
                <a:solidFill>
                  <a:schemeClr val="accent3"/>
                </a:solidFill>
              </a:rPr>
              <a:t>Старший дошкольный возраст</a:t>
            </a:r>
            <a:endParaRPr lang="ru-RU" dirty="0" smtClean="0">
              <a:solidFill>
                <a:schemeClr val="accent3"/>
              </a:solidFill>
            </a:endParaRPr>
          </a:p>
          <a:p>
            <a:pPr fontAlgn="base">
              <a:buNone/>
            </a:pPr>
            <a:r>
              <a:rPr lang="ru-RU" b="1" i="1" dirty="0" smtClean="0"/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активное использование результатов исследования в практической (бытовой, игровой) деятельности (Как быстрее построить прочный дом для кукол?);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классификация на основе сравнения: по длине (чулки — носки), форме (шарф — платок — косынка), цвету/орнаменту (чашки: одно- и разноцветные), материалу (платье шёлковое — шерстяное), плотности, фактуре (игра «Кто назовёт больше качеств и свойств?»).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критерии оценки познавательно- исследовательской активности дошкольников</a:t>
            </a:r>
            <a:endParaRPr lang="ru-RU" sz="31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000100" y="1428736"/>
            <a:ext cx="7467600" cy="4500594"/>
          </a:xfrm>
        </p:spPr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выделяет и ставит проблему, которую необходимо разрешить;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Предлагает возможные решения;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Проверяет эти возможные решения, исходя из данных;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Делает выводы в соответствии с результатами проверки;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Применяет выводы к новым данным;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Делает обобщения.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опыты\20141123_200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821908"/>
            <a:ext cx="3571900" cy="26789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43438" y="274638"/>
            <a:ext cx="3857652" cy="122553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Опыты с водой</a:t>
            </a:r>
            <a:b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</a:t>
            </a:r>
            <a:endParaRPr lang="ru-RU" sz="36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D:\Users\Светлана\Desktop\рабочие карты\небо в кружке1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928670"/>
            <a:ext cx="3500462" cy="25841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 descr="D:\Users\Светлана\Desktop\рабочие карты\timofeevna_0012_c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143116"/>
            <a:ext cx="3643338" cy="26214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3829048" cy="171451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Самостоятельная деятельность детей</a:t>
            </a:r>
            <a:endParaRPr lang="ru-RU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E:\опыты в гр\DSC09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71744"/>
            <a:ext cx="4572032" cy="3429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1" name="Picture 3" descr="E:\опыты в гр\DSC095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571480"/>
            <a:ext cx="3500461" cy="26253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6" descr="F:\DCIM\104CANON\IMG_16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43314"/>
            <a:ext cx="3905152" cy="292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49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6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714356"/>
            <a:ext cx="8043890" cy="487375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Знания, полученные в результате собственного исследовательского поиска (экспериментирования) значительно прочнее и надежнее для ребенка тех сведений о мире, что получены репродуктивным путем, и во многом предопределяют эффективность создания необходимых предпосылок дальнейшего успешного обучения детей в школе.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928662" y="654214"/>
            <a:ext cx="7500990" cy="52629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Экспериментирование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является одним из средств проблемно-игровых методов логико-математического развития дошкольников, помогающим ребенку самостоятельно освоить исследовательскую деятельность. Именно в экспериментировании отрабатываются механизмы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 -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исследовательской активности.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467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опытно-экспериментальной деятельности дошкольников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1571612"/>
            <a:ext cx="7467600" cy="487375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условий для формирования у дошкольников познавательной активности;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наблюдательности, умение сравнивать, анализировать, обобщать, развитие познавательного интереса детей в процессе экспериментирования, установление причинно-следственной зависимости, умение делать выводы.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расширение перспектив развития поисково-познавательной деятельности, поддержание у детей инициативы, сообразительности, пытливости, критичности, самостоятельности.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Образовательная работа по развитию познавательно-исследовательской активности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571612"/>
            <a:ext cx="7467600" cy="4873752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Преобразование предметно-развивающей среды, создающей ребенку свободу выбора и обеспечивающей успех в реализации поставленных целей;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Составление перспективного планирования экспериментальной  деятельности;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Подбор диагностических методик для определения эффективности работы по развитию познавательной – исследовательской активности средствами детского экспериментирования.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DCIM\104CANON\IMG_1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4667135" cy="3500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72547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Содержание уголков экспериментальной деятельности</a:t>
            </a: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 descr="F:\DCIM\104CANON\IMG_18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429000"/>
            <a:ext cx="4356971" cy="32678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4" descr="Оформление группы в детском сад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643050"/>
            <a:ext cx="3668438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467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Основное оборудование лаборатории: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901014" cy="578647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приборы – «помощники»: лабораторная посуда, весы, ёмкости для игр с водой разного объёма и формы;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природный материал: камешки, глина, песок, ракушки, птичьи перья, спил и листья деревьев, мох, семена и т.д.;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утилизированный материал: проволока, кусочки кожи, меха, ткани, пробки;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разные виды бумаги;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красители: гуашь, акварельные краски;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медицинские материалы: пипетки, колбы, мерные ложки, резиновые груши, шприцы (без игл);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прочие материалы: зеркала, воздушные шары, масло, мука, соль, сахар, цветные и прозрачные стёкла, сито, свечи;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карточки-схемы проведения экспериментов оформленные на плотной бумаге (на обратной стороне карточки описывается ход проведения эксперимента)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индивидуальные дневники экспериментов.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101122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перспективное планирование</a:t>
            </a: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экспериментальной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00100" y="1500174"/>
            <a:ext cx="7467600" cy="5016628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экспериментальная деятельность, организованную педагогом;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экспериментальная деятельность по инициативе детей (активизация деятельности посредством развивающей среды);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познавательные занятия с элементами экспериментирования;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демонстрационные опыты, реализуемые педагогом совместно с детьми;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долгосрочные наблюдения-эксперименты.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работа с родителями.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Примерная структура занятия  — экспериментирования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972452" cy="5330968"/>
          </a:xfrm>
        </p:spPr>
        <p:txBody>
          <a:bodyPr>
            <a:normAutofit fontScale="92500"/>
          </a:bodyPr>
          <a:lstStyle/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Постановка исследовательской задачи в виде того или иного варианта проблемной ситуации.</a:t>
            </a:r>
          </a:p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Упражнения на развитие  внимания, памяти, логического мышления (могут быть организованы до занятия).</a:t>
            </a:r>
          </a:p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Уточнение правил безопасности жизнедеятельности в ходе осуществления экспериментирования.</a:t>
            </a:r>
          </a:p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Уточнение плана исследования.</a:t>
            </a:r>
          </a:p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Выбор оборудования, самостоятельное его размещение детьми в зоне исследования.</a:t>
            </a:r>
          </a:p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Распределение детей на подгруппы, выбор ведущих, помогающих организовать сверстников, комментирующих ход и результаты совместной деятельности детей в группах.</a:t>
            </a:r>
          </a:p>
          <a:p>
            <a:pPr lvl="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и обобщение полученных детьми результатов экспериментирования.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1133</TotalTime>
  <Words>604</Words>
  <Application>Microsoft Office PowerPoint</Application>
  <PresentationFormat>Экран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 муниципальное дошкольное образовательное учреждение «Излучинский детский сад комбинированного вида «Сказка»</vt:lpstr>
      <vt:lpstr>Слайд 2</vt:lpstr>
      <vt:lpstr>Слайд 3</vt:lpstr>
      <vt:lpstr>Задачи опытно-экспериментальной деятельности дошкольников</vt:lpstr>
      <vt:lpstr>Образовательная работа по развитию познавательно-исследовательской активности</vt:lpstr>
      <vt:lpstr>Содержание уголков экспериментальной деятельности </vt:lpstr>
      <vt:lpstr>Основное оборудование лаборатории:</vt:lpstr>
      <vt:lpstr>перспективное планирование экспериментальной  деятельности</vt:lpstr>
      <vt:lpstr>Примерная структура занятия  — экспериментирования</vt:lpstr>
      <vt:lpstr>Планирование работы с детьми по экспериментированию</vt:lpstr>
      <vt:lpstr>Планирование работы с детьми по экспериментированию</vt:lpstr>
      <vt:lpstr>Планирование работы с детьми по экспериментированию</vt:lpstr>
      <vt:lpstr>критерии оценки познавательно- исследовательской активности дошкольников</vt:lpstr>
      <vt:lpstr>Опыты с водой дома</vt:lpstr>
      <vt:lpstr>Самостоятельная деятельность детей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Admin</cp:lastModifiedBy>
  <cp:revision>104</cp:revision>
  <dcterms:created xsi:type="dcterms:W3CDTF">2014-11-19T07:29:48Z</dcterms:created>
  <dcterms:modified xsi:type="dcterms:W3CDTF">2015-10-07T18:42:02Z</dcterms:modified>
</cp:coreProperties>
</file>