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E3BD08-6087-47F7-90F4-B1413D38D3FB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371C3D-EC67-4AD4-B1ED-C25B6BA8251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ПРИКЛЮЧЕНИЕ КАПЕЛЬКИ</a:t>
            </a:r>
            <a:endParaRPr lang="ru-RU" sz="6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643314"/>
            <a:ext cx="4572032" cy="2571768"/>
          </a:xfrm>
        </p:spPr>
        <p:txBody>
          <a:bodyPr>
            <a:normAutofit/>
          </a:bodyPr>
          <a:lstStyle/>
          <a:p>
            <a:r>
              <a:rPr lang="ru-RU" b="1" dirty="0" smtClean="0"/>
              <a:t>ГБДОУ ЦРР – Д/С № </a:t>
            </a:r>
            <a:r>
              <a:rPr lang="ru-RU" sz="3200" b="1" dirty="0" smtClean="0"/>
              <a:t>114</a:t>
            </a:r>
          </a:p>
          <a:p>
            <a:r>
              <a:rPr lang="ru-RU" b="1" dirty="0" smtClean="0"/>
              <a:t>Выполнила воспитатель: </a:t>
            </a:r>
            <a:endParaRPr lang="ru-RU" b="1" dirty="0" smtClean="0"/>
          </a:p>
          <a:p>
            <a:r>
              <a:rPr lang="ru-RU" b="1" dirty="0" smtClean="0"/>
              <a:t>Кобылянская А. С.</a:t>
            </a:r>
          </a:p>
          <a:p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капель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7910">
            <a:off x="1285852" y="2643182"/>
            <a:ext cx="3071802" cy="3534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11облака - дом капель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апель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823233"/>
            <a:ext cx="3071834" cy="3534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4643446"/>
            <a:ext cx="7685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011облака - дом капель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477309" cy="63579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5918" y="642918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Жила была Капелька.</a:t>
            </a:r>
            <a:endParaRPr lang="ru-RU" sz="48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капель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9430">
            <a:off x="106795" y="1629890"/>
            <a:ext cx="3892844" cy="4479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42353">
            <a:off x="3666196" y="4224214"/>
            <a:ext cx="5421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 ее домом было </a:t>
            </a:r>
          </a:p>
          <a:p>
            <a:pPr algn="ctr"/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облако.</a:t>
            </a:r>
            <a:endParaRPr lang="ru-RU" sz="48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ож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40091"/>
            <a:ext cx="8606939" cy="6459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464455"/>
            <a:ext cx="8429684" cy="392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 вот Капельке захотелось попутешествовать.</a:t>
            </a:r>
          </a:p>
          <a:p>
            <a:pPr algn="ctr"/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 она покинула свой дом, отправившись на землю дождем.</a:t>
            </a:r>
            <a:endParaRPr lang="ru-RU" sz="48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капель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27704"/>
            <a:ext cx="2214578" cy="25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пли на одуванчик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32433">
            <a:off x="5045710" y="2495667"/>
            <a:ext cx="3290746" cy="2513307"/>
          </a:xfrm>
          <a:prstGeom prst="rect">
            <a:avLst/>
          </a:prstGeom>
        </p:spPr>
      </p:pic>
      <p:pic>
        <p:nvPicPr>
          <p:cNvPr id="5" name="Рисунок 4" descr="капли на трав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3094">
            <a:off x="1248326" y="2272573"/>
            <a:ext cx="3200442" cy="2397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34" y="42860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Капельки попали в сад и расселись</a:t>
            </a:r>
            <a:endParaRPr lang="ru-RU" sz="48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656761"/>
            <a:ext cx="4143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кто на травинке</a:t>
            </a:r>
            <a:endParaRPr lang="ru-RU" sz="44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753436">
            <a:off x="4577331" y="2928935"/>
            <a:ext cx="4143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кто на одуванчике</a:t>
            </a:r>
            <a:endParaRPr lang="ru-RU" sz="44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 descr="капли на ромаш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43726">
            <a:off x="705238" y="3819366"/>
            <a:ext cx="3357586" cy="2518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750169">
            <a:off x="305557" y="4635402"/>
            <a:ext cx="4143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кто на 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ромашке</a:t>
            </a:r>
            <a:endParaRPr lang="ru-RU" sz="44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Рисунок 9" descr="капли на паутинк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87083">
            <a:off x="4416466" y="3713030"/>
            <a:ext cx="3571880" cy="26789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664564">
            <a:off x="4143372" y="4143380"/>
            <a:ext cx="4143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 кто-то даже на паутинке  паучка</a:t>
            </a:r>
            <a:endParaRPr lang="ru-RU" sz="44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Рисунок 11" descr="капельк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38704">
            <a:off x="6968382" y="586306"/>
            <a:ext cx="2214578" cy="25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Потом Капелька скатилась на землю и оказалась в подземных водах,</a:t>
            </a:r>
            <a:endParaRPr lang="ru-RU" sz="44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 descr="подземные в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14620"/>
            <a:ext cx="5143536" cy="3693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35782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</a:t>
            </a:r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оторые отнесли ее в море.</a:t>
            </a:r>
            <a:endParaRPr lang="ru-RU" sz="48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мо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885" y="714356"/>
            <a:ext cx="6072230" cy="4554173"/>
          </a:xfrm>
          <a:prstGeom prst="rect">
            <a:avLst/>
          </a:prstGeom>
        </p:spPr>
      </p:pic>
      <p:pic>
        <p:nvPicPr>
          <p:cNvPr id="6" name="Рисунок 5" descr="капель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2903" y="2363275"/>
            <a:ext cx="2012455" cy="231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61111E-6 -2.36994E-6 L 0.79392 -0.0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-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рал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857364"/>
            <a:ext cx="2500329" cy="3333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Тут Капелька воскликнула</a:t>
            </a:r>
          </a:p>
          <a:p>
            <a:pPr algn="ctr"/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от увиденной красоты.</a:t>
            </a:r>
            <a:endParaRPr lang="ru-RU" sz="48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морские обитатели - меду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929190" y="500042"/>
            <a:ext cx="3857652" cy="2071702"/>
          </a:xfrm>
          <a:prstGeom prst="rect">
            <a:avLst/>
          </a:prstGeom>
        </p:spPr>
      </p:pic>
      <p:pic>
        <p:nvPicPr>
          <p:cNvPr id="6" name="Рисунок 5" descr="морские обитатели - морская коне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57166"/>
            <a:ext cx="2500330" cy="3242943"/>
          </a:xfrm>
          <a:prstGeom prst="rect">
            <a:avLst/>
          </a:prstGeom>
        </p:spPr>
      </p:pic>
      <p:pic>
        <p:nvPicPr>
          <p:cNvPr id="5" name="Рисунок 4" descr="морские обитатели - морская звезд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496"/>
            <a:ext cx="3810027" cy="2143140"/>
          </a:xfrm>
          <a:prstGeom prst="rect">
            <a:avLst/>
          </a:prstGeom>
        </p:spPr>
      </p:pic>
      <p:pic>
        <p:nvPicPr>
          <p:cNvPr id="7" name="Рисунок 6" descr="морские обитатели - черепах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6083" y="1785926"/>
            <a:ext cx="3071834" cy="23038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4414" y="4786323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Как все тут было прекрасно!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Но Капелька загрустила по родному дому…</a:t>
            </a:r>
          </a:p>
        </p:txBody>
      </p:sp>
      <p:pic>
        <p:nvPicPr>
          <p:cNvPr id="10" name="Рисунок 9" descr="капельк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948226">
            <a:off x="-197747" y="4796973"/>
            <a:ext cx="1785950" cy="2054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4.73988E-6 L 0 0.671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ыш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2319">
            <a:off x="4620858" y="2347872"/>
            <a:ext cx="4247975" cy="4233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3000372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 тут она увидела Ласковое Солнышко, которое сказало: «Держись за мой лучик, и я отведу тебя домой!»</a:t>
            </a:r>
            <a:endParaRPr lang="ru-RU" sz="3200" b="1" dirty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9286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- Как же мне вернуться домой? – задумалась Капелька. </a:t>
            </a:r>
            <a:endParaRPr lang="ru-RU" sz="3200" dirty="0"/>
          </a:p>
        </p:txBody>
      </p:sp>
      <p:pic>
        <p:nvPicPr>
          <p:cNvPr id="7" name="Рисунок 6" descr="капель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48226">
            <a:off x="1373889" y="725006"/>
            <a:ext cx="1785950" cy="2054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071547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Потихоньку Капелька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стала подниматься к солнышку.</a:t>
            </a:r>
          </a:p>
        </p:txBody>
      </p:sp>
      <p:pic>
        <p:nvPicPr>
          <p:cNvPr id="3" name="Рисунок 2" descr="испарение в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8695" y="3000372"/>
            <a:ext cx="6786610" cy="3462556"/>
          </a:xfrm>
          <a:prstGeom prst="rect">
            <a:avLst/>
          </a:prstGeom>
        </p:spPr>
      </p:pic>
      <p:pic>
        <p:nvPicPr>
          <p:cNvPr id="4" name="Рисунок 3" descr="капель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8260">
            <a:off x="6959404" y="1488024"/>
            <a:ext cx="1684910" cy="1938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011облака - дом капель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5786" y="428604"/>
            <a:ext cx="7036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 вот Капелька оказалась у себя дома – на облачке.</a:t>
            </a:r>
          </a:p>
        </p:txBody>
      </p:sp>
      <p:pic>
        <p:nvPicPr>
          <p:cNvPr id="4" name="Рисунок 3" descr="капельк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48226">
            <a:off x="142786" y="2096188"/>
            <a:ext cx="2730348" cy="31415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57356" y="3500438"/>
            <a:ext cx="70366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 путешествие Капельки – это КРУГОВОРОТ ВОДЫ В ПРИРОДЕ!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167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ПРИКЛЮЧЕНИЕ КАПЕЛЬКИ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16</cp:revision>
  <dcterms:created xsi:type="dcterms:W3CDTF">2015-02-22T14:24:16Z</dcterms:created>
  <dcterms:modified xsi:type="dcterms:W3CDTF">2015-10-07T19:44:52Z</dcterms:modified>
</cp:coreProperties>
</file>