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1F37D1-F4E9-4DF1-BEDF-33EA7296E15D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00BDE6-1233-4DA2-9E8B-3818DD822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458200" cy="1222375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Автор: Прилуцкая </a:t>
            </a:r>
            <a:br>
              <a:rPr lang="ru-RU" sz="1600" dirty="0" smtClean="0"/>
            </a:br>
            <a:r>
              <a:rPr lang="ru-RU" sz="1600" dirty="0" smtClean="0"/>
              <a:t>Анастасия Владимировна,</a:t>
            </a:r>
            <a:br>
              <a:rPr lang="ru-RU" sz="1600" dirty="0" smtClean="0"/>
            </a:br>
            <a:r>
              <a:rPr lang="ru-RU" sz="1600" dirty="0" smtClean="0"/>
              <a:t> воспитатель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458200" cy="264320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6400" dirty="0" smtClean="0"/>
              <a:t>Муниципальное автономное дошкольное образовательное учреждение №242 </a:t>
            </a:r>
          </a:p>
          <a:p>
            <a:pPr algn="ctr"/>
            <a:endParaRPr lang="ru-RU" sz="6400" dirty="0" smtClean="0"/>
          </a:p>
          <a:p>
            <a:pPr algn="ctr"/>
            <a:r>
              <a:rPr lang="ru-RU" sz="6400" dirty="0" smtClean="0"/>
              <a:t>г. Кемерово</a:t>
            </a:r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  <a:p>
            <a:pPr algn="ctr"/>
            <a:r>
              <a:rPr lang="ru-RU" sz="16000" dirty="0" smtClean="0"/>
              <a:t>Рыбы</a:t>
            </a:r>
          </a:p>
          <a:p>
            <a:pPr algn="ctr"/>
            <a:endParaRPr lang="ru-RU" sz="16000" dirty="0" smtClean="0"/>
          </a:p>
          <a:p>
            <a:pPr algn="ctr"/>
            <a:r>
              <a:rPr lang="ru-RU" sz="7200" dirty="0" smtClean="0"/>
              <a:t>Непосредственно – образовательная деятельность, подготовительная группа</a:t>
            </a:r>
            <a:endParaRPr lang="ru-RU" sz="72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2266955" cy="2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2285984" y="428604"/>
            <a:ext cx="6715172" cy="3500462"/>
          </a:xfrm>
          <a:prstGeom prst="cloudCallout">
            <a:avLst>
              <a:gd name="adj1" fmla="val -46305"/>
              <a:gd name="adj2" fmla="val 743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 сейчас предлагаю вам немного поиграть, игра: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«Кто самый внимательный»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9288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Попробуйте посчитать, сколько рыбок изобразил художник!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C:\Users\рлрлр\Desktop\рыбы\игра Попробуйте посчитать сколько рыбок изобразил художник!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917" b="8422"/>
          <a:stretch>
            <a:fillRect/>
          </a:stretch>
        </p:blipFill>
        <p:spPr bwMode="auto">
          <a:xfrm>
            <a:off x="571472" y="1554162"/>
            <a:ext cx="8001056" cy="501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72198" y="3286124"/>
            <a:ext cx="2166942" cy="270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142844" y="1071546"/>
            <a:ext cx="5572164" cy="2643206"/>
          </a:xfrm>
          <a:prstGeom prst="cloudCallout">
            <a:avLst>
              <a:gd name="adj1" fmla="val 51935"/>
              <a:gd name="adj2" fmla="val 8521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Всего их на картинке 11штук. Кто победил?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Кто лишний?</a:t>
            </a:r>
            <a:endParaRPr lang="ru-RU" sz="5400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22955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2143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 r="2173" b="6896"/>
          <a:stretch>
            <a:fillRect/>
          </a:stretch>
        </p:blipFill>
        <p:spPr bwMode="auto">
          <a:xfrm>
            <a:off x="3357554" y="3143248"/>
            <a:ext cx="25717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23526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 r="2499" b="6249"/>
          <a:stretch>
            <a:fillRect/>
          </a:stretch>
        </p:blipFill>
        <p:spPr bwMode="auto">
          <a:xfrm>
            <a:off x="3929058" y="4786322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 cstate="print"/>
          <a:srcRect r="2499" b="6249"/>
          <a:stretch>
            <a:fillRect/>
          </a:stretch>
        </p:blipFill>
        <p:spPr bwMode="auto">
          <a:xfrm>
            <a:off x="6929454" y="1500174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8" cstate="print"/>
          <a:srcRect r="2499" b="9999"/>
          <a:stretch>
            <a:fillRect/>
          </a:stretch>
        </p:blipFill>
        <p:spPr bwMode="auto">
          <a:xfrm>
            <a:off x="6858016" y="4286256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Правильно! Рак-это не рыба!</a:t>
            </a:r>
            <a:endParaRPr lang="ru-RU" sz="4000" dirty="0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22955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2143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 r="2173" b="6896"/>
          <a:stretch>
            <a:fillRect/>
          </a:stretch>
        </p:blipFill>
        <p:spPr bwMode="auto">
          <a:xfrm>
            <a:off x="3357554" y="3143248"/>
            <a:ext cx="257176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23526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 r="2499" b="6249"/>
          <a:stretch>
            <a:fillRect/>
          </a:stretch>
        </p:blipFill>
        <p:spPr bwMode="auto">
          <a:xfrm>
            <a:off x="3929058" y="4786322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 cstate="print"/>
          <a:srcRect r="2499" b="6249"/>
          <a:stretch>
            <a:fillRect/>
          </a:stretch>
        </p:blipFill>
        <p:spPr bwMode="auto">
          <a:xfrm>
            <a:off x="6929454" y="1500174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8" cstate="print"/>
          <a:srcRect r="2499" b="9999"/>
          <a:stretch>
            <a:fillRect/>
          </a:stretch>
        </p:blipFill>
        <p:spPr bwMode="auto">
          <a:xfrm>
            <a:off x="6858016" y="4286256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Что перепутал художник?</a:t>
            </a:r>
            <a:endParaRPr lang="ru-RU" sz="4800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839" t="4866" r="4938" b="28722"/>
          <a:stretch>
            <a:fillRect/>
          </a:stretch>
        </p:blipFill>
        <p:spPr bwMode="auto">
          <a:xfrm>
            <a:off x="6143636" y="2357430"/>
            <a:ext cx="12858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tolkuchka.dsip.net/uploads/post-28559-1152139501_thumb.jpg"/>
          <p:cNvPicPr>
            <a:picLocks noChangeAspect="1" noChangeArrowheads="1"/>
          </p:cNvPicPr>
          <p:nvPr/>
        </p:nvPicPr>
        <p:blipFill>
          <a:blip r:embed="rId3" cstate="print"/>
          <a:srcRect r="22634"/>
          <a:stretch>
            <a:fillRect/>
          </a:stretch>
        </p:blipFill>
        <p:spPr bwMode="auto">
          <a:xfrm>
            <a:off x="1000100" y="1500174"/>
            <a:ext cx="5143536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43636" y="1500174"/>
            <a:ext cx="127159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Конечно! Это хвост крокодила!</a:t>
            </a:r>
            <a:endParaRPr lang="ru-RU" dirty="0"/>
          </a:p>
        </p:txBody>
      </p:sp>
      <p:pic>
        <p:nvPicPr>
          <p:cNvPr id="4" name="Picture 6" descr="http://www.tolkuchka.dsip.net/uploads/post-28559-1152139501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04035"/>
            <a:ext cx="6968445" cy="388241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2839" t="4866" r="4938" b="28722"/>
          <a:stretch>
            <a:fillRect/>
          </a:stretch>
        </p:blipFill>
        <p:spPr bwMode="auto">
          <a:xfrm>
            <a:off x="6715140" y="2643182"/>
            <a:ext cx="14287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2357454" cy="29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463295">
            <a:off x="2988204" y="440322"/>
            <a:ext cx="6043720" cy="3240294"/>
          </a:xfrm>
          <a:prstGeom prst="cloudCallout">
            <a:avLst>
              <a:gd name="adj1" fmla="val -36527"/>
              <a:gd name="adj2" fmla="val 804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Предлагаю вам сегодня тоже побыть художниками. Надуюсь, вы, ничего не перепутаете!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569596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Предлагаю, вам, на выбор 3 разные рыбы</a:t>
            </a:r>
            <a:endParaRPr lang="ru-RU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2"/>
            <a:ext cx="3565633" cy="466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928926" cy="372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242818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7154" y="1714489"/>
            <a:ext cx="128588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Вы молодцы!!!</a:t>
            </a:r>
            <a:endParaRPr lang="ru-RU" sz="9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86058"/>
            <a:ext cx="2928958" cy="366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2200275" cy="16478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60" y="4429132"/>
            <a:ext cx="2428892" cy="17145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8926" y="3500438"/>
            <a:ext cx="2565780" cy="2416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114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О ком идет речь?</a:t>
            </a:r>
            <a:br>
              <a:rPr lang="ru-RU" sz="6000" dirty="0" smtClean="0"/>
            </a:br>
            <a:r>
              <a:rPr lang="ru-RU" sz="4000" dirty="0" smtClean="0"/>
              <a:t>В воде</a:t>
            </a:r>
            <a:br>
              <a:rPr lang="ru-RU" sz="4000" dirty="0" smtClean="0"/>
            </a:br>
            <a:r>
              <a:rPr lang="ru-RU" sz="4000" dirty="0" smtClean="0"/>
              <a:t>Она живет.</a:t>
            </a:r>
            <a:br>
              <a:rPr lang="ru-RU" sz="4000" dirty="0" smtClean="0"/>
            </a:br>
            <a:r>
              <a:rPr lang="ru-RU" sz="4000" dirty="0" smtClean="0"/>
              <a:t>Нет клюва,</a:t>
            </a:r>
            <a:br>
              <a:rPr lang="ru-RU" sz="4000" dirty="0" smtClean="0"/>
            </a:br>
            <a:r>
              <a:rPr lang="ru-RU" sz="4000" dirty="0" smtClean="0"/>
              <a:t>А клюет.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142984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28"/>
            <a:ext cx="2643206" cy="197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-142908" y="1214422"/>
            <a:ext cx="5357850" cy="23574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А какие же бывают рыбы?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500694" y="1928802"/>
            <a:ext cx="3143272" cy="2112846"/>
          </a:xfrm>
          <a:prstGeom prst="cloudCallout">
            <a:avLst>
              <a:gd name="adj1" fmla="val -49434"/>
              <a:gd name="adj2" fmla="val -5867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Речные рыбы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785918" y="4071942"/>
            <a:ext cx="4214842" cy="2143140"/>
          </a:xfrm>
          <a:prstGeom prst="cloudCallout">
            <a:avLst>
              <a:gd name="adj1" fmla="val 29971"/>
              <a:gd name="adj2" fmla="val -10917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Морские рыбы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4287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Речные рыбы</a:t>
            </a:r>
            <a:endParaRPr lang="ru-RU" sz="5400" b="1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736"/>
            <a:ext cx="25928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27354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85926"/>
            <a:ext cx="25928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143380"/>
            <a:ext cx="2606668" cy="17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643446"/>
            <a:ext cx="2786082" cy="185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14818"/>
            <a:ext cx="2570562" cy="18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8456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71744"/>
            <a:ext cx="269656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0158" y="357166"/>
            <a:ext cx="296380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14884"/>
            <a:ext cx="2714644" cy="18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7937" y="4714884"/>
            <a:ext cx="2619377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Морские рыбы</a:t>
            </a:r>
            <a:endParaRPr lang="ru-RU" sz="5400" b="1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00372"/>
            <a:ext cx="2486440" cy="186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357298"/>
            <a:ext cx="2500330" cy="187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267087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064" y="4429132"/>
            <a:ext cx="267087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9154" y="4429132"/>
            <a:ext cx="276626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04800" y="5929330"/>
            <a:ext cx="52358" cy="1507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48830">
            <a:off x="830028" y="480080"/>
            <a:ext cx="3039479" cy="2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2127">
            <a:off x="1054620" y="3905200"/>
            <a:ext cx="2953621" cy="22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8950">
            <a:off x="4940727" y="3731581"/>
            <a:ext cx="3195304" cy="23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2615">
            <a:off x="5046749" y="476561"/>
            <a:ext cx="3278796" cy="245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900362"/>
          </a:xfrm>
        </p:spPr>
        <p:txBody>
          <a:bodyPr>
            <a:normAutofit/>
          </a:bodyPr>
          <a:lstStyle/>
          <a:p>
            <a:endParaRPr lang="ru-RU" sz="48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9256" y="2428868"/>
            <a:ext cx="3214710" cy="4018388"/>
          </a:xfrm>
          <a:prstGeom prst="hept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 rot="21099322">
            <a:off x="0" y="428604"/>
            <a:ext cx="6715172" cy="3500462"/>
          </a:xfrm>
          <a:prstGeom prst="cloudCallout">
            <a:avLst>
              <a:gd name="adj1" fmla="val 30840"/>
              <a:gd name="adj2" fmla="val 745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Давайте рассмотрим строение рыб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6" descr="http://www.tolkuchka.dsip.net/uploads/post-28559-1152139501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719098" cy="57150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1571612"/>
            <a:ext cx="128588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голова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5929330"/>
            <a:ext cx="15716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плавники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1142984"/>
            <a:ext cx="18573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</a:rPr>
              <a:t>уловище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857892"/>
            <a:ext cx="155734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жаберная крышка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3" idx="2"/>
          </p:cNvCxnSpPr>
          <p:nvPr/>
        </p:nvCxnSpPr>
        <p:spPr>
          <a:xfrm rot="5400000">
            <a:off x="428596" y="2643182"/>
            <a:ext cx="114300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215074" y="535782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6286512" y="5500702"/>
            <a:ext cx="857256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4" idx="1"/>
          </p:cNvCxnSpPr>
          <p:nvPr/>
        </p:nvCxnSpPr>
        <p:spPr>
          <a:xfrm rot="10800000">
            <a:off x="4286248" y="6072206"/>
            <a:ext cx="278608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5322099" y="1893083"/>
            <a:ext cx="128588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286644" y="1643050"/>
            <a:ext cx="128588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хвост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>
            <a:stCxn id="37" idx="2"/>
          </p:cNvCxnSpPr>
          <p:nvPr/>
        </p:nvCxnSpPr>
        <p:spPr>
          <a:xfrm rot="16200000" flipH="1">
            <a:off x="7608115" y="2393149"/>
            <a:ext cx="71438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6" idx="0"/>
          </p:cNvCxnSpPr>
          <p:nvPr/>
        </p:nvCxnSpPr>
        <p:spPr>
          <a:xfrm rot="5400000" flipH="1" flipV="1">
            <a:off x="710774" y="4782749"/>
            <a:ext cx="1643074" cy="507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125</Words>
  <Application>Microsoft Office PowerPoint</Application>
  <PresentationFormat>Экран (4:3)</PresentationFormat>
  <Paragraphs>34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   Автор: Прилуцкая  Анастасия Владимировна,  воспитатель      </vt:lpstr>
      <vt:lpstr>О ком идет речь? В воде Она живет. Нет клюва, А клюет.  </vt:lpstr>
      <vt:lpstr>Слайд 3</vt:lpstr>
      <vt:lpstr>Речные рыбы</vt:lpstr>
      <vt:lpstr>Слайд 5</vt:lpstr>
      <vt:lpstr>Морские рыбы</vt:lpstr>
      <vt:lpstr>Слайд 7</vt:lpstr>
      <vt:lpstr>Слайд 8</vt:lpstr>
      <vt:lpstr>Слайд 9</vt:lpstr>
      <vt:lpstr>Слайд 10</vt:lpstr>
      <vt:lpstr>Попробуйте посчитать, сколько рыбок изобразил художник!  </vt:lpstr>
      <vt:lpstr>Слайд 12</vt:lpstr>
      <vt:lpstr>Кто лишний?</vt:lpstr>
      <vt:lpstr>Правильно! Рак-это не рыба!</vt:lpstr>
      <vt:lpstr>Что перепутал художник?</vt:lpstr>
      <vt:lpstr>Конечно! Это хвост крокодила!</vt:lpstr>
      <vt:lpstr>Слайд 17</vt:lpstr>
      <vt:lpstr>Предлагаю, вам, на выбор 3 разные рыбы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Настя</dc:creator>
  <cp:lastModifiedBy>Настя</cp:lastModifiedBy>
  <cp:revision>19</cp:revision>
  <dcterms:created xsi:type="dcterms:W3CDTF">2013-04-10T13:00:35Z</dcterms:created>
  <dcterms:modified xsi:type="dcterms:W3CDTF">2013-05-12T14:41:19Z</dcterms:modified>
</cp:coreProperties>
</file>