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4" r:id="rId5"/>
    <p:sldId id="258" r:id="rId6"/>
    <p:sldId id="270" r:id="rId7"/>
    <p:sldId id="263" r:id="rId8"/>
    <p:sldId id="262" r:id="rId9"/>
    <p:sldId id="268" r:id="rId10"/>
    <p:sldId id="259" r:id="rId11"/>
    <p:sldId id="260" r:id="rId12"/>
    <p:sldId id="266" r:id="rId13"/>
    <p:sldId id="267" r:id="rId14"/>
    <p:sldId id="265" r:id="rId15"/>
    <p:sldId id="261" r:id="rId16"/>
    <p:sldId id="269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4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3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1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7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80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2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25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1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6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9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2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1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2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B19DFB-60E7-45E3-90CB-FC31D2759332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7C0AE3-A7EA-48C2-85D3-DA943079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2032" y="248139"/>
            <a:ext cx="6307018" cy="2448169"/>
          </a:xfrm>
        </p:spPr>
        <p:txBody>
          <a:bodyPr/>
          <a:lstStyle/>
          <a:p>
            <a:r>
              <a:rPr lang="ru-RU" dirty="0" smtClean="0"/>
              <a:t>Полезные и вредные насекомые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0" y="1617044"/>
            <a:ext cx="6138651" cy="4427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4554" y="5127135"/>
            <a:ext cx="370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Выполнила воспитатель </a:t>
            </a:r>
          </a:p>
          <a:p>
            <a:r>
              <a:rPr lang="ru-RU" sz="1400" dirty="0" smtClean="0"/>
              <a:t>старшей коррекционной группы  </a:t>
            </a:r>
          </a:p>
          <a:p>
            <a:r>
              <a:rPr lang="ru-RU" sz="1400" dirty="0" smtClean="0"/>
              <a:t>               ГБДОУ№ 21</a:t>
            </a:r>
          </a:p>
          <a:p>
            <a:r>
              <a:rPr lang="ru-RU" sz="1400" dirty="0" smtClean="0"/>
              <a:t>Митрофанова Светлана Григорьевна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65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04" y="871457"/>
            <a:ext cx="4199618" cy="332248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885" y="1087482"/>
            <a:ext cx="39857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колорадскими жуками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 бой вести на грядке,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Собирают их руками,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Урожай, чтоб был в порядке.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Колорадский жук –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вреднючий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картошку обожает,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Налетит он если тучей-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листочки вмиг съедает.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Урожаи они губят,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Хлопот много доставляют,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таких жуков -не любят,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 скорей уничтожают.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9505" y="4266848"/>
            <a:ext cx="419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***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зелёной траве на лугах Колорадо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Жучку полосатому много ли надо?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картошку в наш край привезли,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мы её вкус бесподобным нашли.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сажают, а мы тут как тут!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что нас обжорами люди зовут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/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Андрей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Шабельников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99157" y="842552"/>
            <a:ext cx="31798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Жуки и личинки колорадского жука питаются листьями паслёновых культур: картофеля, томата, баклажана, реже — табака, что делает их опасными вредителями сельского хозяйства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Колорадского жука легко узнать по грязновато-желтым продольным полосам. Зимует он глубоко в земле и ждет своего часа. Он наступит, когда начнет зеленеть картофельная ботва. Тогда жук нападает на нее и пожирает листья. В результате не образуются клубни, куст погибает.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2258" y="336884"/>
            <a:ext cx="360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Колорадский жук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30" y="1170460"/>
            <a:ext cx="4189627" cy="34262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8325" y="3919321"/>
            <a:ext cx="34846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Стрекоза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стрекоза,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Большекрылая краса.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Глазки голубые,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Крылья кружевные,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водой летаешь,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Комаров пугаешь.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25" y="926971"/>
            <a:ext cx="3374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Загадка.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самолёт, то – вертолёт.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так красив её полёт,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завораживает взор.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крыло – сплошной узор,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Большие, в сеточку глаза.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Летает в небе...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(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Стрекоза)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7351" y="936139"/>
            <a:ext cx="35613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Сильные челюсти стрекозы указывают на то, что насекомое – хищник. Стрекозы прожорливы. Они летают в разных направлениях в поисках пищи и за день успевают уничтожить множество вредителей.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насекомые малых размеров (например, комары), стрекоза поедает их на лету, более крупных пожирает, усевшись на куст или камыш (возле воды).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Стрекозы истребляют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вредных насекомых, уничтожая в значительном количестве личинок комаров, мошек, мух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жуков.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48488" y="154007"/>
            <a:ext cx="348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Стрекоза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72" y="1311361"/>
            <a:ext cx="3449080" cy="295583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7002" y="1582341"/>
            <a:ext cx="372887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все его боятся –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любит он кусаться,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и маленький бандит.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когда летит – пищит.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Комар)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Пищит над ухом он всю ночь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укусить тебя не прочь.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 и зануда, вот кошмар!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Писклявый, маленький                                                  …</a:t>
            </a:r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Комар)</a:t>
            </a: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4211" y="1008519"/>
            <a:ext cx="168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39225" y="1034910"/>
            <a:ext cx="3421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Комары пьют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нашу кровь, они мешают отдыхать на природе и наслаждаться теплыми летними вечерами, а так же спасть ночью становится совсем невмоготу, когда над ухом пищит комар и то и дело пытается приземлиться и подкрепиться нашей кровью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Когда комар пролетает мимо нашего уха, мы слышим высокое звенящее жужжание, это звук от работы крошечных комариных крылышек.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Укусы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комаров способны вызывать и аллергические реакции, для таких людей 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вред комаров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может стать настоящей проблемой, ведь скрыться от комара очень сложно, они способны чувствовать запах крови или пота за несколько километров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Как комаров не ругай, они необходимы для природного равновесия.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4762" y="231008"/>
            <a:ext cx="238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6" y="1196656"/>
            <a:ext cx="3761259" cy="3048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776519" y="968760"/>
            <a:ext cx="36493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26262"/>
                </a:solidFill>
                <a:latin typeface="Verdana" panose="020B0604030504040204" pitchFamily="34" charset="0"/>
              </a:rPr>
              <a:t>Шмели — одни из лучших опылителей для растений</a:t>
            </a:r>
            <a:r>
              <a:rPr lang="ru-RU" dirty="0" smtClean="0">
                <a:solidFill>
                  <a:srgbClr val="626262"/>
                </a:solidFill>
                <a:latin typeface="Verdana" panose="020B0604030504040204" pitchFamily="34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Шмели начинают лёт </a:t>
            </a:r>
            <a:r>
              <a:rPr lang="ru-RU" dirty="0"/>
              <a:t>в утренние часы раньше </a:t>
            </a:r>
            <a:r>
              <a:rPr lang="ru-RU" dirty="0" smtClean="0"/>
              <a:t>пчел, </a:t>
            </a:r>
            <a:r>
              <a:rPr lang="ru-RU" dirty="0"/>
              <a:t>а, следовательно, и рабочий день их длиннее; они часто работают в прохладную и ненастную погоду и посещают цветки даже при небольшом дожде. Для многих видов растений, например для клевера, шмели являются единственными опылителями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Шмель полезное насекомое, они помогают </a:t>
            </a:r>
            <a:r>
              <a:rPr lang="ru-RU" dirty="0"/>
              <a:t>опылять цветы и повышать урожайность наших садов и огородов.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149" y="350957"/>
            <a:ext cx="137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Шмель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765" y="869397"/>
            <a:ext cx="3171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Клевер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 расцветает,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Зацветает хмель,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работу вылетает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Работяга шмель.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Невзирая на погоду,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пчелка спит,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Вылетает он за медом,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поля летит.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много потрудиться,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Пыльца и нектар: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зимою пригодится,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 щедрый дар.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8" y="1248377"/>
            <a:ext cx="3889804" cy="330453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68504" y="7867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5737" y="966694"/>
            <a:ext cx="37077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насекомое размером около 2мм похоже на паучка. Лесной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клещ не может передвигаться на большие расстояния, он ленив и злобен. Сидя на веточке, он выжидает, когда потенциальная жертва окажется поблизости — на расстоянии вытянутой лапки. Как только это происходит, он вцепляется в кожу или одежду и, перемещаясь по телу, выбирает себе место. Чаще он приглядывает нежные участки кожи: паховые складки, шею, за ушами, у детей – затылок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Сам укус не так страшен. Он может вызвать покраснение, зуд, небольшой отек в области ранки. Куда опаснее инфекции, которые попадают в кровь человека при укусе клеща с его слюной, а также при его раздавливании. Это в первую очередь — клещевой энцефалит. Он вызывается вирусами, поражающими центральную нервную систему. Первые симптомы после укуса появляются через две недели. Заболевание развивается остро, в течение нескольких дней. Грозит осложнениями в виде параличей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3875" y="828965"/>
            <a:ext cx="3583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***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Клещ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не нападёт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того, кто в лес придёт,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ведёт себя, наверно,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Скромно, тихо и примерно…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Хитрый это паразит!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заметишь, что сидит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больно так кусает,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 кожу проникает.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бы вирус не занёс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"тихий" кровосос...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клещей должны все знать,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лес сапожки надевать!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защит есть: жидкость, крем;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те доступны всем.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 прививкой от болезней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спокойней и полезней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/Елена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Инкона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5367" y="417380"/>
            <a:ext cx="261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Клещ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27" y="1123830"/>
            <a:ext cx="3880022" cy="32209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6517" y="263610"/>
            <a:ext cx="206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Пчела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741" y="1021494"/>
            <a:ext cx="2704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Села пчелка на цветок,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Опустила хоботок,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Подлетает к ней комар: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-Что ты ищешь там?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-Нектар.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-А тебе не надоело?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наскучило искать?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-Нет!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Тому кто занят делом, Просто некогда скучать.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4757" y="1110008"/>
            <a:ext cx="36575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это “великая труженица”. Часто её можно увидеть на лугах и в садах.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живёт в семье. Пчелиная семья включает до 80 тыс. пчёл, основную часть которой составляют рабочие пчёлы. В семье обязательно есть одна самка матка, способная откладывать яйца, и несколько сотен самцов - трутней. Рабочие пчёлы строят из воска соты, в которых содержат личинок.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летом и осенью пчёлы усиленно запасают мёд. Мёд, прополис, пчелиный яд и другие продукты пчелиной семьи имеют большое значение в жизни человека.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90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2127" y="406248"/>
            <a:ext cx="47933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шагаю по лужайке –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Великан в трусах и майке,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Сверху ясно мне видна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зеленая страна.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улитка – добрый гномик,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себе таскает домик.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квартирка для жука –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Дырка старого пенька.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стоит высотный дом –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Муравьи хлопочут в нем.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цветок ромашка,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нем живут букашки.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малая страна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кругом заселена!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я, великан, захочу,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лихой ураган, налечу,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дома я могу разломать,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жильцов на лугу растоптать!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я захочу…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я не хочу!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– добрый Великан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/Елена Серова/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115" y="1434777"/>
            <a:ext cx="10428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Насекомые- важное звено в природе.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не будет насекомых, некому будет опылять цветы. Нет пчел- нет мёда. Муравьи помогают перегнить опавшим листьям. Многие насекомые становятся пищей для животных и птиц.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природе все взаимосвязано, а жестокое и даже небрежное отношение с ней ухудшает жизнь человека. </a:t>
            </a:r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Красивые </a:t>
            </a: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бабочки, жуки, стрекозы, шмели и другие вызывают чувства радости и восхищения</a:t>
            </a:r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Давайте беречь и охранять насекомых</a:t>
            </a: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032" y="3292597"/>
            <a:ext cx="66895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о взаимосвязи живого организма со средой обитания;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Уточнить  и активизировать словарный запас по теме насекомые;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Уметь отличать полезных и вредных насекомых;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Развивать у детей познавательный интерес к миру насекомых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Воспитывать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детях экологическую культуру через любовь к природе и познание окружающего мира (в данном случае – жизнь насекомых).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263" y="828377"/>
            <a:ext cx="697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с полезными и вредными насекомыми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Показать связь насекомых с окружающей средой, их влияния на эту среду, а также их приспособленность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93" y="2028706"/>
            <a:ext cx="2737229" cy="21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49" y="810119"/>
            <a:ext cx="4762500" cy="3552825"/>
          </a:xfrm>
          <a:prstGeom prst="rect">
            <a:avLst/>
          </a:prstGeom>
          <a:ln w="57150">
            <a:solidFill>
              <a:srgbClr val="FFFF00">
                <a:alpha val="48000"/>
              </a:srgb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7201" y="4095400"/>
            <a:ext cx="3773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Истребляет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тлю жучок,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портит листочки,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 красный пиджачок,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черненькую точку.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зовется очень громко,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кто не знает?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— Божья коровка,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Листьям помогает</a:t>
            </a:r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/</a:t>
            </a:r>
            <a:r>
              <a:rPr lang="ru-RU" sz="1400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Антонюк/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914" y="271362"/>
            <a:ext cx="296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Божья коровка</a:t>
            </a:r>
            <a:endParaRPr lang="ru-RU" sz="2400" b="1" i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270" y="4218968"/>
            <a:ext cx="389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8917" y="4574742"/>
            <a:ext cx="3625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***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Хоть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молока и не даёт,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Но польза в ней другая,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Вам урожай весь сбережёт,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Всю тлю в саду съедая!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8973" y="1087395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07395" y="657655"/>
            <a:ext cx="30248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Божья коровка приносит большую пользу для сельского хозяйства. Это красивое насекомое на самом деле опасный хищник. Божья коровка в день съедает сотню, а то и больше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тли. Тля—это маленькие жучки, которые наносят вред растениям.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Погибающие листья, заселенные тлями: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скручиваются и задерживаются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росте.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Божья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коровка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выделяет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молочко - ядовитую жидкость с резким запахом, который предупреждает птиц и хищников о том, что она ядовитое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насекомое.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Птицы знают, что такие яркие насекомые невкусные и поэтому их не едят. Кроме того, божья коровка может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притворяться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мертвой,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 обманывая хищников.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372" y="584763"/>
            <a:ext cx="33857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  <a:endParaRPr lang="ru-RU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мычит коровка та,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рогов, копыт, хвоста,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Молока нам не дает,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листочками живет.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чёрных точках красный плащ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 жук. Растеньям - страж.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вредной тлёй воюет ловко </a:t>
            </a:r>
            <a:b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эта... 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(божия коровка.)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8" y="3628997"/>
            <a:ext cx="3440326" cy="27977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7" y="741146"/>
            <a:ext cx="3440327" cy="257107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994821" y="758993"/>
            <a:ext cx="3439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Тли – это крошечные насекомые, сосущие сок из растений.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008" y="488802"/>
            <a:ext cx="32948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***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напасть для огородов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беда для садоводов.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Неуёмная она!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Соки листьев пьёт до дна.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Чахнут целые сады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непрошеной беды.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сама-то – мелюзга!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Миллиметр, или два,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их численность - большая!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где тля – нет урожая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/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Инкона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4821" y="2271235"/>
            <a:ext cx="38142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без лупы неприметна,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её -проблемно,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мала и незаметна,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от тли растеньям скверно.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умеет пить их соки, Присосавшись хоботком,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несёт с собой мороки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забот ненужных ком.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Тля вредит растеньям разным-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Портит стебли и листву,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вирусом опасным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Заразить цветы в саду.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515" y="257969"/>
            <a:ext cx="119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Тля</a:t>
            </a:r>
            <a:endParaRPr lang="ru-RU" sz="2400" b="1" i="1" u="sng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1" y="1187645"/>
            <a:ext cx="4588476" cy="356904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87501" y="207329"/>
            <a:ext cx="20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Жужелица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8852" y="899656"/>
            <a:ext cx="34102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Жужелица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хищник, но очень полезное насекомое. Она всю ночь охотиться на гусениц , слизней и улиток.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свою жизнь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жужелица уничтожает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огромное количество вредителей садов, огородов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лесов, за это её любят садоводы и огородники и лесники.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добыть себе еду, жужелице приходится много побегать. Она быстроходна и увертлива. Ноги у нее крепкие, длинные, сильные. Всю ночь жужелицы охотятся на гусениц, жуков, яйца насекомых. Челюсти у жужелиц тоже сильные и мощные. Они ими легко пережевывают жуков и разрывают пищу на части. Особенно любят жужелицы слизней и улиток. Гоняться за ними не надо, вгрызайся в мягкое тельце и ешь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Днем жужелицы отдыхают, прячутся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 поваленными деревьями, камнями или где-нибудь под отставшей корой.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849" y="1366110"/>
            <a:ext cx="27023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быстрый чёрный жук –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Лапки вместо ног и рук.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головке – клещи, жуть: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Червяку не увильнуть.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 – охотник, молодец,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 вредителем борец.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зовут? Я подскажу: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 названии "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Жу-жу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/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Натали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Самоний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673" y="899656"/>
            <a:ext cx="150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15" y="1405569"/>
            <a:ext cx="3717499" cy="27076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34708" y="425649"/>
            <a:ext cx="151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Блоха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517" y="1001384"/>
            <a:ext cx="29164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***</a:t>
            </a:r>
            <a:endParaRPr lang="ru-RU" sz="1400" dirty="0"/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чести для блохи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 неё слагать стихи,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 поведать всё ж придётся,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и где блохе живётся.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Потому что эта "бяка"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Там, где кошка и собака.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шерсти мягко и тепло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еды всегда полно…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размеру - блохи мелки,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вот скачут, словно белки,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инфекцию разносят,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Хоть об этом их не просят.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Даже лев не знает, как 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Убежать от этих "забияк"...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вот врач – ветеринар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Нанесёт по ним удар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поможет без проблем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напасти точно всем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/Елена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Инкона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7958" y="881602"/>
            <a:ext cx="39463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Блоха- это кровососущее насекомое, небольшого размера, которое живёт </a:t>
            </a:r>
            <a:r>
              <a:rPr lang="ru-RU" dirty="0"/>
              <a:t>за счет чужой крови</a:t>
            </a:r>
            <a:r>
              <a:rPr lang="ru-RU" dirty="0" smtClean="0"/>
              <a:t>.</a:t>
            </a:r>
            <a:r>
              <a:rPr lang="ru-RU" dirty="0"/>
              <a:t> Они являются переносчиками многих опасных </a:t>
            </a:r>
            <a:r>
              <a:rPr lang="ru-RU" dirty="0" smtClean="0"/>
              <a:t>болезней. Укусы блох сильно </a:t>
            </a:r>
            <a:r>
              <a:rPr lang="ru-RU" dirty="0"/>
              <a:t>зудят, чешутся и могут </a:t>
            </a:r>
            <a:r>
              <a:rPr lang="ru-RU" dirty="0" smtClean="0"/>
              <a:t>болеть. </a:t>
            </a:r>
            <a:r>
              <a:rPr lang="ru-RU" dirty="0"/>
              <a:t>Обычно блохи заводятся у домашних животных, затем блохи плодятся в квартире и нападают на детей. </a:t>
            </a:r>
            <a:r>
              <a:rPr lang="ru-RU" dirty="0" smtClean="0"/>
              <a:t>Есть </a:t>
            </a:r>
            <a:r>
              <a:rPr lang="ru-RU" dirty="0"/>
              <a:t>несколько разных видов блох. Среди них кошачьи блохи, собачьи блохи и человеческие блохи, последние, как следует из названия, кусают людей. Эти паразитические насекомые имеют острые челюсти, которые легко пронизывают кожу человека или животного, прежде чем сосать </a:t>
            </a:r>
            <a:r>
              <a:rPr lang="ru-RU" dirty="0" smtClean="0"/>
              <a:t>кровь.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1" y="1316070"/>
            <a:ext cx="3731004" cy="25578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472786" y="431673"/>
            <a:ext cx="35629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 — очень трудолюбивое насекомое.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понаблюдать за муравьями, то можно увидеть, что они постоянно трудятся. Для жилья строят муравейники или роют ходы под землей. Все лето они заняты тем, что запасают в своих жилищах пищу на зиму. Работая, муравьи помогают друг другу.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Муравьи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уничтожают множество вредных насекомых, поэтому их называют «санитарами леса».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Некоторые птицы специально прилетают за помощью к муравьям, которые очищают птицу от многочисленных паразитов, смазывают ей перья муравьиной кислотой.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324" y="436605"/>
            <a:ext cx="164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746" y="1822451"/>
            <a:ext cx="3108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74747"/>
                </a:solidFill>
                <a:latin typeface="Verdana" panose="020B0604030504040204" pitchFamily="34" charset="0"/>
              </a:rPr>
              <a:t>                    ***</a:t>
            </a:r>
          </a:p>
          <a:p>
            <a:r>
              <a:rPr lang="ru-RU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 </a:t>
            </a: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трудяга редкий,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лесу об этом знают,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Целый день таскает ветки,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он очень уважает!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а если кто ленится 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Муравей с таким не дружит,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обязаны трудится!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Лодырь — никому не нужен!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2" y="4178950"/>
            <a:ext cx="3731004" cy="23144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892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55" y="1102329"/>
            <a:ext cx="4357816" cy="316538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287351" y="1202045"/>
            <a:ext cx="30663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Муха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это назойливое, вредное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насекомое,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пачками переносящее всякую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заразу, инфекции.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Многие виды мух переносят на своих лапках и хоботках возбудителей болезней – микробов. Они садятся на продукты, оставляют следы на стенах, на стеклах окон, загрязняют пищу, занося в нее заразу. Дети знают, что с мухами надо бороться.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Обычная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комнатная муха способна переносить бактерий на расстояния до 24 километров от источника загрязнения.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2552" y="386487"/>
            <a:ext cx="126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Муха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224" y="1014007"/>
            <a:ext cx="29903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Загадка.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Кто над нами вверх ногами,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Ходит- не страшится,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Упасть не боится,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Целый день летает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Всем надоедает?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Ночь настает, Тогда перестаёт.?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25" y="4325465"/>
            <a:ext cx="37688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***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Надоедливее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мухи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Нету никого в округе: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на локоть примоститься,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Сгонишь, на плечо садиться.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Хоботком своим щекочет,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Улетать совсем не хочет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/Светлана Антонюк/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07" y="992687"/>
            <a:ext cx="4593496" cy="340068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58627" y="354221"/>
            <a:ext cx="252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Бабочка</a:t>
            </a:r>
            <a:endParaRPr lang="ru-RU" sz="2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563" y="3453390"/>
            <a:ext cx="28832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Бабочка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Белыми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крыльями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Машет капустница.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поднимется –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же опустится.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Носиком водит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краю ромашки: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Мёд или 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беленькой чашке?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Глушнев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5677" y="799067"/>
            <a:ext cx="31759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луговых просторах разнотравья, в степи и на полях в период цветения различных растений всегда можно увидеть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множество бабочек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Они ласкают взор человека, являясь украшением природы.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насекомые питаются сладким нектаром цветов и тем самым способствуют опылению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перенося на своем мохнатом тельце пыльцу с одних цветов на другие. Кроме того, бабочки служат пищей многим насекомоядным животным, особенно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птицам.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683395"/>
            <a:ext cx="3320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Загадка.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ярком платье модница —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Погулять охотница.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цветка к цветку порхает,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Утомится — отдыхает. 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(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Бабочка)</a:t>
            </a:r>
          </a:p>
        </p:txBody>
      </p:sp>
    </p:spTree>
    <p:extLst>
      <p:ext uri="{BB962C8B-B14F-4D97-AF65-F5344CB8AC3E}">
        <p14:creationId xmlns:p14="http://schemas.microsoft.com/office/powerpoint/2010/main" val="4865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1338</Words>
  <Application>Microsoft Office PowerPoint</Application>
  <PresentationFormat>Широкоэкранный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</vt:lpstr>
      <vt:lpstr>Century Gothic</vt:lpstr>
      <vt:lpstr>Georgia</vt:lpstr>
      <vt:lpstr>Verdana</vt:lpstr>
      <vt:lpstr>Wingdings 3</vt:lpstr>
      <vt:lpstr>Сектор</vt:lpstr>
      <vt:lpstr>Полезные и вредные насекомые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вредные насекомые</dc:title>
  <dc:creator>Pavel</dc:creator>
  <cp:lastModifiedBy>Pavel</cp:lastModifiedBy>
  <cp:revision>80</cp:revision>
  <dcterms:created xsi:type="dcterms:W3CDTF">2015-04-17T18:20:04Z</dcterms:created>
  <dcterms:modified xsi:type="dcterms:W3CDTF">2015-04-18T20:09:43Z</dcterms:modified>
</cp:coreProperties>
</file>