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  <p:sldMasterId id="2147483694" r:id="rId3"/>
    <p:sldMasterId id="2147483711" r:id="rId4"/>
    <p:sldMasterId id="2147483728" r:id="rId5"/>
    <p:sldMasterId id="2147483745" r:id="rId6"/>
  </p:sldMasterIdLst>
  <p:sldIdLst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38" d="100"/>
          <a:sy n="38" d="100"/>
        </p:scale>
        <p:origin x="84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74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804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455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535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8555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743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902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393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871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76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87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926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680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37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489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8722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1392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4970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7356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10022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232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6666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6681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8239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6013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6572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3876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2400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768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5614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7385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4111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30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6045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3227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121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9241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47918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1983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45677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2524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70911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8072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33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65389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45715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85849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6422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0186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79257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9836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12031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2782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1018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392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02624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51870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117040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04585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3052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15274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8370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3880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40155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86299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91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15553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31185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5144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8889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246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53430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725449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78482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015262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13145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82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8237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7708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74645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14811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42791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3473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94925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67831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34712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17335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15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95981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28975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424971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52039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41393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52468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0952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52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57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89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48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330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18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E9863-6A4C-49F2-8340-0A318355BE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3814C6-4B0E-4801-95C9-825435EA969A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01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8127" y="1757966"/>
            <a:ext cx="5748583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22225">
                  <a:solidFill>
                    <a:srgbClr val="54A021"/>
                  </a:solidFill>
                  <a:prstDash val="solid"/>
                </a:ln>
                <a:solidFill>
                  <a:srgbClr val="54A021">
                    <a:lumMod val="40000"/>
                    <a:lumOff val="60000"/>
                  </a:srgbClr>
                </a:solidFill>
              </a:rPr>
              <a:t>Свойства воды</a:t>
            </a:r>
            <a:endParaRPr lang="ru-RU" sz="6600" b="1" dirty="0">
              <a:ln w="22225">
                <a:solidFill>
                  <a:srgbClr val="54A021"/>
                </a:solidFill>
                <a:prstDash val="solid"/>
              </a:ln>
              <a:solidFill>
                <a:srgbClr val="54A021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80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Эксперимент</a:t>
            </a:r>
            <a:r>
              <a:rPr lang="ru-RU" sz="3600" dirty="0" smtClean="0"/>
              <a:t> №1</a:t>
            </a:r>
            <a:endParaRPr lang="ru-RU" sz="36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Животворное свойство воды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5467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660" y="684214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Во время прогулки мы срезали веточки тополя.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270" y="2360428"/>
            <a:ext cx="5443870" cy="449757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37" y="2360428"/>
            <a:ext cx="5635255" cy="449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14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930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Веточки тополя принесли в группу. Две веточки поместили в кувшин с водой, а другие две веточки поместили в вазу без воды.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313" y="1930400"/>
            <a:ext cx="6748530" cy="4702220"/>
          </a:xfrm>
        </p:spPr>
      </p:pic>
    </p:spTree>
    <p:extLst>
      <p:ext uri="{BB962C8B-B14F-4D97-AF65-F5344CB8AC3E}">
        <p14:creationId xmlns:p14="http://schemas.microsoft.com/office/powerpoint/2010/main" val="3508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Веточки тополя спустя неделю.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61632" y="1942893"/>
            <a:ext cx="5175249" cy="431682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582770" y="2020714"/>
            <a:ext cx="5175251" cy="416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10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/>
              <a:t>Вывод</a:t>
            </a:r>
            <a:r>
              <a:rPr lang="ru-RU" dirty="0" smtClean="0"/>
              <a:t>: вода обладает животворным свойством.</a:t>
            </a:r>
            <a:endParaRPr lang="ru-RU" u="sng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861" y="2160588"/>
            <a:ext cx="6209414" cy="4452863"/>
          </a:xfrm>
        </p:spPr>
      </p:pic>
    </p:spTree>
    <p:extLst>
      <p:ext uri="{BB962C8B-B14F-4D97-AF65-F5344CB8AC3E}">
        <p14:creationId xmlns:p14="http://schemas.microsoft.com/office/powerpoint/2010/main" val="24485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2_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3_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5.xml><?xml version="1.0" encoding="utf-8"?>
<a:theme xmlns:a="http://schemas.openxmlformats.org/drawingml/2006/main" name="4_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6.xml><?xml version="1.0" encoding="utf-8"?>
<a:theme xmlns:a="http://schemas.openxmlformats.org/drawingml/2006/main" name="5_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52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Trebuchet MS</vt:lpstr>
      <vt:lpstr>Wingdings 3</vt:lpstr>
      <vt:lpstr>Грань</vt:lpstr>
      <vt:lpstr>1_Грань</vt:lpstr>
      <vt:lpstr>2_Грань</vt:lpstr>
      <vt:lpstr>3_Грань</vt:lpstr>
      <vt:lpstr>4_Грань</vt:lpstr>
      <vt:lpstr>5_Грань</vt:lpstr>
      <vt:lpstr>Презентация PowerPoint</vt:lpstr>
      <vt:lpstr>Эксперимент №1</vt:lpstr>
      <vt:lpstr>Во время прогулки мы срезали веточки тополя.</vt:lpstr>
      <vt:lpstr>Веточки тополя принесли в группу. Две веточки поместили в кувшин с водой, а другие две веточки поместили в вазу без воды.</vt:lpstr>
      <vt:lpstr>Веточки тополя спустя неделю.</vt:lpstr>
      <vt:lpstr>Вывод: вода обладает животворным свойством.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2</cp:revision>
  <dcterms:created xsi:type="dcterms:W3CDTF">2015-10-03T16:50:36Z</dcterms:created>
  <dcterms:modified xsi:type="dcterms:W3CDTF">2015-10-03T16:55:00Z</dcterms:modified>
</cp:coreProperties>
</file>