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26EF-59CB-4C69-ABFC-2ED411C7DAC2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B8B5-95FF-4976-A9F6-96F57F07A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26EF-59CB-4C69-ABFC-2ED411C7DAC2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B8B5-95FF-4976-A9F6-96F57F07A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26EF-59CB-4C69-ABFC-2ED411C7DAC2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B8B5-95FF-4976-A9F6-96F57F07A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26EF-59CB-4C69-ABFC-2ED411C7DAC2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B8B5-95FF-4976-A9F6-96F57F07A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26EF-59CB-4C69-ABFC-2ED411C7DAC2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B8B5-95FF-4976-A9F6-96F57F07A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26EF-59CB-4C69-ABFC-2ED411C7DAC2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B8B5-95FF-4976-A9F6-96F57F07A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26EF-59CB-4C69-ABFC-2ED411C7DAC2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B8B5-95FF-4976-A9F6-96F57F07A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26EF-59CB-4C69-ABFC-2ED411C7DAC2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B8B5-95FF-4976-A9F6-96F57F07A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26EF-59CB-4C69-ABFC-2ED411C7DAC2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B8B5-95FF-4976-A9F6-96F57F07A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26EF-59CB-4C69-ABFC-2ED411C7DAC2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B8B5-95FF-4976-A9F6-96F57F07A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26EF-59CB-4C69-ABFC-2ED411C7DAC2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B8B5-95FF-4976-A9F6-96F57F07A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26EF-59CB-4C69-ABFC-2ED411C7DAC2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2B8B5-95FF-4976-A9F6-96F57F07A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6641643_3509727_99px_ru_wallpaper_50394_Solnechnoe_utro_v_zimnem_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429309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Экологический проект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«Зимующие птицы»</a:t>
            </a:r>
            <a:b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2 младшая группа «Звездочка»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МА ДОУ № 110 «Ласточка» г.Белово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589240"/>
            <a:ext cx="4427984" cy="12687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Выполнила: воспитатель </a:t>
            </a: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Алиулина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Марина Владимировна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 итоговый: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результата проекта в виде презентации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кормушек и вывешивание их, вместе с детьми и родителями на участке группы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систематизация материала и создание папки по лексической теме «Зимующие птицы»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Фотоотчет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0" name="Picture 2" descr="E:\фото\фотографии\детсад\кормушки\DSC_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4133901" cy="2763130"/>
          </a:xfrm>
          <a:prstGeom prst="rect">
            <a:avLst/>
          </a:prstGeom>
          <a:noFill/>
        </p:spPr>
      </p:pic>
      <p:pic>
        <p:nvPicPr>
          <p:cNvPr id="22531" name="Picture 3" descr="E:\фото\фотографии\детсад\кормушки\DSC_0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200282" cy="2807500"/>
          </a:xfrm>
          <a:prstGeom prst="rect">
            <a:avLst/>
          </a:prstGeom>
          <a:noFill/>
        </p:spPr>
      </p:pic>
      <p:pic>
        <p:nvPicPr>
          <p:cNvPr id="22532" name="Picture 4" descr="E:\фото\фотографии\детсад\кормушки\DSC_0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05064"/>
            <a:ext cx="3805978" cy="25439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фото\фотографии\детсад\кормушки\DSC_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6632"/>
            <a:ext cx="4991016" cy="3336032"/>
          </a:xfrm>
          <a:prstGeom prst="rect">
            <a:avLst/>
          </a:prstGeom>
          <a:noFill/>
        </p:spPr>
      </p:pic>
      <p:pic>
        <p:nvPicPr>
          <p:cNvPr id="23554" name="Picture 2" descr="E:\фото\фотографии\детсад\кормушки\DSC_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429000"/>
            <a:ext cx="4883286" cy="32640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Вывод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endParaRPr lang="ru-RU" dirty="0" smtClean="0">
              <a:solidFill>
                <a:schemeClr val="accent5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детском саду созданы необходимые условия по формированию у дошкольников целостного представления о жизни птиц.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Заинтересованность детей совместно с родителями жизнью птиц, появилось желание помогать им.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Развитие у детей любознательности, творческих способностей, познавательной активности, коммуникативных навыков. У детей и взрослых формируется определенная система природоведческих знаний, позволяющая осознать единство всей природы и место человека в ней.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9997057">
            <a:off x="-92787" y="2353590"/>
            <a:ext cx="9596531" cy="12439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Спасибо за внимание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r>
              <a:rPr lang="ru-RU" b="1" cap="all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ип проекта</a:t>
            </a:r>
            <a:r>
              <a:rPr lang="ru-RU" b="1" cap="all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 познавательный, краткосрочный</a:t>
            </a:r>
            <a:br>
              <a:rPr lang="ru-RU" b="1" cap="all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ваван\Desktop\Новая папка (2)\1386241662_5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024" y="0"/>
            <a:ext cx="3093975" cy="22048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71703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ВИД проекта</a:t>
            </a:r>
            <a:r>
              <a:rPr lang="ru-RU" sz="36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 групповой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653137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Возраст детей</a:t>
            </a:r>
            <a:r>
              <a:rPr lang="ru-RU" sz="36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 3,5-4 года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373216"/>
            <a:ext cx="68430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Участники проекта</a:t>
            </a:r>
            <a:r>
              <a:rPr lang="ru-RU" sz="36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r>
              <a:rPr lang="ru-RU" sz="36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воспитатель, дети, родители</a:t>
            </a:r>
            <a:endParaRPr lang="ru-RU" sz="36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63408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современных условиях проблема экологического воспитания дошкольников приобретает особую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актуальность.</a:t>
            </a:r>
            <a:b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Экологическое образование детей дошкольного возраста имеет большое значение, так как в этот период ребёнок проходит самый интенсивный духовный и интеллектуальный путь развития.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Огромную роль в экологическом образовании детей дошкольного возраста играет познавательная,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творческая деятельность.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Ведь в процессе деятельности ребенок получает и систематизирует конкретные познавательные  навыки: учится наблюдать,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сравнивать, делать первичные выводы и обобщения, словом развивать познавательные способности.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images-1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160240" cy="216024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пособствовать накоплению ребенком ярких впечатлений о природе, обогащая представления детей о зимующих птицах,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встречающихся в ближайшем окружении,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помочь зимующим птицам прокормиться,  вместе с детьми и родителями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изготовив кормушки для птиц.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Развивать кругозор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эмоциональную отзывчивость у детей в процессе общения с природой.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познавательную, продуктивную деятельность, коммуникативные навыки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Воспитывать любовь и заботливое отношение к пернатым.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4.Закреплять знаний детей о зимующих птицах в процессе творческой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9" descr="G:\Направление работы\ЛЕКСИЧЕСКИЕ ТЕМЫ\Птицы\Картинки\безымянный3.bmp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7053559" y="4691857"/>
            <a:ext cx="1745169" cy="224379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35283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/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дидактического материала, наглядных пособий (книги, картины, настольные игры).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художественной литературы: стихов, загадок, рассказов по теме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комплексно-тематического планирования на неделю по теме: «Зимующие птицы»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информации в родительском уголке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кормушек.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980728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 подготовительный: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5" name="Picture 3" descr="C:\Users\ваван\Desktop\Новая папка (2)\ed9007ec49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941168"/>
            <a:ext cx="2438400" cy="16240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  практический: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21168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включение в воспитательно-образовательный процесс методов и приёмов направленных на обогащение знаний дошкольников о зимующих птицах</a:t>
            </a:r>
          </a:p>
          <a:p>
            <a:endParaRPr lang="ru-RU" dirty="0"/>
          </a:p>
        </p:txBody>
      </p:sp>
      <p:pic>
        <p:nvPicPr>
          <p:cNvPr id="4" name="Picture 4" descr="H:\DCIM\101OLYMP\SDC107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3789040"/>
            <a:ext cx="3718516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Рассматривание картинок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ваван\Desktop\Новая папка (2)\1757589_html_m356a12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88840"/>
            <a:ext cx="3366933" cy="4525963"/>
          </a:xfrm>
          <a:prstGeom prst="rect">
            <a:avLst/>
          </a:prstGeom>
          <a:noFill/>
        </p:spPr>
      </p:pic>
      <p:pic>
        <p:nvPicPr>
          <p:cNvPr id="4099" name="Picture 3" descr="C:\Users\ваван\Desktop\Новая папка (2)\es2145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3272612" cy="46269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Чтение художественной литературы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ваван\Desktop\Новая папка (2)\12906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1873356" cy="2481139"/>
          </a:xfrm>
          <a:prstGeom prst="rect">
            <a:avLst/>
          </a:prstGeom>
          <a:noFill/>
        </p:spPr>
      </p:pic>
      <p:pic>
        <p:nvPicPr>
          <p:cNvPr id="5124" name="Picture 4" descr="C:\Users\ваван\Desktop\Новая папка (2)\21-10wuy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2569468" cy="1802910"/>
          </a:xfrm>
          <a:prstGeom prst="rect">
            <a:avLst/>
          </a:prstGeom>
          <a:noFill/>
        </p:spPr>
      </p:pic>
      <p:pic>
        <p:nvPicPr>
          <p:cNvPr id="5126" name="Picture 6" descr="C:\Users\ваван\Desktop\Новая папка (2)\9785919414506-i1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17032"/>
            <a:ext cx="3047335" cy="269919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1008" y="260648"/>
            <a:ext cx="5842992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Дидактические игры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748679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AutoNum type="arabicPeriod"/>
            </a:pPr>
            <a:r>
              <a:rPr lang="ru-RU" sz="2400" b="1" dirty="0" smtClean="0"/>
              <a:t>«Каких </a:t>
            </a:r>
            <a:r>
              <a:rPr lang="ru-RU" sz="2400" b="1" dirty="0"/>
              <a:t>птиц зимой у кормушки не увидишь</a:t>
            </a:r>
            <a:r>
              <a:rPr lang="ru-RU" sz="2400" b="1" dirty="0" smtClean="0"/>
              <a:t>?»</a:t>
            </a:r>
          </a:p>
          <a:p>
            <a:pPr marL="457200" indent="-457200"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 smtClean="0"/>
              <a:t>Цель</a:t>
            </a:r>
            <a:r>
              <a:rPr lang="ru-RU" sz="2400" dirty="0"/>
              <a:t>: закрепить умение находить, узнавать и называть зимующих птиц.</a:t>
            </a:r>
          </a:p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3212976"/>
            <a:ext cx="8229600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r>
              <a:rPr lang="ru-RU" sz="2800" b="1" dirty="0" smtClean="0"/>
              <a:t>2. «Кто </a:t>
            </a:r>
            <a:r>
              <a:rPr lang="ru-RU" sz="2800" b="1" dirty="0"/>
              <a:t>как голос подает</a:t>
            </a:r>
            <a:r>
              <a:rPr lang="ru-RU" sz="2800" b="1" dirty="0" smtClean="0"/>
              <a:t>?»</a:t>
            </a:r>
          </a:p>
          <a:p>
            <a:endParaRPr lang="ru-RU" sz="2800" dirty="0"/>
          </a:p>
          <a:p>
            <a:r>
              <a:rPr lang="ru-RU" sz="2800" dirty="0"/>
              <a:t> Цель: пополнить активный словарь детей по теме «Зимующие птицы».</a:t>
            </a:r>
          </a:p>
          <a:p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Воспитатель</a:t>
            </a:r>
            <a:r>
              <a:rPr lang="ru-RU" sz="2800" dirty="0"/>
              <a:t>: Я предлагаю вам дети превратиться в птиц и рассказать от имени птицы, как она голос подает</a:t>
            </a:r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Дети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r>
              <a:rPr lang="ru-RU" sz="2800" dirty="0"/>
              <a:t> Я ворона: кар-кар-кар. Я умею каркать.</a:t>
            </a:r>
          </a:p>
          <a:p>
            <a:r>
              <a:rPr lang="ru-RU" sz="2800" dirty="0"/>
              <a:t> Я сорока: </a:t>
            </a:r>
            <a:r>
              <a:rPr lang="ru-RU" sz="2800" dirty="0" err="1"/>
              <a:t>стр-стр-стр</a:t>
            </a:r>
            <a:r>
              <a:rPr lang="ru-RU" sz="2800" dirty="0"/>
              <a:t>. Я умею стрекотать.</a:t>
            </a:r>
          </a:p>
          <a:p>
            <a:r>
              <a:rPr lang="ru-RU" sz="2800" dirty="0"/>
              <a:t> Я сова: ух-ух-ух. Я умею ухать.</a:t>
            </a:r>
          </a:p>
          <a:p>
            <a:r>
              <a:rPr lang="ru-RU" sz="2800" dirty="0"/>
              <a:t> Я синица: </a:t>
            </a:r>
            <a:r>
              <a:rPr lang="ru-RU" sz="2800" dirty="0" err="1"/>
              <a:t>тинь-тинь-тинь</a:t>
            </a:r>
            <a:r>
              <a:rPr lang="ru-RU" sz="2800" dirty="0"/>
              <a:t>. Я умею тинькать.</a:t>
            </a:r>
          </a:p>
          <a:p>
            <a:r>
              <a:rPr lang="ru-RU" sz="2800" dirty="0"/>
              <a:t> Я голубь. Я умею ворковать. </a:t>
            </a:r>
          </a:p>
          <a:p>
            <a:r>
              <a:rPr lang="ru-RU" sz="2800" dirty="0"/>
              <a:t> Я снегирь. Я умею свистеть.</a:t>
            </a:r>
          </a:p>
          <a:p>
            <a:r>
              <a:rPr lang="ru-RU" sz="2800" dirty="0"/>
              <a:t> Я воробей я умею чирикать.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:\DCIM\101OLYMP\SDC10696.JPG"/>
          <p:cNvPicPr>
            <a:picLocks noChangeAspect="1" noChangeArrowheads="1"/>
          </p:cNvPicPr>
          <p:nvPr/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3168352" cy="2271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386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Экологический проект  «Зимующие птицы»  2 младшая группа «Звездочка» МА ДОУ № 110 «Ласточка» г.Белово</vt:lpstr>
      <vt:lpstr>Тип проекта: познавательный, краткосрочный </vt:lpstr>
      <vt:lpstr>Актуальность: </vt:lpstr>
      <vt:lpstr>Слайд 4</vt:lpstr>
      <vt:lpstr>Этапы реализации проекта</vt:lpstr>
      <vt:lpstr>2 этап  практический:</vt:lpstr>
      <vt:lpstr>Рассматривание картинок</vt:lpstr>
      <vt:lpstr>Чтение художественной литературы</vt:lpstr>
      <vt:lpstr>Дидактические игры</vt:lpstr>
      <vt:lpstr>3 этап итоговый:</vt:lpstr>
      <vt:lpstr>Фотоотчет</vt:lpstr>
      <vt:lpstr>Слайд 12</vt:lpstr>
      <vt:lpstr>Вывод: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«Зимующие птицы»</dc:title>
  <dc:creator>ваван</dc:creator>
  <cp:lastModifiedBy>ваван</cp:lastModifiedBy>
  <cp:revision>19</cp:revision>
  <dcterms:created xsi:type="dcterms:W3CDTF">2015-05-27T12:17:14Z</dcterms:created>
  <dcterms:modified xsi:type="dcterms:W3CDTF">2015-10-04T10:24:14Z</dcterms:modified>
</cp:coreProperties>
</file>