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Desktop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94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дминистратор\Desktop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901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дминистратор\Desktop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дминистратор\Desktop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408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8769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38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203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дминистратор\Desktop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0536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истратор\Desktop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4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истратор\Desktop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176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истратор\Desktop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26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084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инистратор\Desktop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9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дминистратор\Desktop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49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дминистратор\Desktop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6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дминистратор\Desktop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485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37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67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3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истратор\Desktop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77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истратор\Desktop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2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644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истратор\Desktop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349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149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истратор\Desktop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031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дминистратор\Desktop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709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дминистратор\Desktop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901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инистратор\Desktop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776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дминистратор\Desktop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7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282</TotalTime>
  <Words>0</Words>
  <Application>Microsoft Office PowerPoint</Application>
  <PresentationFormat>Экран (4:3)</PresentationFormat>
  <Paragraphs>0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Admin</cp:lastModifiedBy>
  <cp:revision>25</cp:revision>
  <dcterms:created xsi:type="dcterms:W3CDTF">2014-02-02T08:59:39Z</dcterms:created>
  <dcterms:modified xsi:type="dcterms:W3CDTF">2014-02-16T13:13:42Z</dcterms:modified>
</cp:coreProperties>
</file>