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6" r:id="rId3"/>
    <p:sldId id="257" r:id="rId4"/>
    <p:sldId id="260" r:id="rId5"/>
    <p:sldId id="262" r:id="rId6"/>
    <p:sldId id="261" r:id="rId7"/>
    <p:sldId id="264" r:id="rId8"/>
    <p:sldId id="265" r:id="rId9"/>
    <p:sldId id="263" r:id="rId10"/>
    <p:sldId id="259" r:id="rId11"/>
    <p:sldId id="266" r:id="rId12"/>
    <p:sldId id="268" r:id="rId13"/>
    <p:sldId id="269" r:id="rId14"/>
    <p:sldId id="270" r:id="rId15"/>
    <p:sldId id="267" r:id="rId16"/>
    <p:sldId id="272" r:id="rId17"/>
    <p:sldId id="271" r:id="rId18"/>
    <p:sldId id="273" r:id="rId19"/>
    <p:sldId id="274" r:id="rId20"/>
    <p:sldId id="275" r:id="rId21"/>
    <p:sldId id="277" r:id="rId22"/>
    <p:sldId id="278" r:id="rId23"/>
    <p:sldId id="276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 advTm="10000"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M:\день матери\4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Бабушкины руки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бабушка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75656" y="1115363"/>
            <a:ext cx="6048672" cy="5544615"/>
          </a:xfrm>
          <a:prstGeom prst="roundRect">
            <a:avLst/>
          </a:prstGeo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22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188640"/>
            <a:ext cx="8371656" cy="6439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-1066800" y="260648"/>
            <a:ext cx="9815264" cy="141575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Самая прекрасная из женщин -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Женщина с ребенком на руках!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Есть в природе знак святой и вещий,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Ярко обозначенный в веках.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Самая прекрасная из женщин -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Женщина с ребенком на руках! 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Пусть ей вечно солнце рукоплещет,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Так она и будет жить в веках,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Самая прекрасная из женщин -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Женщина с ребенком на руках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!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ru-RU" sz="2400" i="1" dirty="0" smtClean="0"/>
              <a:t> </a:t>
            </a:r>
            <a:endParaRPr lang="ru-RU" sz="2400" dirty="0" smtClean="0"/>
          </a:p>
          <a:p>
            <a:pPr>
              <a:defRPr/>
            </a:pPr>
            <a:endParaRPr lang="ru-RU" sz="2400" dirty="0"/>
          </a:p>
        </p:txBody>
      </p:sp>
      <p:pic>
        <p:nvPicPr>
          <p:cNvPr id="6" name="Рисунок 5" descr="111111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10200" y="3962400"/>
            <a:ext cx="3429000" cy="2895600"/>
          </a:xfrm>
          <a:prstGeom prst="ellipse">
            <a:avLst/>
          </a:prstGeo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rgbClr val="002060"/>
                </a:solidFill>
              </a:rPr>
              <a:t>Творческий союз 4 класса </a:t>
            </a: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i="1" dirty="0" smtClean="0">
                <a:solidFill>
                  <a:srgbClr val="002060"/>
                </a:solidFill>
              </a:rPr>
              <a:t>«Три мамы»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Picture 4" descr="C:\Documents and Settings\User\Мои документы\Мои рисунки\мама\1897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1626622"/>
            <a:ext cx="4752528" cy="50775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FF0000"/>
                </a:solidFill>
              </a:rPr>
              <a:t>Быть матерью – это огромное счастье!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Есть светлый на земле приют,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Любовь и верность там живут.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Все, что порой лишь снится нам,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Навеки приютилось там.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То - сердце матери. Оно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Так нежно, верно! Суждено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Ему жить радостью твоей,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Нести ярмо твоих скорбей.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6" name="Рисунок 5" descr="mzl.wixgzbfe.320x480-7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24400" y="3124200"/>
            <a:ext cx="4267200" cy="3733800"/>
          </a:xfrm>
          <a:prstGeom prst="ellipse">
            <a:avLst/>
          </a:prstGeo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Игра  «Где мой ребёнок?»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Содержимое 6" descr="47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07704" y="1196752"/>
            <a:ext cx="5288632" cy="52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Творческий союз 1 класса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«Домашнее сочинение»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5" descr="мама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772816"/>
            <a:ext cx="6818744" cy="48470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Игра  «МАМАБОЛ»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29352" y="1268760"/>
            <a:ext cx="5478754" cy="5256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M:\день матери\6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8675687" cy="6858000"/>
          </a:xfr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При </a:t>
            </a:r>
            <a:r>
              <a:rPr lang="ru-RU" sz="3200" b="1" dirty="0" smtClean="0">
                <a:solidFill>
                  <a:srgbClr val="FF0000"/>
                </a:solidFill>
              </a:rPr>
              <a:t>солнышке </a:t>
            </a:r>
            <a:r>
              <a:rPr lang="ru-RU" sz="3200" b="1" dirty="0" smtClean="0">
                <a:solidFill>
                  <a:srgbClr val="FF0000"/>
                </a:solidFill>
              </a:rPr>
              <a:t>тепло, при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матери  </a:t>
            </a:r>
            <a:r>
              <a:rPr lang="ru-RU" sz="3200" b="1" dirty="0" smtClean="0">
                <a:solidFill>
                  <a:srgbClr val="FF0000"/>
                </a:solidFill>
              </a:rPr>
              <a:t>добро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  </a:t>
            </a:r>
            <a:endParaRPr lang="ru-RU" sz="32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Творческий союз 2 класса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«Директор»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445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59632" y="1556792"/>
            <a:ext cx="6696744" cy="4974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Игра «Нежные руки мамы»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Picture 5" descr="C:\Documents and Settings\User\Мои документы\Мои рисунки\мама\im1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 flipV="1">
            <a:off x="1403648" y="1340768"/>
            <a:ext cx="6589639" cy="5232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 </a:t>
            </a:r>
            <a:r>
              <a:rPr lang="ru-RU" i="1" dirty="0" smtClean="0">
                <a:solidFill>
                  <a:srgbClr val="FF0000"/>
                </a:solidFill>
              </a:rPr>
              <a:t>Творческий союз 3 класса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«Помощник»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74667619_23453124_x_42a326ccb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59632" y="1484784"/>
            <a:ext cx="6605736" cy="5059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7" descr="78005574_814526276662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187700"/>
            <a:ext cx="8568952" cy="6394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2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8892480" cy="6669360"/>
          </a:xfrm>
          <a:noFill/>
          <a:ln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M:\день матери\1_more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0"/>
            <a:ext cx="8640960" cy="6904328"/>
          </a:xfrm>
          <a:noFill/>
          <a:ln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476250"/>
            <a:ext cx="8128000" cy="711200"/>
          </a:xfrm>
        </p:spPr>
        <p:txBody>
          <a:bodyPr anchor="b">
            <a:noAutofit/>
          </a:bodyPr>
          <a:lstStyle/>
          <a:p>
            <a:r>
              <a:rPr lang="ru-RU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День матери в России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3568" y="1000124"/>
            <a:ext cx="7866707" cy="5165180"/>
          </a:xfrm>
        </p:spPr>
        <p:txBody>
          <a:bodyPr tIns="0">
            <a:noAutofit/>
          </a:bodyPr>
          <a:lstStyle/>
          <a:p>
            <a:pPr marL="26988" indent="0" algn="ctr">
              <a:lnSpc>
                <a:spcPct val="90000"/>
              </a:lnSpc>
              <a:buFontTx/>
              <a:buNone/>
            </a:pPr>
            <a:endParaRPr lang="ru-RU" sz="3600" dirty="0" smtClean="0">
              <a:solidFill>
                <a:srgbClr val="002060"/>
              </a:solidFill>
              <a:latin typeface="+mj-lt"/>
            </a:endParaRPr>
          </a:p>
          <a:p>
            <a:pPr marL="26988" indent="0">
              <a:lnSpc>
                <a:spcPct val="90000"/>
              </a:lnSpc>
              <a:buFontTx/>
              <a:buNone/>
            </a:pPr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В </a:t>
            </a:r>
            <a:r>
              <a:rPr lang="ru-RU" sz="3600" dirty="0">
                <a:solidFill>
                  <a:srgbClr val="002060"/>
                </a:solidFill>
                <a:latin typeface="+mj-lt"/>
              </a:rPr>
              <a:t>России День матери стали отмечать сравнительно недавно. Установленный Указом Президента Российской </a:t>
            </a:r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Федерации</a:t>
            </a:r>
          </a:p>
          <a:p>
            <a:pPr marL="26988" indent="0">
              <a:lnSpc>
                <a:spcPct val="90000"/>
              </a:lnSpc>
              <a:buFontTx/>
              <a:buNone/>
            </a:pPr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+mj-lt"/>
              </a:rPr>
              <a:t>Б. Н. Ельцина № 120 </a:t>
            </a:r>
            <a:endParaRPr lang="ru-RU" sz="3600" dirty="0" smtClean="0">
              <a:solidFill>
                <a:srgbClr val="002060"/>
              </a:solidFill>
              <a:latin typeface="+mj-lt"/>
            </a:endParaRPr>
          </a:p>
          <a:p>
            <a:pPr marL="26988" indent="0">
              <a:lnSpc>
                <a:spcPct val="90000"/>
              </a:lnSpc>
              <a:buFontTx/>
              <a:buNone/>
            </a:pPr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ru-RU" sz="3600" dirty="0">
                <a:solidFill>
                  <a:srgbClr val="002060"/>
                </a:solidFill>
                <a:latin typeface="+mj-lt"/>
              </a:rPr>
              <a:t>О Дне матери</a:t>
            </a:r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»</a:t>
            </a:r>
          </a:p>
          <a:p>
            <a:pPr marL="26988" indent="0">
              <a:lnSpc>
                <a:spcPct val="90000"/>
              </a:lnSpc>
              <a:buFontTx/>
              <a:buNone/>
            </a:pPr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+mj-lt"/>
              </a:rPr>
              <a:t>от 30 января 1998 </a:t>
            </a:r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года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Picture 5" descr="C:\Documents and Settings\User\Мои документы\Мои рисунки\мама\im1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1212693" flipV="1">
            <a:off x="5792796" y="3449684"/>
            <a:ext cx="3305905" cy="2625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8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78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18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280"/>
                            </p:stCondLst>
                            <p:childTnLst>
                              <p:par>
                                <p:cTn id="2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077200" cy="960438"/>
          </a:xfrm>
        </p:spPr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5873899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«Без солнца не цветут цветы, </a:t>
            </a:r>
          </a:p>
          <a:p>
            <a:pPr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без любви нет счастья, </a:t>
            </a:r>
          </a:p>
          <a:p>
            <a:pPr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без женщины нет ни  поэта, ни героя»</a:t>
            </a:r>
          </a:p>
        </p:txBody>
      </p:sp>
      <p:pic>
        <p:nvPicPr>
          <p:cNvPr id="9" name="Рисунок 8" descr="www_chudetstvo_ru_den_materi_3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2045841"/>
            <a:ext cx="6552727" cy="4812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Мои документы\Мои рисунки\мама\0d876a0156f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028" y="332656"/>
            <a:ext cx="8748972" cy="6048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9858" y="332656"/>
            <a:ext cx="8994142" cy="61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QQqxFqkI31mh4f4F_fhYXxNIREIfSgvXd08CST71MS4Jshc5Zs"/>
          <p:cNvPicPr>
            <a:picLocks noChangeAspect="1" noChangeArrowheads="1"/>
          </p:cNvPicPr>
          <p:nvPr/>
        </p:nvPicPr>
        <p:blipFill>
          <a:blip r:embed="rId2" cstate="print"/>
          <a:srcRect l="3158" t="3726" r="16302" b="3113"/>
          <a:stretch>
            <a:fillRect/>
          </a:stretch>
        </p:blipFill>
        <p:spPr bwMode="auto">
          <a:xfrm>
            <a:off x="1979712" y="129636"/>
            <a:ext cx="4824536" cy="6728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Цветы для мамы</a:t>
            </a:r>
          </a:p>
        </p:txBody>
      </p:sp>
      <p:pic>
        <p:nvPicPr>
          <p:cNvPr id="5" name="Содержимое 4" descr="www_chudetstvo_ru_den_materi_5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822593"/>
            <a:ext cx="7056784" cy="6035407"/>
          </a:xfrm>
          <a:prstGeom prst="roundRect">
            <a:avLst/>
          </a:prstGeo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109</TotalTime>
  <Words>211</Words>
  <Application>Microsoft Office PowerPoint</Application>
  <PresentationFormat>Экран (4:3)</PresentationFormat>
  <Paragraphs>38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Слайд 1</vt:lpstr>
      <vt:lpstr>Слайд 2</vt:lpstr>
      <vt:lpstr>Слайд 3</vt:lpstr>
      <vt:lpstr>День матери в России</vt:lpstr>
      <vt:lpstr>Слайд 5</vt:lpstr>
      <vt:lpstr>Слайд 6</vt:lpstr>
      <vt:lpstr>Слайд 7</vt:lpstr>
      <vt:lpstr>Слайд 8</vt:lpstr>
      <vt:lpstr>Цветы для мамы</vt:lpstr>
      <vt:lpstr>Бабушкины руки</vt:lpstr>
      <vt:lpstr>Слайд 11</vt:lpstr>
      <vt:lpstr>Самая прекрасная из женщин - Женщина с ребенком на руках!  </vt:lpstr>
      <vt:lpstr>Слайд 13</vt:lpstr>
      <vt:lpstr>Слайд 14</vt:lpstr>
      <vt:lpstr>Творческий союз 4 класса  «Три мамы» </vt:lpstr>
      <vt:lpstr>Быть матерью – это огромное счастье!</vt:lpstr>
      <vt:lpstr>Игра  «Где мой ребёнок?»</vt:lpstr>
      <vt:lpstr>Творческий союз 1 класса «Домашнее сочинение»</vt:lpstr>
      <vt:lpstr>Игра  «МАМАБОЛ» </vt:lpstr>
      <vt:lpstr>Творческий союз 2 класса «Директор» </vt:lpstr>
      <vt:lpstr>Игра «Нежные руки мамы»</vt:lpstr>
      <vt:lpstr> Творческий союз 3 класса  «Помощник»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вид</dc:creator>
  <cp:lastModifiedBy>вид</cp:lastModifiedBy>
  <cp:revision>15</cp:revision>
  <dcterms:created xsi:type="dcterms:W3CDTF">2013-11-18T17:10:03Z</dcterms:created>
  <dcterms:modified xsi:type="dcterms:W3CDTF">2013-11-28T14:36:30Z</dcterms:modified>
</cp:coreProperties>
</file>