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DBC4-BD93-48D6-81F4-7351001176B9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4AC4-59E0-4C32-A7EE-8CB5B29B0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B7CF-12ED-403D-8E62-177985A8B022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B446-073F-4FC4-9D1B-2F5070F6B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96A9-3A1D-4172-A2CA-75FE53E32EC6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D71B-020C-4A2D-A94F-BE705C6C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D2C1-1952-47FB-936E-FA38BB184A49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5D78-5C13-47BC-B99B-A94B71C92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AF30-7CAB-480F-A7DD-3F41F688D6AE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9DB0-EA2A-4D48-B384-8383CC0F4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7254-B8DE-4086-B665-54E0C7A187FE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C73F-5E20-4FEE-99B0-36AD7B6A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542F-6F60-4F0A-892C-46605B8888AA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A613-5436-4BD1-BCF8-187762990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F3C5-24F0-47FF-B5A0-9A671E08A6AA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3D7C-D0AD-4311-AC3A-F98DBD19D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6310-A72E-4451-9A00-A5E0225C6549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EAA6-61BA-4868-88C1-349340CE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F670-23CB-4509-9772-9C901534C453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E657-8BA0-4744-8FB3-21F8BB1E1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8F28-5B55-4E84-BCCD-17505C321620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33C9-F76E-4232-9571-91C614DDD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5EABC-6597-4A27-B676-DDB9ACEEE9E0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A1F04-FE86-4B7A-B221-3B738CAB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Путешествие в сказочный, зимний лес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6" name="Picture 4" descr="0_4272_fd48b84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8175" y="-171450"/>
            <a:ext cx="11449050" cy="7272338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42988" y="51577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ПУТЕШЕСТВИЕ В СКАЗОЧНЫЙ ЗИМНИЙ ЛЕС.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58888" y="1833563"/>
            <a:ext cx="662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4" descr="original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197100" y="-171450"/>
            <a:ext cx="11737975" cy="75326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bfdbeac4cada8c57e03e15f2a731a36e_4f5cf34e46badcb81eabe01a2e97b3a5_13219335257_100p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4075" y="-242888"/>
            <a:ext cx="11268075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68313579_snow_man_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272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PresentationFormat>Экран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Путешествие в сказочный, зимний лес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сказочный, зимний лес</dc:title>
  <cp:lastModifiedBy>Admin</cp:lastModifiedBy>
  <cp:revision>3</cp:revision>
  <dcterms:modified xsi:type="dcterms:W3CDTF">2012-02-16T18:49:05Z</dcterms:modified>
</cp:coreProperties>
</file>