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5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41" d="100"/>
          <a:sy n="41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4C97-789E-458B-B8D3-6E466CD29E4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14F4-4BD8-4B6E-91C0-2182C58EB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грибы и лекарственные растения\сьедобные грибы\57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F:\грибы и лекарственные растения\лекарственные растения\Мать-и-мачеха обыкнове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0206"/>
            <a:ext cx="4320479" cy="563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661248"/>
            <a:ext cx="432047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Мать и мачеха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9" name="Picture 3" descr="F:\грибы и лекарственные растения\лекарственные растения\Календула лекарственная, или ного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88640"/>
            <a:ext cx="3960440" cy="57597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373216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Календула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грибы и лекарственные растения\сьедобные грибы\Бор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3050"/>
            <a:ext cx="4248472" cy="6323451"/>
          </a:xfrm>
          <a:prstGeom prst="rect">
            <a:avLst/>
          </a:prstGeom>
          <a:noFill/>
        </p:spPr>
      </p:pic>
      <p:pic>
        <p:nvPicPr>
          <p:cNvPr id="4099" name="Picture 3" descr="F:\грибы и лекарственные растения\сьедобные грибы\лиси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58" y="184163"/>
            <a:ext cx="3868410" cy="6413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грибы и лекарственные растения\сьедобные грибы\подосин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3050"/>
            <a:ext cx="4464495" cy="62522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188640"/>
            <a:ext cx="280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подосиновик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F:\грибы и лекарственные растения\сьедобные грибы\Белый гри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67240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032448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грибы и лекарственные растения\не сьедобные грибы\Галерина мохов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536504" cy="6336704"/>
          </a:xfrm>
          <a:prstGeom prst="rect">
            <a:avLst/>
          </a:prstGeom>
          <a:noFill/>
        </p:spPr>
      </p:pic>
      <p:pic>
        <p:nvPicPr>
          <p:cNvPr id="2051" name="Picture 3" descr="F:\грибы и лекарственные растения\не сьедобные грибы\лисички лож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04456" cy="62646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5733256"/>
            <a:ext cx="18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Лисички ложные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610744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грибы и лекарственные растения\не сьедобные грибы\пог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3050"/>
            <a:ext cx="4499992" cy="6584950"/>
          </a:xfrm>
          <a:prstGeom prst="rect">
            <a:avLst/>
          </a:prstGeom>
          <a:noFill/>
        </p:spPr>
      </p:pic>
      <p:pic>
        <p:nvPicPr>
          <p:cNvPr id="1027" name="Picture 3" descr="F:\грибы и лекарственные растения\не сьедобные грибы\мухом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грибы и лекарственные растения\сьедобные грибы\0005-005-Syroezh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320480" cy="5853113"/>
          </a:xfrm>
          <a:prstGeom prst="rect">
            <a:avLst/>
          </a:prstGeom>
          <a:noFill/>
        </p:spPr>
      </p:pic>
      <p:pic>
        <p:nvPicPr>
          <p:cNvPr id="6147" name="Picture 3" descr="F:\грибы и лекарственные растения\сьедобные грибы\дожде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506468" cy="6013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грибы и лекарственные растения\сьедобные грибы\оп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3050"/>
            <a:ext cx="4499992" cy="5853113"/>
          </a:xfrm>
          <a:prstGeom prst="rect">
            <a:avLst/>
          </a:prstGeom>
          <a:noFill/>
        </p:spPr>
      </p:pic>
      <p:pic>
        <p:nvPicPr>
          <p:cNvPr id="7171" name="Picture 3" descr="F:\грибы и лекарственные растения\сьедобные грибы\Груз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82704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грибы и лекарственные растения\сьедобные грибы\волнушка розовая в природ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692696"/>
            <a:ext cx="4320481" cy="41737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4725143"/>
            <a:ext cx="4032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Розовая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волнушка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F:\грибы и лекарственные растения\сьедобные грибы\Подберезо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248472" cy="58326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877272"/>
            <a:ext cx="4392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Подберезовик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грибы и лекарственные растения\лекарственные растения\Алоэ древовид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332657"/>
            <a:ext cx="4320481" cy="5491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5373216"/>
            <a:ext cx="43204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Алоэ древовидное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F:\грибы и лекарственные растения\лекарственные растения\Клевер луговой, или крас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1"/>
            <a:ext cx="4032448" cy="59597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661248"/>
            <a:ext cx="43204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Клевер луговой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грибы и лекарственные растения\лекарственные растения\Ромашка аптеч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0694"/>
            <a:ext cx="3888432" cy="5457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5877272"/>
            <a:ext cx="47605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Ромашка аптечная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 descr="F:\грибы и лекарственные растения\лекарственные растения\Тысячелистник обыкнове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816424" cy="59740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805264"/>
            <a:ext cx="424847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Тысячелистник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F:\грибы и лекарственные растения\лекарственные растения\Крапива двудом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104456" cy="62150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1" y="5517232"/>
            <a:ext cx="360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Крапива двудомная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F:\грибы и лекарственные растения\лекарственные растения\Мелисса лекарстве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4" y="93664"/>
            <a:ext cx="3785939" cy="554910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436096" y="5733256"/>
            <a:ext cx="316835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Мелисса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грибы и лекарственные растения\лекарственные растения\Василек си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174" y="589756"/>
            <a:ext cx="4262313" cy="52197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5921990"/>
            <a:ext cx="3672408" cy="7473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Василек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 descr="F:\грибы и лекарственные растения\лекарственные растения\Лопух большой, или репей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20480" cy="60883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3" y="5921990"/>
            <a:ext cx="30243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Лопух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F:\грибы и лекарственные растения\лекарственные растения\Подорожник больш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4006"/>
            <a:ext cx="4104456" cy="5791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661248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Подорожник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4" descr="F:\грибы и лекарственные растения\лекарственные растения\Одуванчик лекарстве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104456" cy="56776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7" y="5921990"/>
            <a:ext cx="388843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работа</cp:lastModifiedBy>
  <cp:revision>18</cp:revision>
  <dcterms:created xsi:type="dcterms:W3CDTF">2014-10-07T06:26:11Z</dcterms:created>
  <dcterms:modified xsi:type="dcterms:W3CDTF">2015-10-04T15:08:48Z</dcterms:modified>
</cp:coreProperties>
</file>