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0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498E21-07AC-4F03-ABF5-1ADD96B31364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C326D44-9129-4F07-B370-6E8EE850B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8E21-07AC-4F03-ABF5-1ADD96B31364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26D44-9129-4F07-B370-6E8EE850B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7498E21-07AC-4F03-ABF5-1ADD96B31364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326D44-9129-4F07-B370-6E8EE850B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8E21-07AC-4F03-ABF5-1ADD96B31364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26D44-9129-4F07-B370-6E8EE850B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498E21-07AC-4F03-ABF5-1ADD96B31364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C326D44-9129-4F07-B370-6E8EE850B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8E21-07AC-4F03-ABF5-1ADD96B31364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26D44-9129-4F07-B370-6E8EE850B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8E21-07AC-4F03-ABF5-1ADD96B31364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26D44-9129-4F07-B370-6E8EE850B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8E21-07AC-4F03-ABF5-1ADD96B31364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26D44-9129-4F07-B370-6E8EE850B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498E21-07AC-4F03-ABF5-1ADD96B31364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26D44-9129-4F07-B370-6E8EE850B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8E21-07AC-4F03-ABF5-1ADD96B31364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26D44-9129-4F07-B370-6E8EE850B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498E21-07AC-4F03-ABF5-1ADD96B31364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326D44-9129-4F07-B370-6E8EE850BB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7498E21-07AC-4F03-ABF5-1ADD96B31364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C326D44-9129-4F07-B370-6E8EE850BB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052736"/>
            <a:ext cx="8602216" cy="2766169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accent2"/>
                </a:solidFill>
              </a:rPr>
              <a:t>Решение задач на                    проценты</a:t>
            </a:r>
            <a:endParaRPr lang="ru-RU" sz="60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19056" cy="1752600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                         Урок </a:t>
            </a:r>
            <a:r>
              <a:rPr lang="ru-RU" dirty="0" smtClean="0"/>
              <a:t> математики </a:t>
            </a:r>
            <a:r>
              <a:rPr lang="ru-RU" dirty="0" smtClean="0"/>
              <a:t>в 7 классе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194421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Выразите проценты в виде дроби: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dirty="0" smtClean="0"/>
              <a:t>     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2%; 10%; 4%; 50%; 100%;25%.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</a:rPr>
              <a:t>Поставьте в соответствие правильные ответы и буквы, получив            слово, которое будет ключевым на нашем уроке.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8" y="2852936"/>
          <a:ext cx="8301606" cy="227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601"/>
                <a:gridCol w="1383601"/>
                <a:gridCol w="1383601"/>
                <a:gridCol w="1383601"/>
                <a:gridCol w="1383601"/>
                <a:gridCol w="1383601"/>
              </a:tblGrid>
              <a:tr h="109092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1/10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aseline="0" dirty="0" smtClean="0">
                          <a:solidFill>
                            <a:srgbClr val="FF0000"/>
                          </a:solidFill>
                        </a:rPr>
                        <a:t> 1/50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0,25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1/25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0,5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1,0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090920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33CC"/>
                          </a:solidFill>
                        </a:rPr>
                        <a:t>    о</a:t>
                      </a:r>
                      <a:endParaRPr lang="ru-RU" sz="3600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33CC"/>
                          </a:solidFill>
                        </a:rPr>
                        <a:t>    </a:t>
                      </a:r>
                      <a:r>
                        <a:rPr lang="ru-RU" sz="3600" dirty="0" err="1" smtClean="0">
                          <a:solidFill>
                            <a:srgbClr val="0033CC"/>
                          </a:solidFill>
                        </a:rPr>
                        <a:t>п</a:t>
                      </a:r>
                      <a:endParaRPr lang="ru-RU" sz="3600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33CC"/>
                          </a:solidFill>
                        </a:rPr>
                        <a:t>   а</a:t>
                      </a:r>
                      <a:endParaRPr lang="ru-RU" sz="3600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33CC"/>
                          </a:solidFill>
                        </a:rPr>
                        <a:t>   б</a:t>
                      </a:r>
                      <a:endParaRPr lang="ru-RU" sz="3600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33CC"/>
                          </a:solidFill>
                        </a:rPr>
                        <a:t>   е</a:t>
                      </a:r>
                      <a:endParaRPr lang="ru-RU" sz="3600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rgbClr val="0033CC"/>
                          </a:solidFill>
                        </a:rPr>
                        <a:t>   </a:t>
                      </a:r>
                      <a:r>
                        <a:rPr lang="ru-RU" sz="3600" dirty="0" err="1" smtClean="0">
                          <a:solidFill>
                            <a:srgbClr val="0033CC"/>
                          </a:solidFill>
                        </a:rPr>
                        <a:t>д</a:t>
                      </a:r>
                    </a:p>
                    <a:p>
                      <a:endParaRPr lang="ru-RU" sz="3600" dirty="0">
                        <a:solidFill>
                          <a:srgbClr val="0033CC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Найти: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3"/>
                </a:solidFill>
                <a:latin typeface="Calibri" pitchFamily="34" charset="0"/>
              </a:rPr>
              <a:t>      17% от 25</a:t>
            </a:r>
          </a:p>
          <a:p>
            <a:r>
              <a:rPr lang="ru-RU" sz="4000" dirty="0" smtClean="0">
                <a:solidFill>
                  <a:schemeClr val="accent3"/>
                </a:solidFill>
                <a:latin typeface="Calibri" pitchFamily="34" charset="0"/>
              </a:rPr>
              <a:t>      72% от 12,5</a:t>
            </a:r>
          </a:p>
          <a:p>
            <a:r>
              <a:rPr lang="ru-RU" sz="4000" dirty="0" smtClean="0">
                <a:solidFill>
                  <a:schemeClr val="accent3"/>
                </a:solidFill>
                <a:latin typeface="Calibri" pitchFamily="34" charset="0"/>
              </a:rPr>
              <a:t>      10%от 50</a:t>
            </a:r>
          </a:p>
          <a:p>
            <a:r>
              <a:rPr lang="ru-RU" sz="4000" dirty="0" smtClean="0">
                <a:solidFill>
                  <a:schemeClr val="accent3"/>
                </a:solidFill>
                <a:latin typeface="Calibri" pitchFamily="34" charset="0"/>
              </a:rPr>
              <a:t>      15% от 40</a:t>
            </a:r>
          </a:p>
          <a:p>
            <a:r>
              <a:rPr lang="ru-RU" sz="4000" dirty="0" smtClean="0">
                <a:solidFill>
                  <a:schemeClr val="accent3"/>
                </a:solidFill>
                <a:latin typeface="Calibri" pitchFamily="34" charset="0"/>
              </a:rPr>
              <a:t>       число, если 6300 увеличили на   10%</a:t>
            </a:r>
          </a:p>
          <a:p>
            <a:r>
              <a:rPr lang="ru-RU" sz="4000" dirty="0" smtClean="0">
                <a:solidFill>
                  <a:schemeClr val="accent3"/>
                </a:solidFill>
                <a:latin typeface="Calibri" pitchFamily="34" charset="0"/>
              </a:rPr>
              <a:t>      50% от 50% </a:t>
            </a:r>
            <a:endParaRPr lang="ru-RU" sz="4000" dirty="0">
              <a:solidFill>
                <a:schemeClr val="accent3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Соотношение численности фашистских и советских войск в битве под </a:t>
            </a:r>
            <a:r>
              <a:rPr lang="ru-RU" dirty="0" smtClean="0"/>
              <a:t>Сталинградом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2924944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Советские войска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Фашистские войска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800 000 солдат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1 000 000 солдат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780 танков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1 700</a:t>
                      </a:r>
                      <a:r>
                        <a:rPr lang="ru-RU" baseline="0" dirty="0" smtClean="0"/>
                        <a:t> танков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6 800 орудий и минометов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14 000 орудий и минометов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550 самолетов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1000 самолетов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5161760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Какую часть составляла численность наших солдат в битве под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Сталинградом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от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численности фашистов?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Сколько процентов составляла численность наших танков по сравнению с фашистскими?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Во сколько раз численность орудий и минометов наших войск отличалась от численности орудий и минометов противника?</a:t>
            </a:r>
            <a:endParaRPr lang="ru-RU" dirty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endParaRPr lang="ru-RU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8640960" cy="5976664"/>
          </a:xfrm>
        </p:spPr>
        <p:txBody>
          <a:bodyPr/>
          <a:lstStyle/>
          <a:p>
            <a:r>
              <a:rPr lang="ru-RU" dirty="0" smtClean="0"/>
              <a:t>В годы войны командиром танкового экипажа был учитель математики из нашей школы Демин Михаил Михайлович. Он воевал на танке Т-34. Максимальная скорость танка Т-34 составляет 60 км/ч , а скорость фашистского танка Т-</a:t>
            </a:r>
            <a:r>
              <a:rPr lang="en-US" dirty="0" smtClean="0"/>
              <a:t>III </a:t>
            </a:r>
          </a:p>
          <a:p>
            <a:pPr>
              <a:buNone/>
            </a:pPr>
            <a:r>
              <a:rPr lang="en-US" dirty="0" smtClean="0"/>
              <a:t>     75% </a:t>
            </a:r>
            <a:r>
              <a:rPr lang="ru-RU" dirty="0" smtClean="0"/>
              <a:t>от скорости Т-34. Успеют ли наши танки захватить переправу, если по  данным разведки фашистские танки находятся на расстоянии 20 км от нее, а наши – на расстоянии 24 км. При этом надо учесть, что на пути наших танков есть  труднопроходимый участок длиной 4 км, который преодолевается только со скоростью 40 км/ч.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224</TotalTime>
  <Words>255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Решение задач на                    проценты</vt:lpstr>
      <vt:lpstr>Выразите проценты в виде дроби:        2%; 10%; 4%; 50%; 100%;25%. Поставьте в соответствие правильные ответы и буквы, получив            слово, которое будет ключевым на нашем уроке. </vt:lpstr>
      <vt:lpstr>Найти:</vt:lpstr>
      <vt:lpstr>Соотношение численности фашистских и советских войск в битве под Сталинградом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на                    проценты</dc:title>
  <dc:creator>любовь</dc:creator>
  <cp:lastModifiedBy>любовь</cp:lastModifiedBy>
  <cp:revision>25</cp:revision>
  <dcterms:created xsi:type="dcterms:W3CDTF">2011-11-17T18:11:30Z</dcterms:created>
  <dcterms:modified xsi:type="dcterms:W3CDTF">2013-04-09T12:17:44Z</dcterms:modified>
</cp:coreProperties>
</file>