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93" r:id="rId33"/>
    <p:sldId id="294" r:id="rId34"/>
    <p:sldId id="295" r:id="rId35"/>
    <p:sldId id="296" r:id="rId36"/>
    <p:sldId id="29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7.xml"/><Relationship Id="rId18" Type="http://schemas.openxmlformats.org/officeDocument/2006/relationships/slide" Target="slide22.xml"/><Relationship Id="rId26" Type="http://schemas.openxmlformats.org/officeDocument/2006/relationships/slide" Target="slide30.xml"/><Relationship Id="rId3" Type="http://schemas.openxmlformats.org/officeDocument/2006/relationships/slide" Target="slide2.xml"/><Relationship Id="rId21" Type="http://schemas.openxmlformats.org/officeDocument/2006/relationships/slide" Target="slide25.xml"/><Relationship Id="rId34" Type="http://schemas.openxmlformats.org/officeDocument/2006/relationships/slide" Target="slide13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21.xml"/><Relationship Id="rId25" Type="http://schemas.openxmlformats.org/officeDocument/2006/relationships/slide" Target="slide29.xml"/><Relationship Id="rId33" Type="http://schemas.openxmlformats.org/officeDocument/2006/relationships/slide" Target="slide12.xml"/><Relationship Id="rId2" Type="http://schemas.openxmlformats.org/officeDocument/2006/relationships/image" Target="../media/image1.jpeg"/><Relationship Id="rId16" Type="http://schemas.openxmlformats.org/officeDocument/2006/relationships/slide" Target="slide20.xml"/><Relationship Id="rId20" Type="http://schemas.openxmlformats.org/officeDocument/2006/relationships/slide" Target="slide24.xml"/><Relationship Id="rId29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8.xml"/><Relationship Id="rId32" Type="http://schemas.openxmlformats.org/officeDocument/2006/relationships/slide" Target="slide36.xml"/><Relationship Id="rId37" Type="http://schemas.openxmlformats.org/officeDocument/2006/relationships/slide" Target="slide16.xml"/><Relationship Id="rId5" Type="http://schemas.openxmlformats.org/officeDocument/2006/relationships/slide" Target="slide4.xml"/><Relationship Id="rId15" Type="http://schemas.openxmlformats.org/officeDocument/2006/relationships/slide" Target="slide19.xml"/><Relationship Id="rId23" Type="http://schemas.openxmlformats.org/officeDocument/2006/relationships/slide" Target="slide27.xml"/><Relationship Id="rId28" Type="http://schemas.openxmlformats.org/officeDocument/2006/relationships/slide" Target="slide32.xml"/><Relationship Id="rId36" Type="http://schemas.openxmlformats.org/officeDocument/2006/relationships/slide" Target="slide15.xml"/><Relationship Id="rId10" Type="http://schemas.openxmlformats.org/officeDocument/2006/relationships/slide" Target="slide9.xml"/><Relationship Id="rId19" Type="http://schemas.openxmlformats.org/officeDocument/2006/relationships/slide" Target="slide23.xml"/><Relationship Id="rId31" Type="http://schemas.openxmlformats.org/officeDocument/2006/relationships/slide" Target="slide35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8.xml"/><Relationship Id="rId22" Type="http://schemas.openxmlformats.org/officeDocument/2006/relationships/slide" Target="slide26.xml"/><Relationship Id="rId27" Type="http://schemas.openxmlformats.org/officeDocument/2006/relationships/slide" Target="slide31.xml"/><Relationship Id="rId30" Type="http://schemas.openxmlformats.org/officeDocument/2006/relationships/slide" Target="slide34.xml"/><Relationship Id="rId35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" descr="http://stat17.privet.ru/lr/091b14516c7349d8cf3af87ed4a082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0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55576" y="332656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Загадки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0930" y="1124744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Ребусы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60930" y="1918556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Даты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300" y="2708920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Имена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0405" y="3501008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Планеты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0405" y="4311170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err="1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Космоконкурсы</a:t>
            </a:r>
            <a:endParaRPr lang="ru-RU" sz="2400" i="1" dirty="0" smtClean="0">
              <a:ln w="18415" cmpd="sng">
                <a:solidFill>
                  <a:srgbClr val="00206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" pitchFamily="2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14074" y="5157192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Созвездия</a:t>
            </a:r>
          </a:p>
        </p:txBody>
      </p: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4109767" y="258065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Скругленный прямоугольник 14">
            <a:hlinkClick r:id="rId4" action="ppaction://hlinksldjump"/>
          </p:cNvPr>
          <p:cNvSpPr/>
          <p:nvPr/>
        </p:nvSpPr>
        <p:spPr>
          <a:xfrm>
            <a:off x="5028122" y="258065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Скругленный прямоугольник 15">
            <a:hlinkClick r:id="rId5" action="ppaction://hlinksldjump"/>
          </p:cNvPr>
          <p:cNvSpPr/>
          <p:nvPr/>
        </p:nvSpPr>
        <p:spPr>
          <a:xfrm>
            <a:off x="6053983" y="265131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Скругленный прямоугольник 16">
            <a:hlinkClick r:id="rId6" action="ppaction://hlinksldjump"/>
          </p:cNvPr>
          <p:cNvSpPr/>
          <p:nvPr/>
        </p:nvSpPr>
        <p:spPr>
          <a:xfrm>
            <a:off x="6990087" y="253845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Скругленный прямоугольник 17">
            <a:hlinkClick r:id="rId7" action="ppaction://hlinksldjump"/>
          </p:cNvPr>
          <p:cNvSpPr/>
          <p:nvPr/>
        </p:nvSpPr>
        <p:spPr>
          <a:xfrm>
            <a:off x="7998199" y="253845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Скругленный прямоугольник 18">
            <a:hlinkClick r:id="rId8" action="ppaction://hlinksldjump"/>
          </p:cNvPr>
          <p:cNvSpPr/>
          <p:nvPr/>
        </p:nvSpPr>
        <p:spPr>
          <a:xfrm>
            <a:off x="4109767" y="1151746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5028122" y="1151746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6053983" y="1158812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Скругленный прямоугольник 21">
            <a:hlinkClick r:id="rId11" action="ppaction://hlinksldjump"/>
          </p:cNvPr>
          <p:cNvSpPr/>
          <p:nvPr/>
        </p:nvSpPr>
        <p:spPr>
          <a:xfrm>
            <a:off x="6990087" y="1147526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Скругленный прямоугольник 22">
            <a:hlinkClick r:id="rId12" action="ppaction://hlinksldjump"/>
          </p:cNvPr>
          <p:cNvSpPr/>
          <p:nvPr/>
        </p:nvSpPr>
        <p:spPr>
          <a:xfrm>
            <a:off x="7998199" y="1147526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Скругленный прямоугольник 23">
            <a:hlinkClick r:id="rId13" action="ppaction://hlinksldjump"/>
          </p:cNvPr>
          <p:cNvSpPr/>
          <p:nvPr/>
        </p:nvSpPr>
        <p:spPr>
          <a:xfrm>
            <a:off x="4161845" y="1914249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Скругленный прямоугольник 24">
            <a:hlinkClick r:id="rId14" action="ppaction://hlinksldjump"/>
          </p:cNvPr>
          <p:cNvSpPr/>
          <p:nvPr/>
        </p:nvSpPr>
        <p:spPr>
          <a:xfrm>
            <a:off x="5080200" y="1914249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Скругленный прямоугольник 25">
            <a:hlinkClick r:id="rId15" action="ppaction://hlinksldjump"/>
          </p:cNvPr>
          <p:cNvSpPr/>
          <p:nvPr/>
        </p:nvSpPr>
        <p:spPr>
          <a:xfrm>
            <a:off x="6106061" y="1921315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Скругленный прямоугольник 26">
            <a:hlinkClick r:id="rId16" action="ppaction://hlinksldjump"/>
          </p:cNvPr>
          <p:cNvSpPr/>
          <p:nvPr/>
        </p:nvSpPr>
        <p:spPr>
          <a:xfrm>
            <a:off x="7042165" y="1910029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Скругленный прямоугольник 27">
            <a:hlinkClick r:id="rId17" action="ppaction://hlinksldjump"/>
          </p:cNvPr>
          <p:cNvSpPr/>
          <p:nvPr/>
        </p:nvSpPr>
        <p:spPr>
          <a:xfrm>
            <a:off x="8050277" y="1910029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Скругленный прямоугольник 28">
            <a:hlinkClick r:id="rId18" action="ppaction://hlinksldjump"/>
          </p:cNvPr>
          <p:cNvSpPr/>
          <p:nvPr/>
        </p:nvSpPr>
        <p:spPr>
          <a:xfrm>
            <a:off x="4161845" y="2710557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30" name="Скругленный прямоугольник 29">
            <a:hlinkClick r:id="rId19" action="ppaction://hlinksldjump"/>
          </p:cNvPr>
          <p:cNvSpPr/>
          <p:nvPr/>
        </p:nvSpPr>
        <p:spPr>
          <a:xfrm>
            <a:off x="5080200" y="2710557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Скругленный прямоугольник 30">
            <a:hlinkClick r:id="rId20" action="ppaction://hlinksldjump"/>
          </p:cNvPr>
          <p:cNvSpPr/>
          <p:nvPr/>
        </p:nvSpPr>
        <p:spPr>
          <a:xfrm>
            <a:off x="6106061" y="2717623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32" name="Скругленный прямоугольник 31">
            <a:hlinkClick r:id="rId21" action="ppaction://hlinksldjump"/>
          </p:cNvPr>
          <p:cNvSpPr/>
          <p:nvPr/>
        </p:nvSpPr>
        <p:spPr>
          <a:xfrm>
            <a:off x="7042165" y="2706337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33" name="Скругленный прямоугольник 32">
            <a:hlinkClick r:id="rId22" action="ppaction://hlinksldjump"/>
          </p:cNvPr>
          <p:cNvSpPr/>
          <p:nvPr/>
        </p:nvSpPr>
        <p:spPr>
          <a:xfrm>
            <a:off x="8050277" y="2706337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Скругленный прямоугольник 33">
            <a:hlinkClick r:id="rId23" action="ppaction://hlinksldjump"/>
          </p:cNvPr>
          <p:cNvSpPr/>
          <p:nvPr/>
        </p:nvSpPr>
        <p:spPr>
          <a:xfrm>
            <a:off x="4161845" y="3498425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35" name="Скругленный прямоугольник 34">
            <a:hlinkClick r:id="rId24" action="ppaction://hlinksldjump"/>
          </p:cNvPr>
          <p:cNvSpPr/>
          <p:nvPr/>
        </p:nvSpPr>
        <p:spPr>
          <a:xfrm>
            <a:off x="5080200" y="3498425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36" name="Скругленный прямоугольник 35">
            <a:hlinkClick r:id="rId25" action="ppaction://hlinksldjump"/>
          </p:cNvPr>
          <p:cNvSpPr/>
          <p:nvPr/>
        </p:nvSpPr>
        <p:spPr>
          <a:xfrm>
            <a:off x="6106061" y="3505491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37" name="Скругленный прямоугольник 36">
            <a:hlinkClick r:id="rId26" action="ppaction://hlinksldjump"/>
          </p:cNvPr>
          <p:cNvSpPr/>
          <p:nvPr/>
        </p:nvSpPr>
        <p:spPr>
          <a:xfrm>
            <a:off x="7042165" y="3494205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38" name="Скругленный прямоугольник 37">
            <a:hlinkClick r:id="rId27" action="ppaction://hlinksldjump"/>
          </p:cNvPr>
          <p:cNvSpPr/>
          <p:nvPr/>
        </p:nvSpPr>
        <p:spPr>
          <a:xfrm>
            <a:off x="8050277" y="3494205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39" name="Скругленный прямоугольник 38">
            <a:hlinkClick r:id="rId28" action="ppaction://hlinksldjump"/>
          </p:cNvPr>
          <p:cNvSpPr/>
          <p:nvPr/>
        </p:nvSpPr>
        <p:spPr>
          <a:xfrm>
            <a:off x="4161845" y="4290513"/>
            <a:ext cx="648072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40" name="Скругленный прямоугольник 39">
            <a:hlinkClick r:id="rId29" action="ppaction://hlinksldjump"/>
          </p:cNvPr>
          <p:cNvSpPr/>
          <p:nvPr/>
        </p:nvSpPr>
        <p:spPr>
          <a:xfrm>
            <a:off x="5080200" y="4290513"/>
            <a:ext cx="648072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Скругленный прямоугольник 40">
            <a:hlinkClick r:id="rId30" action="ppaction://hlinksldjump"/>
          </p:cNvPr>
          <p:cNvSpPr/>
          <p:nvPr/>
        </p:nvSpPr>
        <p:spPr>
          <a:xfrm>
            <a:off x="6106061" y="4297579"/>
            <a:ext cx="648072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42" name="Скругленный прямоугольник 41">
            <a:hlinkClick r:id="rId31" action="ppaction://hlinksldjump"/>
          </p:cNvPr>
          <p:cNvSpPr/>
          <p:nvPr/>
        </p:nvSpPr>
        <p:spPr>
          <a:xfrm>
            <a:off x="7042165" y="4286293"/>
            <a:ext cx="648072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Скругленный прямоугольник 42">
            <a:hlinkClick r:id="rId32" action="ppaction://hlinksldjump"/>
          </p:cNvPr>
          <p:cNvSpPr/>
          <p:nvPr/>
        </p:nvSpPr>
        <p:spPr>
          <a:xfrm>
            <a:off x="8050277" y="4286293"/>
            <a:ext cx="648072" cy="648072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44" name="Скругленный прямоугольник 43">
            <a:hlinkClick r:id="rId33" action="ppaction://hlinksldjump"/>
          </p:cNvPr>
          <p:cNvSpPr/>
          <p:nvPr/>
        </p:nvSpPr>
        <p:spPr>
          <a:xfrm>
            <a:off x="4145306" y="5158916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45" name="Скругленный прямоугольник 44">
            <a:hlinkClick r:id="rId34" action="ppaction://hlinksldjump"/>
          </p:cNvPr>
          <p:cNvSpPr/>
          <p:nvPr/>
        </p:nvSpPr>
        <p:spPr>
          <a:xfrm>
            <a:off x="5063661" y="5158916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46" name="Скругленный прямоугольник 45">
            <a:hlinkClick r:id="rId35" action="ppaction://hlinksldjump"/>
          </p:cNvPr>
          <p:cNvSpPr/>
          <p:nvPr/>
        </p:nvSpPr>
        <p:spPr>
          <a:xfrm>
            <a:off x="6089522" y="5165982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Скругленный прямоугольник 46">
            <a:hlinkClick r:id="rId36" action="ppaction://hlinksldjump"/>
          </p:cNvPr>
          <p:cNvSpPr/>
          <p:nvPr/>
        </p:nvSpPr>
        <p:spPr>
          <a:xfrm>
            <a:off x="7025626" y="5154696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48" name="Скругленный прямоугольник 47">
            <a:hlinkClick r:id="rId37" action="ppaction://hlinksldjump"/>
          </p:cNvPr>
          <p:cNvSpPr/>
          <p:nvPr/>
        </p:nvSpPr>
        <p:spPr>
          <a:xfrm>
            <a:off x="8033738" y="5154696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83568" y="6021288"/>
            <a:ext cx="2520280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Вопрос-ответ</a:t>
            </a:r>
          </a:p>
        </p:txBody>
      </p:sp>
      <p:sp>
        <p:nvSpPr>
          <p:cNvPr id="51" name="Скругленный прямоугольник 50">
            <a:hlinkClick r:id="rId28" action="ppaction://hlinksldjump"/>
          </p:cNvPr>
          <p:cNvSpPr/>
          <p:nvPr/>
        </p:nvSpPr>
        <p:spPr>
          <a:xfrm>
            <a:off x="4139952" y="6021288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52" name="Скругленный прямоугольник 51">
            <a:hlinkClick r:id="rId29" action="ppaction://hlinksldjump"/>
          </p:cNvPr>
          <p:cNvSpPr/>
          <p:nvPr/>
        </p:nvSpPr>
        <p:spPr>
          <a:xfrm>
            <a:off x="5058307" y="6021288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53" name="Скругленный прямоугольник 52">
            <a:hlinkClick r:id="rId30" action="ppaction://hlinksldjump"/>
          </p:cNvPr>
          <p:cNvSpPr/>
          <p:nvPr/>
        </p:nvSpPr>
        <p:spPr>
          <a:xfrm>
            <a:off x="6084168" y="6028354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54" name="Скругленный прямоугольник 53">
            <a:hlinkClick r:id="rId31" action="ppaction://hlinksldjump"/>
          </p:cNvPr>
          <p:cNvSpPr/>
          <p:nvPr/>
        </p:nvSpPr>
        <p:spPr>
          <a:xfrm>
            <a:off x="7020272" y="6017068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55" name="Скругленный прямоугольник 54">
            <a:hlinkClick r:id="rId32" action="ppaction://hlinksldjump"/>
          </p:cNvPr>
          <p:cNvSpPr/>
          <p:nvPr/>
        </p:nvSpPr>
        <p:spPr>
          <a:xfrm>
            <a:off x="8028384" y="6017068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xmlns="" val="37285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b/3/15/288/15288111_23649354_22164463_1183651611_1234564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46" cy="6858001"/>
          </a:xfrm>
          <a:prstGeom prst="rect">
            <a:avLst/>
          </a:prstGeom>
          <a:noFill/>
        </p:spPr>
      </p:pic>
      <p:pic>
        <p:nvPicPr>
          <p:cNvPr id="2050" name="Picture 2" descr="http://allforchildren.ru/rebus/rebus12/12-030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340768"/>
            <a:ext cx="856833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79912" y="5013176"/>
            <a:ext cx="15728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/>
              <a:t>Земля</a:t>
            </a:r>
            <a:endParaRPr lang="ru-RU" sz="40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116632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b/3/15/288/15288111_23649354_22164463_1183651611_1234564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46" cy="6858001"/>
          </a:xfrm>
          <a:prstGeom prst="rect">
            <a:avLst/>
          </a:prstGeom>
          <a:noFill/>
        </p:spPr>
      </p:pic>
      <p:pic>
        <p:nvPicPr>
          <p:cNvPr id="1026" name="Picture 2" descr="http://allforchildren.ru/rebus/rebus12/12-040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1268760"/>
            <a:ext cx="7200800" cy="36554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51920" y="5229200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Candara" pitchFamily="34" charset="0"/>
              </a:rPr>
              <a:t>Нептун</a:t>
            </a:r>
            <a:endParaRPr lang="ru-RU" sz="3600" b="1" i="1" dirty="0">
              <a:latin typeface="Candar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116632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darkdiary.ru/photo2/46253/79adba6f164a741dab6c5dd7f01c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9698" name="Picture 2" descr="http://files.school-collection.edu.ru/dlrstore/b8f4bc14-96bf-f192-5e3f-01c97b75ebb8/4716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96752"/>
            <a:ext cx="5256584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908720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Большая и Малая Медведица</a:t>
            </a: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darkdiary.ru/photo2/46253/79adba6f164a741dab6c5dd7f01c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pic>
        <p:nvPicPr>
          <p:cNvPr id="4098" name="Picture 2" descr="http://www.garshin.ru/evolution/astronomy/stars/taurus/_images/telec-sus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908720"/>
            <a:ext cx="6048672" cy="472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7544" y="620688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Телец</a:t>
            </a:r>
            <a:endParaRPr lang="ru-RU" sz="4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arkdiary.ru/photo2/46253/79adba6f164a741dab6c5dd7f01c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8674" name="Picture 2" descr="http://www.stihi.ru/pics/2009/08/01/221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052736"/>
            <a:ext cx="4524375" cy="5019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Близнецы</a:t>
            </a:r>
            <a:endParaRPr lang="ru-RU" sz="40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darkdiary.ru/photo2/46253/79adba6f164a741dab6c5dd7f01c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83968" y="188640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pic>
        <p:nvPicPr>
          <p:cNvPr id="2050" name="Picture 2" descr="http://zodiac-art.narod.ru/stars/le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6409267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99592" y="126876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Лев</a:t>
            </a:r>
            <a:endParaRPr lang="ru-RU" sz="5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darkdiary.ru/photo2/46253/79adba6f164a741dab6c5dd7f01c9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188640"/>
            <a:ext cx="648072" cy="648072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pic>
        <p:nvPicPr>
          <p:cNvPr id="3" name="Picture 2" descr="http://static.ddmcdn.com/gif/orion-constellation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888432" cy="582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43608" y="2636912"/>
            <a:ext cx="211949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Орион</a:t>
            </a:r>
            <a:endParaRPr lang="ru-RU" sz="5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3968" y="188640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395536" y="980728"/>
            <a:ext cx="8280920" cy="10772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каком году и кто совершил первый полет в космос?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060848"/>
            <a:ext cx="813690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(12 апреля 1961г. Ю.А. Гагарин )</a:t>
            </a:r>
            <a:endParaRPr lang="ru-RU" sz="2000" i="1" dirty="0"/>
          </a:p>
        </p:txBody>
      </p:sp>
      <p:pic>
        <p:nvPicPr>
          <p:cNvPr id="8" name="Picture 2" descr="http://ic.pics.livejournal.com/toxa_musiyenko/25652897/645/64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356992"/>
            <a:ext cx="2304256" cy="328629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1560" y="2420888"/>
            <a:ext cx="813690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(13 апреля 1961г. Ю.А. Гагарин )</a:t>
            </a:r>
            <a:endParaRPr lang="ru-RU" sz="2000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80928"/>
            <a:ext cx="8136904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(14 апреля 1961г. Ю.А. Гагарин )</a:t>
            </a:r>
            <a:endParaRPr lang="ru-RU" sz="2000" i="1" dirty="0"/>
          </a:p>
        </p:txBody>
      </p:sp>
      <p:pic>
        <p:nvPicPr>
          <p:cNvPr id="6146" name="Picture 2" descr="C:\Documents and Settings\Администратор\Рабочий стол\2. Своя игра ПО дороге в космос\Transu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88640"/>
            <a:ext cx="1466850" cy="733425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Рабочий стол\2. Своя игра ПО дороге в космос\anime-3d-15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4365104"/>
            <a:ext cx="151216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3968" y="188640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051720" y="1988840"/>
            <a:ext cx="504056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(16 июня 1963г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moole.ru/uploads/posts/2011-10/1319648624_88280e2b00248463f0ac9d3d0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645024"/>
            <a:ext cx="4336302" cy="27363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052736"/>
            <a:ext cx="828092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В каком году В.Терешкова совершила полет в космос? </a:t>
            </a:r>
            <a:endParaRPr lang="ru-RU" sz="28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1720" y="2420888"/>
            <a:ext cx="504056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(25 августа1861г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051720" y="2852936"/>
            <a:ext cx="5040560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(12 апреля 1754г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.)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122" name="Picture 2" descr="C:\Documents and Settings\Администратор\Рабочий стол\2. Своя игра ПО дороге в космос\astronauta-06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0250" y="2060848"/>
            <a:ext cx="333375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3968" y="188640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988840"/>
            <a:ext cx="374012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ea typeface="Times New Roman"/>
              </a:rPr>
              <a:t>15 сентября 1977 года</a:t>
            </a:r>
            <a:endParaRPr lang="ru-RU" sz="3600" i="1" dirty="0">
              <a:ea typeface="Times New Roman"/>
            </a:endParaRPr>
          </a:p>
        </p:txBody>
      </p:sp>
      <p:pic>
        <p:nvPicPr>
          <p:cNvPr id="23554" name="Picture 2" descr="http://pda.fedpress.ru/sites/fedpress/files/ryabowall/news/leono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276872"/>
            <a:ext cx="3548195" cy="388843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827584" y="2636913"/>
            <a:ext cx="374441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ea typeface="Times New Roman"/>
              </a:rPr>
              <a:t>18 марта 1965 года</a:t>
            </a:r>
            <a:endParaRPr lang="ru-RU" sz="3600" i="1" dirty="0"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3284984"/>
            <a:ext cx="3744416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i="1" dirty="0" smtClean="0">
                <a:ea typeface="Times New Roman"/>
              </a:rPr>
              <a:t>1 января 1985 года</a:t>
            </a:r>
            <a:endParaRPr lang="ru-RU" sz="3600" i="1" dirty="0"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52736"/>
            <a:ext cx="8064896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2800" dirty="0" smtClean="0">
                <a:ea typeface="Times New Roman"/>
              </a:rPr>
              <a:t>    В каком году Алексей Архипович Леонов впервые вышел в открытый космос?</a:t>
            </a:r>
            <a:endParaRPr lang="ru-RU" sz="2800" dirty="0">
              <a:ea typeface="Times New Roman"/>
            </a:endParaRPr>
          </a:p>
        </p:txBody>
      </p:sp>
      <p:pic>
        <p:nvPicPr>
          <p:cNvPr id="4098" name="Picture 2" descr="C:\Documents and Settings\Администратор\Рабочий стол\2. Своя игра ПО дороге в космос\a-planeten-1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4293096"/>
            <a:ext cx="249627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067944" y="116632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pic>
        <p:nvPicPr>
          <p:cNvPr id="8" name="Picture 6" descr="http://www.misterovni.com/wp-content/uploads/HLIC/292ec9732cc7252c7e58c90f4b077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384" y="3329608"/>
            <a:ext cx="4108616" cy="35283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67544" y="1052736"/>
            <a:ext cx="53285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cs typeface="Arial" pitchFamily="34" charset="0"/>
              </a:rPr>
              <a:t>Это красная планета</a:t>
            </a:r>
          </a:p>
          <a:p>
            <a:pPr algn="ctr"/>
            <a:r>
              <a:rPr lang="ru-RU" sz="3200" dirty="0" smtClean="0">
                <a:cs typeface="Arial" pitchFamily="34" charset="0"/>
              </a:rPr>
              <a:t>По соседству с нами.</a:t>
            </a:r>
          </a:p>
          <a:p>
            <a:pPr algn="ctr"/>
            <a:r>
              <a:rPr lang="ru-RU" sz="3200" dirty="0" smtClean="0">
                <a:cs typeface="Arial" pitchFamily="34" charset="0"/>
              </a:rPr>
              <a:t>Он зимой и даже летом</a:t>
            </a:r>
          </a:p>
          <a:p>
            <a:pPr algn="ctr"/>
            <a:r>
              <a:rPr lang="ru-RU" sz="3200" dirty="0" smtClean="0">
                <a:cs typeface="Arial" pitchFamily="34" charset="0"/>
              </a:rPr>
              <a:t>Мерзнет надо льдами.</a:t>
            </a:r>
          </a:p>
          <a:p>
            <a:pPr algn="ctr"/>
            <a:r>
              <a:rPr lang="ru-RU" sz="3200" dirty="0" smtClean="0">
                <a:cs typeface="Arial" pitchFamily="34" charset="0"/>
              </a:rPr>
              <a:t>Странно, что ни говори, -</a:t>
            </a:r>
          </a:p>
          <a:p>
            <a:pPr algn="ctr"/>
            <a:r>
              <a:rPr lang="ru-RU" sz="3200" dirty="0" smtClean="0">
                <a:cs typeface="Arial" pitchFamily="34" charset="0"/>
              </a:rPr>
              <a:t>Лед не сверху, а внутри. </a:t>
            </a:r>
            <a:endParaRPr lang="ru-RU" sz="3200" dirty="0">
              <a:cs typeface="Arial" pitchFamily="34" charset="0"/>
            </a:endParaRPr>
          </a:p>
        </p:txBody>
      </p:sp>
      <p:sp>
        <p:nvSpPr>
          <p:cNvPr id="9" name="Управляющая кнопка: возврат 8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4509120"/>
            <a:ext cx="1555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atin typeface="+mj-lt"/>
                <a:cs typeface="Arial" pitchFamily="34" charset="0"/>
              </a:rPr>
              <a:t>(Марс)</a:t>
            </a:r>
            <a:endParaRPr lang="ru-RU" sz="3600" b="1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27984" y="188640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Times New Roman" pitchFamily="18" charset="0"/>
              </a:rPr>
              <a:t>4</a:t>
            </a: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92080" y="1628800"/>
            <a:ext cx="324036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ea typeface="Times New Roman"/>
              </a:rPr>
              <a:t>9 марта 1934 года</a:t>
            </a:r>
            <a:endParaRPr lang="ru-RU" sz="3200" i="1" dirty="0">
              <a:ea typeface="Times New Roman"/>
            </a:endParaRPr>
          </a:p>
        </p:txBody>
      </p:sp>
      <p:pic>
        <p:nvPicPr>
          <p:cNvPr id="22530" name="Picture 2" descr="http://ic.pics.livejournal.com/toxa_musiyenko/25652897/645/645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8062" y="2060848"/>
            <a:ext cx="2928418" cy="4176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92080" y="2204864"/>
            <a:ext cx="324036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ea typeface="Times New Roman"/>
              </a:rPr>
              <a:t>8 марта 1989 года</a:t>
            </a:r>
            <a:endParaRPr lang="ru-RU" sz="3200" i="1" dirty="0">
              <a:ea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92080" y="2780928"/>
            <a:ext cx="3240359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i="1" dirty="0" smtClean="0">
                <a:ea typeface="Times New Roman"/>
              </a:rPr>
              <a:t>23 февраля 1952 года</a:t>
            </a:r>
            <a:endParaRPr lang="ru-RU" sz="3200" i="1" dirty="0"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052736"/>
            <a:ext cx="6768752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3200" dirty="0" smtClean="0">
                <a:ea typeface="Times New Roman"/>
              </a:rPr>
              <a:t>Когда родился Ю.А. Гагарин?</a:t>
            </a:r>
            <a:endParaRPr lang="ru-RU" sz="3200" dirty="0">
              <a:ea typeface="Times New Roman"/>
            </a:endParaRPr>
          </a:p>
        </p:txBody>
      </p:sp>
      <p:pic>
        <p:nvPicPr>
          <p:cNvPr id="3074" name="Picture 2" descr="C:\Documents and Settings\Администратор\Рабочий стол\2. Своя игра ПО дороге в космос\th_SWIFTJE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45251">
            <a:off x="5436096" y="4509120"/>
            <a:ext cx="2520280" cy="663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3968" y="188640"/>
            <a:ext cx="648072" cy="64807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843808" y="4509120"/>
            <a:ext cx="4968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(6 февраля 2011г.)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Управляющая кнопка: возврат 3">
            <a:hlinkClick r:id="rId2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www.baikonuradm.ru/userfiles/image/fotogallery/fg_337.jpg"/>
          <p:cNvPicPr>
            <a:picLocks noChangeAspect="1" noChangeArrowheads="1"/>
          </p:cNvPicPr>
          <p:nvPr/>
        </p:nvPicPr>
        <p:blipFill>
          <a:blip r:embed="rId3" cstate="print"/>
          <a:srcRect l="7051" t="12000" r="16890"/>
          <a:stretch>
            <a:fillRect/>
          </a:stretch>
        </p:blipFill>
        <p:spPr bwMode="auto">
          <a:xfrm>
            <a:off x="2843808" y="1772816"/>
            <a:ext cx="3384376" cy="26125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9552" y="1124744"/>
            <a:ext cx="799288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Когда был последний запуск ракеты с Байконура? </a:t>
            </a:r>
            <a:endParaRPr lang="ru-RU" sz="2400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131840" y="4941168"/>
            <a:ext cx="4968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(6 февраля 2012г.)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63888" y="5373216"/>
            <a:ext cx="4968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(6 февраля 2013г.)</a:t>
            </a: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050" name="Picture 2" descr="C:\Documents and Settings\Администратор\Рабочий стол\2. Своя игра ПО дороге в космос\0024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149080"/>
            <a:ext cx="1296144" cy="1710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2. Своя игра ПО дороге в космос\космос\colorful-cute-stars-twir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124744"/>
            <a:ext cx="748883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98475" algn="l"/>
              </a:tabLst>
            </a:pPr>
            <a:r>
              <a:rPr lang="ru-RU" sz="2800" dirty="0" smtClean="0">
                <a:solidFill>
                  <a:prstClr val="black"/>
                </a:solidFill>
                <a:ea typeface="Times New Roman"/>
              </a:rPr>
              <a:t>Кто доказал, что Земля движется вокруг Солнца?</a:t>
            </a:r>
            <a:endParaRPr lang="ru-RU" sz="2800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20482" name="Picture 2" descr="http://nauka.wiara.pl/files/12/02/16/420723_Nikolaus_Kopernikus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348880"/>
            <a:ext cx="3456384" cy="34165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08073" y="5517232"/>
            <a:ext cx="2302425" cy="584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3200" i="1" dirty="0" smtClean="0">
                <a:solidFill>
                  <a:prstClr val="black"/>
                </a:solidFill>
                <a:ea typeface="Times New Roman"/>
              </a:rPr>
              <a:t>Н. Коперник</a:t>
            </a:r>
            <a:endParaRPr lang="ru-RU" sz="3200" dirty="0">
              <a:solidFill>
                <a:prstClr val="black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2. Своя игра ПО дороге в космос\космос\colorful-cute-stars-twir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4248472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prstClr val="black"/>
                </a:solidFill>
                <a:ea typeface="Times New Roman"/>
              </a:rPr>
              <a:t>Кто был </a:t>
            </a:r>
            <a:r>
              <a:rPr lang="ru-RU" sz="2400" dirty="0" smtClean="0">
                <a:solidFill>
                  <a:prstClr val="black"/>
                </a:solidFill>
                <a:ea typeface="Times New Roman"/>
                <a:cs typeface="PragmaticaKMM"/>
              </a:rPr>
              <a:t> первым человеком, вступившим на поверхность Луны 21 июля 1969? </a:t>
            </a:r>
            <a:endParaRPr lang="ru-RU" sz="4000" dirty="0"/>
          </a:p>
        </p:txBody>
      </p:sp>
      <p:pic>
        <p:nvPicPr>
          <p:cNvPr id="19458" name="Picture 2" descr="http://www.rgo.ru/wp-content/uploads/2011/03/armstrong_nil-230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988840"/>
            <a:ext cx="3312368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5949280"/>
            <a:ext cx="3870176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i="1" dirty="0" smtClean="0">
                <a:solidFill>
                  <a:prstClr val="black"/>
                </a:solidFill>
                <a:ea typeface="Times New Roman"/>
                <a:cs typeface="PragmaticaKMM"/>
              </a:rPr>
              <a:t>Н. </a:t>
            </a:r>
            <a:r>
              <a:rPr lang="ru-RU" sz="2400" i="1" dirty="0" err="1" smtClean="0">
                <a:solidFill>
                  <a:prstClr val="black"/>
                </a:solidFill>
                <a:ea typeface="Times New Roman"/>
                <a:cs typeface="PragmaticaKMM"/>
              </a:rPr>
              <a:t>Армстронг</a:t>
            </a:r>
            <a:r>
              <a:rPr lang="ru-RU" sz="2400" i="1" dirty="0" smtClean="0">
                <a:solidFill>
                  <a:prstClr val="black"/>
                </a:solidFill>
                <a:ea typeface="Times New Roman"/>
                <a:cs typeface="PragmaticaKMM"/>
              </a:rPr>
              <a:t>, </a:t>
            </a:r>
            <a:r>
              <a:rPr lang="ru-RU" sz="2400" i="1" dirty="0" err="1" smtClean="0">
                <a:solidFill>
                  <a:prstClr val="black"/>
                </a:solidFill>
                <a:ea typeface="Times New Roman"/>
                <a:cs typeface="PragmaticaKMM"/>
              </a:rPr>
              <a:t>Базз</a:t>
            </a:r>
            <a:r>
              <a:rPr lang="ru-RU" sz="2400" i="1" dirty="0" smtClean="0">
                <a:solidFill>
                  <a:prstClr val="black"/>
                </a:solidFill>
                <a:ea typeface="Times New Roman"/>
                <a:cs typeface="PragmaticaKMM"/>
              </a:rPr>
              <a:t> </a:t>
            </a:r>
            <a:r>
              <a:rPr lang="ru-RU" sz="2400" i="1" dirty="0" err="1" smtClean="0">
                <a:solidFill>
                  <a:prstClr val="black"/>
                </a:solidFill>
                <a:ea typeface="Times New Roman"/>
                <a:cs typeface="PragmaticaKMM"/>
              </a:rPr>
              <a:t>Олдрин</a:t>
            </a:r>
            <a:endParaRPr lang="ru-RU" sz="2400" dirty="0">
              <a:solidFill>
                <a:prstClr val="black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2. Своя игра ПО дороге в космос\космос\colorful-cute-stars-twir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052736"/>
            <a:ext cx="7776864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ea typeface="Times New Roman"/>
                <a:cs typeface="PragmaticaKMM"/>
              </a:rPr>
              <a:t>Назовите имя космонавта, который первым в истории  вышел в открытый  космос.</a:t>
            </a:r>
            <a:endParaRPr lang="ru-RU" sz="4400" dirty="0"/>
          </a:p>
        </p:txBody>
      </p:sp>
      <p:pic>
        <p:nvPicPr>
          <p:cNvPr id="18434" name="Picture 2" descr="http://raketomodel-leo.narod.ru/kosmonavts/leon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383" y="2204864"/>
            <a:ext cx="3086057" cy="432048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788024" y="6093296"/>
            <a:ext cx="3810723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>
              <a:spcBef>
                <a:spcPts val="600"/>
              </a:spcBef>
            </a:pPr>
            <a:r>
              <a:rPr lang="ru-RU" sz="2400" i="1" dirty="0" smtClean="0">
                <a:solidFill>
                  <a:prstClr val="black"/>
                </a:solidFill>
                <a:ea typeface="Times New Roman"/>
                <a:cs typeface="PragmaticaKMM"/>
              </a:rPr>
              <a:t>Леонов Алексей Архипович.</a:t>
            </a:r>
            <a:endParaRPr lang="ru-RU" sz="2400" dirty="0">
              <a:solidFill>
                <a:prstClr val="black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2. Своя игра ПО дороге в космос\космос\colorful-cute-stars-twir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980728"/>
            <a:ext cx="784887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98475" algn="l"/>
              </a:tabLst>
            </a:pPr>
            <a:r>
              <a:rPr lang="ru-RU" sz="2800" dirty="0" smtClean="0">
                <a:solidFill>
                  <a:prstClr val="black"/>
                </a:solidFill>
                <a:ea typeface="Times New Roman"/>
              </a:rPr>
              <a:t>Кто был первым космическим туристом?</a:t>
            </a:r>
            <a:endParaRPr lang="ru-RU" sz="2800" dirty="0">
              <a:solidFill>
                <a:prstClr val="black"/>
              </a:solidFill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19872" y="1484784"/>
            <a:ext cx="2448272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i="1" dirty="0" err="1" smtClean="0">
                <a:solidFill>
                  <a:prstClr val="black"/>
                </a:solidFill>
                <a:latin typeface="+mj-lt"/>
                <a:ea typeface="Times New Roman"/>
              </a:rPr>
              <a:t>Деннис</a:t>
            </a:r>
            <a:r>
              <a:rPr lang="ru-RU" sz="2800" i="1" dirty="0" smtClean="0">
                <a:solidFill>
                  <a:prstClr val="black"/>
                </a:solidFill>
                <a:latin typeface="+mj-lt"/>
                <a:ea typeface="Times New Roman"/>
              </a:rPr>
              <a:t> Тито</a:t>
            </a:r>
            <a:endParaRPr lang="ru-RU" sz="2800" i="1" dirty="0">
              <a:solidFill>
                <a:prstClr val="black"/>
              </a:solidFill>
              <a:latin typeface="+mj-lt"/>
              <a:ea typeface="Times New Roman"/>
            </a:endParaRPr>
          </a:p>
        </p:txBody>
      </p:sp>
      <p:pic>
        <p:nvPicPr>
          <p:cNvPr id="17410" name="Picture 2" descr="http://img0.liveinternet.ru/images/attach/c/7/98/76/98076132_3925073_1362069381_in2018dennistitosentanexpeditiontoma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276872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дминистратор\Рабочий стол\2. Своя игра ПО дороге в космос\космос\colorful-cute-stars-twir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11960" y="116632"/>
            <a:ext cx="648072" cy="64807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124744"/>
            <a:ext cx="7704856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98475" algn="l"/>
              </a:tabLst>
            </a:pPr>
            <a:r>
              <a:rPr lang="ru-RU" sz="2800" dirty="0" smtClean="0">
                <a:solidFill>
                  <a:prstClr val="black"/>
                </a:solidFill>
                <a:ea typeface="Times New Roman"/>
              </a:rPr>
              <a:t>Кто был конструктором первого космического корабля?</a:t>
            </a:r>
            <a:endParaRPr lang="ru-RU" sz="2800" dirty="0">
              <a:solidFill>
                <a:prstClr val="black"/>
              </a:solidFill>
              <a:ea typeface="Times New Roman"/>
            </a:endParaRPr>
          </a:p>
        </p:txBody>
      </p:sp>
      <p:pic>
        <p:nvPicPr>
          <p:cNvPr id="16386" name="Picture 2" descr="http://pomnipro.ru/resources/image/userphoto_3863_433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348879"/>
            <a:ext cx="2538118" cy="417146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32040" y="2348880"/>
            <a:ext cx="356616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prstClr val="black"/>
                </a:solidFill>
                <a:ea typeface="Times New Roman"/>
              </a:rPr>
              <a:t>Сергей Павлович Королёв</a:t>
            </a:r>
            <a:endParaRPr lang="ru-RU" sz="3200" dirty="0">
              <a:solidFill>
                <a:prstClr val="black"/>
              </a:solidFill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lbum.foto.ru/photos/pr0/141148/18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pic>
        <p:nvPicPr>
          <p:cNvPr id="46082" name="Picture 2" descr="http://img01.chitalnya.ru/upload2/681/8438770971260965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556792"/>
            <a:ext cx="5724128" cy="34344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19872" y="645333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марс</a:t>
            </a:r>
            <a:endParaRPr lang="ru-RU" dirty="0"/>
          </a:p>
        </p:txBody>
      </p:sp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339752" y="537321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Марс</a:t>
            </a:r>
            <a:endParaRPr lang="ru-RU" sz="6600" b="1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lbum.foto.ru/photos/pr0/141148/18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pic>
        <p:nvPicPr>
          <p:cNvPr id="45058" name="Picture 2" descr="http://jonathanmanchester.com/blog/wp-content/uploads/2007/12/satur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980728"/>
            <a:ext cx="5876925" cy="4572000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627784" y="5445224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Сатурн</a:t>
            </a:r>
            <a:endParaRPr lang="ru-RU" sz="6600" b="1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lbum.foto.ru/photos/pr0/141148/18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pic>
        <p:nvPicPr>
          <p:cNvPr id="44036" name="Picture 4" descr="http://img1.liveinternet.ru/images/attach/c/7/97/155/97155411_Merkur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484784"/>
            <a:ext cx="4762500" cy="35718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5373216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Меркурий</a:t>
            </a:r>
            <a:endParaRPr lang="ru-RU" sz="6600" b="1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boxofficemojo.com/img/m/monstersvsaliens/SG-Insec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744286" cy="3356992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83968" y="116632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05273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 smtClean="0"/>
              <a:t>Все планеты с полюсами,</a:t>
            </a:r>
          </a:p>
          <a:p>
            <a:pPr algn="ctr"/>
            <a:r>
              <a:rPr lang="ru-RU" sz="3200" dirty="0" smtClean="0"/>
              <a:t>Есть экватор у любой.</a:t>
            </a:r>
          </a:p>
          <a:p>
            <a:pPr algn="ctr"/>
            <a:r>
              <a:rPr lang="ru-RU" sz="3200" dirty="0" smtClean="0"/>
              <a:t>Но планеты с поясами</a:t>
            </a:r>
          </a:p>
          <a:p>
            <a:pPr algn="ctr"/>
            <a:r>
              <a:rPr lang="ru-RU" sz="3200" dirty="0" smtClean="0"/>
              <a:t>Не найдете вы другой.</a:t>
            </a:r>
          </a:p>
          <a:p>
            <a:pPr algn="ctr"/>
            <a:r>
              <a:rPr lang="ru-RU" sz="3200" dirty="0" smtClean="0"/>
              <a:t>В этих кольцах он один,</a:t>
            </a:r>
          </a:p>
          <a:p>
            <a:pPr algn="ctr"/>
            <a:r>
              <a:rPr lang="ru-RU" sz="3200" dirty="0" smtClean="0"/>
              <a:t>Очень важный господин. </a:t>
            </a:r>
            <a:endParaRPr lang="ru-RU" sz="3200" dirty="0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884368" y="5733256"/>
            <a:ext cx="1008112" cy="100811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4365104"/>
            <a:ext cx="20361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/>
              <a:t>(Сатурн)</a:t>
            </a:r>
            <a:endParaRPr lang="ru-RU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album.foto.ru/photos/pr0/141148/18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pic>
        <p:nvPicPr>
          <p:cNvPr id="5" name="Picture 2" descr="http://tainy.net/wp-content/uploads/2010/08/a80044a234be1-600x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196752"/>
            <a:ext cx="4248472" cy="5126490"/>
          </a:xfrm>
          <a:prstGeom prst="rect">
            <a:avLst/>
          </a:prstGeom>
          <a:noFill/>
        </p:spPr>
      </p:pic>
      <p:sp>
        <p:nvSpPr>
          <p:cNvPr id="8" name="Управляющая кнопка: возврат 7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2636912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Венера</a:t>
            </a:r>
            <a:endParaRPr lang="ru-RU" sz="6600" b="1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album.foto.ru/photos/pr0/141148/18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283968" y="188640"/>
            <a:ext cx="648072" cy="648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pic>
        <p:nvPicPr>
          <p:cNvPr id="4" name="Picture 2" descr="http://i076.radikal.ru/1008/b2/3f9a94e078a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4762500" cy="4762500"/>
          </a:xfrm>
          <a:prstGeom prst="rect">
            <a:avLst/>
          </a:prstGeom>
          <a:noFill/>
        </p:spPr>
      </p:pic>
      <p:sp>
        <p:nvSpPr>
          <p:cNvPr id="7" name="Управляющая кнопка: возврат 6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83768" y="5517232"/>
            <a:ext cx="4608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Юпитер</a:t>
            </a:r>
            <a:endParaRPr lang="ru-RU" sz="6600" b="1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Администратор\Рабочий стол\2. Своя игра ПО дороге в космос\modern_plane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8424936" cy="954107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2800" dirty="0" smtClean="0">
                <a:ea typeface="Times New Roman"/>
              </a:rPr>
              <a:t>Какие живые существа, побывав в космосе, первыми возвратились на Землю живыми?</a:t>
            </a:r>
            <a:endParaRPr lang="ru-RU" sz="2800" dirty="0"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64904"/>
            <a:ext cx="2880320" cy="1200329"/>
          </a:xfrm>
          <a:prstGeom prst="rect">
            <a:avLst/>
          </a:prstGeom>
          <a:ln w="19050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Собаки Белка и Стрелка 20 августа 1960 года.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Documents and Settings\Администратор\Рабочий стол\2. Своя игра ПО дороге в космос\modern_plane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24744"/>
            <a:ext cx="8064896" cy="120032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180340" algn="ctr">
              <a:spcBef>
                <a:spcPts val="600"/>
              </a:spcBef>
            </a:pPr>
            <a:r>
              <a:rPr lang="ru-RU" sz="2400" dirty="0" smtClean="0">
                <a:ea typeface="Times New Roman"/>
                <a:cs typeface="PragmaticaKMM"/>
              </a:rPr>
              <a:t>Как называется человек, испытывающий и эксплуатирующий космическую технику в космическом полете?</a:t>
            </a:r>
            <a:endParaRPr lang="ru-RU" sz="2400" dirty="0"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852936"/>
            <a:ext cx="2472985" cy="64633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36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PragmaticaKMM"/>
              </a:rPr>
              <a:t>Космонавт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истратор\Рабочий стол\2. Своя игра ПО дороге в космос\modern_plane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980728"/>
            <a:ext cx="8424936" cy="584775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180340" algn="ctr">
              <a:spcBef>
                <a:spcPts val="600"/>
              </a:spcBef>
            </a:pPr>
            <a:r>
              <a:rPr lang="ru-RU" sz="3200" dirty="0" smtClean="0">
                <a:ea typeface="Times New Roman"/>
              </a:rPr>
              <a:t>Сколько раз вокруг Земли облетел Ю.Гагарин?</a:t>
            </a:r>
            <a:endParaRPr lang="ru-RU" sz="3200" dirty="0"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1988840"/>
            <a:ext cx="1787669" cy="58477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</a:pPr>
            <a:r>
              <a:rPr lang="ru-RU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Один раз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Администратор\Рабочий стол\2. Своя игра ПО дороге в космос\modern_plane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sp>
        <p:nvSpPr>
          <p:cNvPr id="4" name="Управляющая кнопка: возврат 3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124744"/>
            <a:ext cx="7632848" cy="64807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tabLst>
                <a:tab pos="457200" algn="l"/>
              </a:tabLst>
            </a:pPr>
            <a:r>
              <a:rPr lang="ru-RU" sz="3600" dirty="0" smtClean="0">
                <a:ea typeface="Times New Roman"/>
              </a:rPr>
              <a:t>Какой был позывной у Ю.Гагарина?</a:t>
            </a:r>
            <a:endParaRPr lang="ru-RU" sz="3600" dirty="0"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132856"/>
            <a:ext cx="1306383" cy="52322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Times New Roman"/>
              </a:rPr>
              <a:t>«Кедр»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Администратор\Рабочий стол\2. Своя игра ПО дороге в космос\modern_planet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  <a:solidFill>
            <a:srgbClr val="FF006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  <a:solidFill>
            <a:srgbClr val="FF00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052736"/>
            <a:ext cx="7560840" cy="70788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marL="342900" lvl="0" indent="-342900" algn="ctr">
              <a:tabLst>
                <a:tab pos="457200" algn="l"/>
              </a:tabLst>
            </a:pPr>
            <a:r>
              <a:rPr lang="ru-RU" sz="4000" dirty="0" smtClean="0">
                <a:ea typeface="Times New Roman"/>
              </a:rPr>
              <a:t>Что такое космические зонды?</a:t>
            </a:r>
            <a:endParaRPr lang="ru-RU" sz="4000" dirty="0"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060848"/>
            <a:ext cx="3024336" cy="19389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</a:rPr>
              <a:t>Это беспилотные космические аппараты, на них нет людей, только аппаратура.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ps3media.ign.com/ps3/image/article/947/947310/monsters-vs-aliens-20090122102950893_640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59832"/>
            <a:ext cx="3775742" cy="339816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908720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Эта межзвездная</a:t>
            </a:r>
            <a:br>
              <a:rPr lang="ru-RU" sz="3200" dirty="0" smtClean="0"/>
            </a:br>
            <a:r>
              <a:rPr lang="ru-RU" sz="3200" dirty="0" smtClean="0"/>
              <a:t>Вечная странница</a:t>
            </a:r>
            <a:br>
              <a:rPr lang="ru-RU" sz="3200" dirty="0" smtClean="0"/>
            </a:br>
            <a:r>
              <a:rPr lang="ru-RU" sz="3200" dirty="0" smtClean="0"/>
              <a:t>В небе ночном</a:t>
            </a:r>
            <a:br>
              <a:rPr lang="ru-RU" sz="3200" dirty="0" smtClean="0"/>
            </a:br>
            <a:r>
              <a:rPr lang="ru-RU" sz="3200" dirty="0" smtClean="0"/>
              <a:t>Только–</a:t>
            </a:r>
            <a:r>
              <a:rPr lang="ru-RU" sz="3200" dirty="0" err="1" smtClean="0"/>
              <a:t>только</a:t>
            </a:r>
            <a:r>
              <a:rPr lang="ru-RU" sz="3200" dirty="0" smtClean="0"/>
              <a:t> представится</a:t>
            </a:r>
            <a:br>
              <a:rPr lang="ru-RU" sz="3200" dirty="0" smtClean="0"/>
            </a:br>
            <a:r>
              <a:rPr lang="ru-RU" sz="3200" dirty="0" smtClean="0"/>
              <a:t>И улетает</a:t>
            </a:r>
            <a:br>
              <a:rPr lang="ru-RU" sz="3200" dirty="0" smtClean="0"/>
            </a:br>
            <a:r>
              <a:rPr lang="ru-RU" sz="3200" dirty="0" smtClean="0"/>
              <a:t>Надолго потом,</a:t>
            </a:r>
            <a:br>
              <a:rPr lang="ru-RU" sz="3200" dirty="0" smtClean="0"/>
            </a:br>
            <a:r>
              <a:rPr lang="ru-RU" sz="3200" dirty="0" smtClean="0"/>
              <a:t>Нам на прощанье</a:t>
            </a:r>
            <a:br>
              <a:rPr lang="ru-RU" sz="3200" dirty="0" smtClean="0"/>
            </a:br>
            <a:r>
              <a:rPr lang="ru-RU" sz="3200" dirty="0" smtClean="0"/>
              <a:t>Мерцая хвостом.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5229200"/>
            <a:ext cx="19230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(Комета)</a:t>
            </a:r>
            <a:endParaRPr lang="ru-RU" sz="3200" b="1" i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39952" y="116632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71800" y="4581128"/>
            <a:ext cx="20008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(Юпитер)</a:t>
            </a:r>
            <a:endParaRPr lang="ru-RU" sz="3200" b="1" i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99992" y="188640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4</a:t>
            </a:r>
          </a:p>
        </p:txBody>
      </p:sp>
      <p:pic>
        <p:nvPicPr>
          <p:cNvPr id="13314" name="Picture 2" descr="http://www.tribute.ca/tribute_objects/images/movies/Monsters_vs_Aliens/monstersvsaliens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953827"/>
            <a:ext cx="3538364" cy="490417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940152" y="3356992"/>
            <a:ext cx="1080120" cy="3501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 rot="1259788">
            <a:off x="6658961" y="4227942"/>
            <a:ext cx="389915" cy="773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59046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телескоп скорей взгляните</a:t>
            </a:r>
          </a:p>
          <a:p>
            <a:r>
              <a:rPr lang="ru-RU" sz="3200" dirty="0" smtClean="0"/>
              <a:t>Он гуляет по орбите.</a:t>
            </a:r>
          </a:p>
          <a:p>
            <a:r>
              <a:rPr lang="ru-RU" sz="3200" dirty="0" smtClean="0"/>
              <a:t>Там начальник он над всеми,</a:t>
            </a:r>
          </a:p>
          <a:p>
            <a:r>
              <a:rPr lang="ru-RU" sz="3200" dirty="0" smtClean="0"/>
              <a:t>Больше всех других планет.</a:t>
            </a:r>
          </a:p>
          <a:p>
            <a:r>
              <a:rPr lang="ru-RU" sz="3200" dirty="0" smtClean="0"/>
              <a:t>В нашей солнечной системе</a:t>
            </a:r>
          </a:p>
          <a:p>
            <a:r>
              <a:rPr lang="ru-RU" sz="3200" dirty="0" smtClean="0"/>
              <a:t>Никого крупнее нет.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55976" y="116632"/>
            <a:ext cx="648072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124744"/>
            <a:ext cx="75608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Что нельзя сделать в космосе?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916832"/>
            <a:ext cx="1788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(Упасть)</a:t>
            </a:r>
            <a:endParaRPr lang="ru-RU" sz="3200" b="1" i="1" dirty="0"/>
          </a:p>
        </p:txBody>
      </p:sp>
      <p:pic>
        <p:nvPicPr>
          <p:cNvPr id="12290" name="Picture 2" descr="http://download.gamezone.com/assets/old/gamezone/37/0/52/s37052_pc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3535883"/>
            <a:ext cx="3024336" cy="3322117"/>
          </a:xfrm>
          <a:prstGeom prst="rect">
            <a:avLst/>
          </a:prstGeom>
          <a:noFill/>
        </p:spPr>
      </p:pic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1.liveinternet.ru/images/attach/b/3/15/288/15288111_23649354_22164463_1183651611_1234564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46" cy="6858001"/>
          </a:xfrm>
          <a:prstGeom prst="rect">
            <a:avLst/>
          </a:prstGeom>
          <a:noFill/>
        </p:spPr>
      </p:pic>
      <p:pic>
        <p:nvPicPr>
          <p:cNvPr id="5122" name="Picture 2" descr="http://allforchildren.ru/rebus/rebus12/12-001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980727"/>
            <a:ext cx="8568952" cy="39324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923928" y="5013176"/>
            <a:ext cx="1526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/>
              <a:t>Дева</a:t>
            </a:r>
            <a:endParaRPr lang="ru-RU" sz="48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116632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b/3/15/288/15288111_23649354_22164463_1183651611_1234564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46" cy="6858001"/>
          </a:xfrm>
          <a:prstGeom prst="rect">
            <a:avLst/>
          </a:prstGeom>
          <a:noFill/>
        </p:spPr>
      </p:pic>
      <p:pic>
        <p:nvPicPr>
          <p:cNvPr id="4098" name="Picture 2" descr="http://allforchildren.ru/rebus/rebus12/12-002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23528" y="1268760"/>
            <a:ext cx="8424936" cy="32754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03848" y="4725144"/>
            <a:ext cx="26356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>
                <a:latin typeface="+mj-lt"/>
              </a:rPr>
              <a:t>Близнецы</a:t>
            </a:r>
            <a:endParaRPr lang="ru-RU" sz="4400" b="1" i="1" dirty="0">
              <a:latin typeface="+mj-lt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7944" y="116632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2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1.liveinternet.ru/images/attach/b/3/15/288/15288111_23649354_22164463_1183651611_12345645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7446" cy="6858001"/>
          </a:xfrm>
          <a:prstGeom prst="rect">
            <a:avLst/>
          </a:prstGeom>
          <a:noFill/>
        </p:spPr>
      </p:pic>
      <p:pic>
        <p:nvPicPr>
          <p:cNvPr id="3074" name="Picture 2" descr="http://allforchildren.ru/rebus/rebus12/12-013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908720"/>
            <a:ext cx="8359439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07904" y="5085184"/>
            <a:ext cx="22646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 smtClean="0"/>
              <a:t>Водолей</a:t>
            </a:r>
            <a:endParaRPr lang="ru-RU" sz="4400" b="1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3968" y="116632"/>
            <a:ext cx="648072" cy="6480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" pitchFamily="2" charset="0"/>
                <a:cs typeface="Times New Roman" pitchFamily="18" charset="0"/>
              </a:rPr>
              <a:t>3</a:t>
            </a:r>
          </a:p>
        </p:txBody>
      </p:sp>
      <p:sp>
        <p:nvSpPr>
          <p:cNvPr id="5" name="Управляющая кнопка: возврат 4">
            <a:hlinkClick r:id="rId4" action="ppaction://hlinksldjump" highlightClick="1"/>
          </p:cNvPr>
          <p:cNvSpPr/>
          <p:nvPr/>
        </p:nvSpPr>
        <p:spPr>
          <a:xfrm>
            <a:off x="395536" y="5733256"/>
            <a:ext cx="1008112" cy="1008112"/>
          </a:xfrm>
          <a:prstGeom prst="actionButtonRetur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479</Words>
  <Application>Microsoft Office PowerPoint</Application>
  <PresentationFormat>Экран (4:3)</PresentationFormat>
  <Paragraphs>164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79</cp:revision>
  <dcterms:created xsi:type="dcterms:W3CDTF">2013-09-20T07:25:03Z</dcterms:created>
  <dcterms:modified xsi:type="dcterms:W3CDTF">2014-02-03T04:34:18Z</dcterms:modified>
</cp:coreProperties>
</file>