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8" r:id="rId4"/>
    <p:sldId id="271" r:id="rId5"/>
    <p:sldId id="272" r:id="rId6"/>
    <p:sldId id="273" r:id="rId7"/>
    <p:sldId id="267" r:id="rId8"/>
    <p:sldId id="274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00"/>
    <a:srgbClr val="0033CC"/>
    <a:srgbClr val="FF3300"/>
    <a:srgbClr val="126CAA"/>
    <a:srgbClr val="1991F5"/>
    <a:srgbClr val="FF9933"/>
    <a:srgbClr val="99CC00"/>
    <a:srgbClr val="F91339"/>
    <a:srgbClr val="CC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68" d="100"/>
          <a:sy n="68" d="100"/>
        </p:scale>
        <p:origin x="-4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922DD-CEFD-4322-ABE6-7C8F21DB3086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0C58C-53D2-402E-83E2-1E842C1B5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A61B8-5714-460D-83D7-57AA630895D5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0B372-4D25-4516-9C2F-45F87608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1F54-DAEF-442A-B458-3FE2A843BA5B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D0B71-B2CC-4BF9-AD03-53F84EFE9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C844-BBF7-446E-83D9-002F8C97A97E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8E81C-7E8F-43D2-9C62-18C001CED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C6049-18F0-4E75-9BAE-608D185C2B80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D9349-09CD-4CA8-AB49-5727863CE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0B19-2538-4348-8358-939945D0A6FF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80776-2D3B-416D-A398-7C8398E1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F071-F1CA-4150-A9E5-6105D53FCB0D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DB70-01E1-4DB7-B0A0-EC0567DD1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EE00D-5EB1-4526-9BEE-FCDEFAB12073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1E301-E042-4C96-80A8-41E108EA2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76440-B801-4242-B7D5-AA67BFBC8E4B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D5CC1-3195-41CF-9154-C02F27D18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B2337-ABD8-429E-943A-D4A2ED1F3F69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9B038-3233-4F51-9929-4C60452CB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A8C4C-C3FF-4D34-8D08-451DCF33F475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FC60-7981-435B-8104-EC2BA3F8C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0BB83-1F8E-49FA-B25E-C0A04CDAB7CE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889EA-A5E2-4B8F-86AE-A09AFA4BB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A08AD2-EBB0-4F31-90FA-2A18A7138FBF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81CC7B-376F-4CD9-ADFB-06E173834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32.jpeg"/><Relationship Id="rId3" Type="http://schemas.openxmlformats.org/officeDocument/2006/relationships/image" Target="../media/image23.jpeg"/><Relationship Id="rId7" Type="http://schemas.openxmlformats.org/officeDocument/2006/relationships/image" Target="../media/image26.png"/><Relationship Id="rId12" Type="http://schemas.openxmlformats.org/officeDocument/2006/relationships/image" Target="../media/image31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11" Type="http://schemas.openxmlformats.org/officeDocument/2006/relationships/image" Target="../media/image30.jpeg"/><Relationship Id="rId5" Type="http://schemas.openxmlformats.org/officeDocument/2006/relationships/image" Target="../media/image6.jpeg"/><Relationship Id="rId10" Type="http://schemas.openxmlformats.org/officeDocument/2006/relationships/image" Target="../media/image29.gif"/><Relationship Id="rId4" Type="http://schemas.openxmlformats.org/officeDocument/2006/relationships/image" Target="../media/image24.jpeg"/><Relationship Id="rId9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jka.ru/" TargetMode="External"/><Relationship Id="rId7" Type="http://schemas.openxmlformats.org/officeDocument/2006/relationships/hyperlink" Target="http://www.numama.ru/" TargetMode="External"/><Relationship Id="rId2" Type="http://schemas.openxmlformats.org/officeDocument/2006/relationships/hyperlink" Target="http://www.bing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tskiychas.ru/" TargetMode="External"/><Relationship Id="rId5" Type="http://schemas.openxmlformats.org/officeDocument/2006/relationships/hyperlink" Target="http://www.zagadka.yaxy.ru/" TargetMode="External"/><Relationship Id="rId4" Type="http://schemas.openxmlformats.org/officeDocument/2006/relationships/hyperlink" Target="http://detkam.e-pap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99FF"/>
            </a:gs>
            <a:gs pos="50000">
              <a:srgbClr val="5ED355"/>
            </a:gs>
            <a:gs pos="100000">
              <a:srgbClr val="0099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0772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3" name="Заголовок 5"/>
          <p:cNvSpPr>
            <a:spLocks noGrp="1"/>
          </p:cNvSpPr>
          <p:nvPr/>
        </p:nvSpPr>
        <p:spPr>
          <a:xfrm>
            <a:off x="609600" y="381000"/>
            <a:ext cx="7851648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lIns="0" tIns="0" rIns="18288" bIns="0" anchor="b">
            <a:normAutofit fontScale="47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</a:rPr>
              <a:t>КГКСКОУ </a:t>
            </a:r>
            <a:r>
              <a:rPr lang="en-US" sz="5100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</a:rPr>
              <a:t>КШИ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8 вида  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11 п. Ванино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2052" name="Подзаголовок 6"/>
          <p:cNvSpPr>
            <a:spLocks noGrp="1"/>
          </p:cNvSpPr>
          <p:nvPr/>
        </p:nvSpPr>
        <p:spPr bwMode="auto">
          <a:xfrm>
            <a:off x="1371600" y="5638800"/>
            <a:ext cx="756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Составитель: </a:t>
            </a:r>
          </a:p>
          <a:p>
            <a:pPr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оспитатель Нужных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Любовь Федоровна</a:t>
            </a:r>
          </a:p>
          <a:p>
            <a:pPr algn="r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00200" y="1295400"/>
            <a:ext cx="6172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Времена года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Admin\Рабочий стол\фото и картинки\времена го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362200"/>
            <a:ext cx="3581400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99FF"/>
            </a:gs>
            <a:gs pos="50000">
              <a:srgbClr val="ADDEFF"/>
            </a:gs>
            <a:gs pos="100000">
              <a:srgbClr val="00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0772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142852"/>
            <a:ext cx="86106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Загадки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 временах 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50" y="1071563"/>
            <a:ext cx="4143375" cy="1643062"/>
          </a:xfrm>
          <a:prstGeom prst="roundRect">
            <a:avLst/>
          </a:prstGeom>
          <a:solidFill>
            <a:srgbClr val="99FF3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пришла к нам с ласкою И со своею сказкою.</a:t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Волшебной палочкой Взмахнет,</a:t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лесу подснежник Расцветет.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1071563"/>
            <a:ext cx="4286250" cy="1643062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Оно за весною К нам в гости идет,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собою приносит Немало забот.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Горячие, долгие Дарит деньки,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 зрели скорей На полях колоски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313" y="4714875"/>
            <a:ext cx="4143375" cy="192881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Солнцу теплому не верьте – </a:t>
            </a:r>
          </a:p>
          <a:p>
            <a:pPr algn="ctr"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Впереди метели.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золотистой круговерти Листья полетели.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я пришла с дождями, Листопадом и ветрами.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00563" y="4714875"/>
            <a:ext cx="4286250" cy="1928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Тройка, тройка прилетела. Скакуны в той тройке белы. А в санях сидит девица,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Белокоса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белолица. Как махнула рукавом, Все покрылось серебром. </a:t>
            </a:r>
          </a:p>
        </p:txBody>
      </p:sp>
      <p:pic>
        <p:nvPicPr>
          <p:cNvPr id="3080" name="Picture 4" descr="D:\ПрИкОлЫ и просто красиво\зима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928938"/>
            <a:ext cx="1928813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5" descr="D:\ПрИкОлЫ и просто красиво\вес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2928938"/>
            <a:ext cx="200025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3" descr="D:\ПрИкОлЫ и просто красиво\лет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895600"/>
            <a:ext cx="192881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2" descr="D:\ПрИкОлЫ и просто красиво\сень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895600"/>
            <a:ext cx="207168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667000" y="2971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ВЕСНА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9000" y="2971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ЛЕТО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5400" y="2971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ОСЕНЬ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2971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ЗИМА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2"/>
            </a:gs>
            <a:gs pos="100000">
              <a:srgbClr val="66FF6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0772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42852"/>
            <a:ext cx="8610600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Загадки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весне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9" name="Picture 5" descr="C:\Documents and Settings\Admin\Рабочий стол\подснежн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143000"/>
            <a:ext cx="1447800" cy="18288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038600" y="3200400"/>
            <a:ext cx="365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Пробивался сквозь снежок,</a:t>
            </a:r>
            <a:b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Удивительный росток.</a:t>
            </a:r>
            <a:b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Самый первый, самый нежный,</a:t>
            </a:r>
            <a:b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Самый бархатный цветок!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9600" y="3124200"/>
            <a:ext cx="297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Пушистые комочки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Расселись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пруточке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Весною зацветает,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Пасху зазывает.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Рабочий стол\верб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219200"/>
            <a:ext cx="1981200" cy="1447799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105400" y="4648200"/>
            <a:ext cx="350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Мне не сидится, не лежится,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– очень быстрая водица.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Стоять совсем я не могу –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с горных склонов вниз бегу.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Admin\Рабочий стол\руче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990600"/>
            <a:ext cx="1524000" cy="1832465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066800" y="48006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Сегодня понял я с утра:</a:t>
            </a:r>
          </a:p>
          <a:p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Ура! Закончилась зима! </a:t>
            </a:r>
          </a:p>
          <a:p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Далеко ушла метель,</a:t>
            </a:r>
          </a:p>
          <a:p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 крыши капает …</a:t>
            </a:r>
            <a:endParaRPr lang="ru-RU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Documents and Settings\Admin\Рабочий стол\капель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1143000"/>
            <a:ext cx="1295400" cy="18288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895600" y="2286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ВЕРБА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2667000"/>
            <a:ext cx="1944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ПОДСНЕЖНИК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9000" y="1219200"/>
            <a:ext cx="116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КАПЕЛЬ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6800" y="2438400"/>
            <a:ext cx="99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РУЧЕЙ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  <p:bldP spid="12" grpId="0"/>
      <p:bldP spid="15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FF3300"/>
            </a:gs>
            <a:gs pos="100000">
              <a:srgbClr val="66FF6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80772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42852"/>
            <a:ext cx="86106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Загадки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лете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352800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извилистой дорожки </a:t>
            </a:r>
            <a:b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Растёт солнышко на ножке. </a:t>
            </a:r>
            <a:b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дозреет солнышко, </a:t>
            </a:r>
            <a:b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Будет горстка зёрнышек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Admin\Рабочий стол\подсолну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219200"/>
            <a:ext cx="1828800" cy="1447800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Рабочий стол\радуг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905000"/>
            <a:ext cx="1828800" cy="1295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38200" y="4876800"/>
            <a:ext cx="373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126CAA"/>
                </a:solidFill>
                <a:latin typeface="Times New Roman" pitchFamily="18" charset="0"/>
                <a:cs typeface="Times New Roman" pitchFamily="18" charset="0"/>
              </a:rPr>
              <a:t>Что за чудо-красота!</a:t>
            </a:r>
            <a:br>
              <a:rPr lang="ru-RU" sz="2000" b="1" dirty="0" smtClean="0">
                <a:solidFill>
                  <a:srgbClr val="126CA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126CAA"/>
                </a:solidFill>
                <a:latin typeface="Times New Roman" pitchFamily="18" charset="0"/>
                <a:cs typeface="Times New Roman" pitchFamily="18" charset="0"/>
              </a:rPr>
              <a:t>Расписные ворота</a:t>
            </a:r>
            <a:br>
              <a:rPr lang="ru-RU" sz="2000" b="1" dirty="0" smtClean="0">
                <a:solidFill>
                  <a:srgbClr val="126CA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126CAA"/>
                </a:solidFill>
                <a:latin typeface="Times New Roman" pitchFamily="18" charset="0"/>
                <a:cs typeface="Times New Roman" pitchFamily="18" charset="0"/>
              </a:rPr>
              <a:t>Показались на пути!</a:t>
            </a:r>
            <a:br>
              <a:rPr lang="ru-RU" sz="2000" b="1" dirty="0" smtClean="0">
                <a:solidFill>
                  <a:srgbClr val="126CA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126CAA"/>
                </a:solidFill>
                <a:latin typeface="Times New Roman" pitchFamily="18" charset="0"/>
                <a:cs typeface="Times New Roman" pitchFamily="18" charset="0"/>
              </a:rPr>
              <a:t>В них ни въехать,</a:t>
            </a:r>
            <a:br>
              <a:rPr lang="ru-RU" sz="2000" b="1" dirty="0" smtClean="0">
                <a:solidFill>
                  <a:srgbClr val="126CA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126CAA"/>
                </a:solidFill>
                <a:latin typeface="Times New Roman" pitchFamily="18" charset="0"/>
                <a:cs typeface="Times New Roman" pitchFamily="18" charset="0"/>
              </a:rPr>
              <a:t>Ни войти.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00600" y="5334000"/>
            <a:ext cx="365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Над цветком порхает, пляшет,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Веерком узорным машет.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dmin\Рабочий стол\бабочка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2057400"/>
            <a:ext cx="1676400" cy="137160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Рабочий стол\клубни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219200"/>
            <a:ext cx="1790700" cy="1362075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4419600" y="3505200"/>
            <a:ext cx="320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Красная-прекрасная,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Спелая, не белая,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Сочная и сладкая,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Очень ароматная.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2590800"/>
            <a:ext cx="1713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ПОДСОЛНУХ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71800" y="1600200"/>
            <a:ext cx="1089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РАДУГА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2590800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КЛУБНИКА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1676400"/>
            <a:ext cx="1328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БАБОЧКА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4" grpId="0"/>
      <p:bldP spid="18" grpId="0"/>
      <p:bldP spid="12" grpId="0"/>
      <p:bldP spid="13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86000">
              <a:srgbClr val="FFF200">
                <a:alpha val="81000"/>
              </a:srgb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0772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42852"/>
            <a:ext cx="86106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Загадки </a:t>
            </a:r>
            <a:r>
              <a:rPr lang="ru-RU" sz="4000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 осени</a:t>
            </a:r>
            <a:endParaRPr lang="ru-RU" sz="4000" b="1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Admin\Рабочий стол\гри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1"/>
            <a:ext cx="1295400" cy="152400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6172200" y="4495800"/>
            <a:ext cx="2743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Землю пробуравил,</a:t>
            </a:r>
            <a:b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Корешок оставил,</a:t>
            </a:r>
            <a:b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Сам на свет явился,</a:t>
            </a:r>
            <a:b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Шапочкой прикрылся.</a:t>
            </a:r>
            <a:endParaRPr lang="ru-RU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47800" y="54864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Солнце не смеётся,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с небес на землю льётся?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Documents and Settings\Admin\Рабочий стол\дожди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066800"/>
            <a:ext cx="1801813" cy="1535113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381000" y="3352800"/>
            <a:ext cx="3352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Листья желтые летят, 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Падают, кружатся, 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под ноги просто так 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ковер ложатся! 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за желтый снегопад? 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 просто ...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100" name="Picture 4" descr="C:\Documents and Settings\Admin\Рабочий стол\Листопаал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143000"/>
            <a:ext cx="2297487" cy="1524000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733800" y="3352800"/>
            <a:ext cx="304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Летит, а не птица,</a:t>
            </a:r>
            <a:b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Воет, а не зверь.</a:t>
            </a:r>
            <a:b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Тучи нагоняет,</a:t>
            </a:r>
            <a:b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Воет, задувает.</a:t>
            </a:r>
            <a:b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По свету рыщет,</a:t>
            </a:r>
            <a:b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Поет да свищет.</a:t>
            </a:r>
            <a:endParaRPr lang="ru-RU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 descr="C:\Documents and Settings\Admin\Рабочий стол\ветерр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1143000"/>
            <a:ext cx="1988395" cy="1524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572000" y="2667000"/>
            <a:ext cx="153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ЛИСТОПАД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15200" y="27432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ВЕТЕР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2667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ГРИБ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1447800"/>
            <a:ext cx="1055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ДОЖДЬ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0" grpId="0"/>
      <p:bldP spid="12" grpId="0"/>
      <p:bldP spid="13" grpId="0"/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rgbClr val="5E9EFF"/>
            </a:gs>
            <a:gs pos="73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0772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42852"/>
            <a:ext cx="86106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Загадки </a:t>
            </a:r>
            <a:r>
              <a:rPr lang="ru-RU" sz="40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зиме</a:t>
            </a:r>
            <a:endParaRPr lang="ru-RU" sz="40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67200" y="4495800"/>
            <a:ext cx="381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Ёжик на неё похож, </a:t>
            </a:r>
            <a:br>
              <a:rPr lang="ru-RU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На ней листьев не найдёшь. </a:t>
            </a:r>
            <a:br>
              <a:rPr lang="ru-RU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Как красавица, стройна, </a:t>
            </a:r>
            <a:br>
              <a:rPr lang="ru-RU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А на Новый год - важна. </a:t>
            </a:r>
            <a:endParaRPr lang="ru-RU" sz="2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Documents and Settings\Admin\Рабочий стол\eloch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990600"/>
            <a:ext cx="1295400" cy="1528269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038600" y="3048000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мороз – лежит, в тепло – бежит, </a:t>
            </a:r>
            <a:b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Прозрачное, а не стекло, </a:t>
            </a:r>
            <a:b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Пригреешь – собрать не успеешь.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Documents and Settings\Admin\Рабочий стол\ЛЕ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066800"/>
            <a:ext cx="2133600" cy="1422400"/>
          </a:xfrm>
          <a:prstGeom prst="rect">
            <a:avLst/>
          </a:prstGeom>
          <a:noFill/>
        </p:spPr>
      </p:pic>
      <p:pic>
        <p:nvPicPr>
          <p:cNvPr id="6" name="Picture 4" descr="C:\Documents and Settings\Admin\Рабочий стол\метел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066800"/>
            <a:ext cx="2057400" cy="1447800"/>
          </a:xfrm>
          <a:prstGeom prst="rect">
            <a:avLst/>
          </a:prstGeom>
          <a:noFill/>
        </p:spPr>
      </p:pic>
      <p:pic>
        <p:nvPicPr>
          <p:cNvPr id="7" name="Picture 5" descr="C:\Documents and Settings\Admin\Рабочий стол\СНЕЖИН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219200"/>
            <a:ext cx="1219200" cy="130628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685800" y="4876800"/>
            <a:ext cx="4572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Странная звёздочка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неба упала,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Мне на ладошку легла -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пропала.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3400" y="2971800"/>
            <a:ext cx="335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Загудела, закружила,</a:t>
            </a:r>
            <a:b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Снегом дом запорошила,</a:t>
            </a:r>
            <a:b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Пела сладко, словно Лель </a:t>
            </a:r>
            <a:b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За окошками ...</a:t>
            </a:r>
            <a:endParaRPr lang="ru-RU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2133600"/>
            <a:ext cx="1185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МЕТЕЛЬ</a:t>
            </a:r>
            <a:endParaRPr lang="ru-RU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2133600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ЛЕД</a:t>
            </a:r>
            <a:endParaRPr lang="ru-RU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236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СНЕЖИНКА</a:t>
            </a:r>
            <a:endParaRPr lang="ru-RU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0" y="2286000"/>
            <a:ext cx="8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ЕЛКА</a:t>
            </a:r>
            <a:endParaRPr lang="ru-RU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0" grpId="0"/>
      <p:bldP spid="21" grpId="0"/>
      <p:bldP spid="12" grpId="0"/>
      <p:bldP spid="13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33CCFF"/>
            </a:gs>
            <a:gs pos="50000">
              <a:srgbClr val="36E529"/>
            </a:gs>
            <a:gs pos="100000">
              <a:srgbClr val="33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0772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52600" y="990600"/>
            <a:ext cx="5715000" cy="5638800"/>
          </a:xfrm>
          <a:prstGeom prst="round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648200" y="1143000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00400" y="1600200"/>
            <a:ext cx="1524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828800" y="3810000"/>
            <a:ext cx="2819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33600" y="2667000"/>
            <a:ext cx="25146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4648200" y="38862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648200" y="3886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4648200" y="1524000"/>
            <a:ext cx="13716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4648200" y="2743200"/>
            <a:ext cx="2438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2133600" y="3886200"/>
            <a:ext cx="2514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 flipV="1">
            <a:off x="4648200" y="3886200"/>
            <a:ext cx="23622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3200400" y="3886200"/>
            <a:ext cx="14478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4648200" y="3886200"/>
            <a:ext cx="12954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Блок-схема: объединение 47"/>
          <p:cNvSpPr/>
          <p:nvPr/>
        </p:nvSpPr>
        <p:spPr>
          <a:xfrm rot="20607278">
            <a:off x="3499846" y="1235770"/>
            <a:ext cx="1539473" cy="2723642"/>
          </a:xfrm>
          <a:prstGeom prst="flowChartMerge">
            <a:avLst/>
          </a:prstGeom>
          <a:solidFill>
            <a:srgbClr val="F9133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1144034" lon="393348" rev="16404084"/>
              </a:camera>
              <a:lightRig rig="threePt" dir="t"/>
            </a:scene3d>
          </a:bodyPr>
          <a:lstStyle/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Блок-схема: объединение 50"/>
          <p:cNvSpPr/>
          <p:nvPr/>
        </p:nvSpPr>
        <p:spPr>
          <a:xfrm rot="915425">
            <a:off x="4254304" y="1277331"/>
            <a:ext cx="1521160" cy="2639881"/>
          </a:xfrm>
          <a:prstGeom prst="flowChartMerge">
            <a:avLst/>
          </a:prstGeom>
          <a:solidFill>
            <a:srgbClr val="FF993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10000"/>
            <a:scene3d>
              <a:camera prst="orthographicFront">
                <a:rot lat="0" lon="0" rev="5700000"/>
              </a:camera>
              <a:lightRig rig="threePt" dir="t"/>
            </a:scene3d>
          </a:bodyPr>
          <a:lstStyle/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04800" y="152400"/>
            <a:ext cx="86106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81000" y="0"/>
            <a:ext cx="86106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Месяца времён года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5" name="Блок-схема: объединение 54"/>
          <p:cNvSpPr/>
          <p:nvPr/>
        </p:nvSpPr>
        <p:spPr>
          <a:xfrm rot="18738493">
            <a:off x="2869343" y="1659175"/>
            <a:ext cx="1541486" cy="2676071"/>
          </a:xfrm>
          <a:prstGeom prst="flowChartMerge">
            <a:avLst/>
          </a:prstGeom>
          <a:solidFill>
            <a:srgbClr val="F9133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6500000"/>
              </a:camera>
              <a:lightRig rig="threePt" dir="t"/>
            </a:scene3d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Блок-схема: объединение 55"/>
          <p:cNvSpPr/>
          <p:nvPr/>
        </p:nvSpPr>
        <p:spPr>
          <a:xfrm rot="17032054">
            <a:off x="2670346" y="2246647"/>
            <a:ext cx="1242416" cy="2692159"/>
          </a:xfrm>
          <a:prstGeom prst="flowChartMerge">
            <a:avLst/>
          </a:prstGeom>
          <a:solidFill>
            <a:srgbClr val="F9133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6500000"/>
              </a:camera>
              <a:lightRig rig="threePt" dir="t"/>
            </a:scene3d>
          </a:bodyPr>
          <a:lstStyle/>
          <a:p>
            <a:pPr algn="ctr"/>
            <a:endParaRPr lang="ru-RU" sz="1200" b="1" dirty="0" smtClean="0">
              <a:solidFill>
                <a:srgbClr val="CCFF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CCFF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rgbClr val="CCFF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rgbClr val="CCFF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CCFF33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600" b="1" dirty="0">
              <a:solidFill>
                <a:srgbClr val="CCFF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Блок-схема: объединение 56"/>
          <p:cNvSpPr/>
          <p:nvPr/>
        </p:nvSpPr>
        <p:spPr>
          <a:xfrm rot="2783537">
            <a:off x="4895047" y="1651673"/>
            <a:ext cx="1473260" cy="2615342"/>
          </a:xfrm>
          <a:prstGeom prst="flowChartMerge">
            <a:avLst/>
          </a:prstGeom>
          <a:solidFill>
            <a:srgbClr val="FF993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Блок-схема: объединение 57"/>
          <p:cNvSpPr/>
          <p:nvPr/>
        </p:nvSpPr>
        <p:spPr>
          <a:xfrm rot="4547320">
            <a:off x="5280244" y="2243045"/>
            <a:ext cx="1314572" cy="2666621"/>
          </a:xfrm>
          <a:prstGeom prst="flowChartMerge">
            <a:avLst/>
          </a:prstGeom>
          <a:solidFill>
            <a:srgbClr val="FF993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5700000"/>
              </a:camera>
              <a:lightRig rig="threePt" dir="t"/>
            </a:scene3d>
          </a:bodyPr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rot="19434282">
            <a:off x="1835098" y="1241652"/>
            <a:ext cx="15401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Лето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 rot="2431729">
            <a:off x="6249146" y="1339480"/>
            <a:ext cx="124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Осень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 rot="3354655">
            <a:off x="1682019" y="5580349"/>
            <a:ext cx="124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Весна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 rot="19434282">
            <a:off x="6161572" y="5847485"/>
            <a:ext cx="124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Зима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3" name="Блок-схема: объединение 62"/>
          <p:cNvSpPr/>
          <p:nvPr/>
        </p:nvSpPr>
        <p:spPr>
          <a:xfrm rot="15429824">
            <a:off x="2624385" y="2924812"/>
            <a:ext cx="1296802" cy="2610398"/>
          </a:xfrm>
          <a:prstGeom prst="flowChartMerge">
            <a:avLst/>
          </a:prstGeom>
          <a:solidFill>
            <a:srgbClr val="00B050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6500000"/>
              </a:camera>
              <a:lightRig rig="threePt" dir="t"/>
            </a:scene3d>
          </a:bodyPr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Блок-схема: объединение 63"/>
          <p:cNvSpPr/>
          <p:nvPr/>
        </p:nvSpPr>
        <p:spPr>
          <a:xfrm rot="13751318">
            <a:off x="2923071" y="3437605"/>
            <a:ext cx="1400868" cy="2685407"/>
          </a:xfrm>
          <a:prstGeom prst="flowChartMerge">
            <a:avLst/>
          </a:prstGeom>
          <a:solidFill>
            <a:srgbClr val="00B050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Блок-схема: объединение 64"/>
          <p:cNvSpPr/>
          <p:nvPr/>
        </p:nvSpPr>
        <p:spPr>
          <a:xfrm rot="11840522">
            <a:off x="3435714" y="3803275"/>
            <a:ext cx="1640753" cy="2659066"/>
          </a:xfrm>
          <a:prstGeom prst="flowChartMerge">
            <a:avLst/>
          </a:prstGeom>
          <a:solidFill>
            <a:srgbClr val="00B050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5900000"/>
              </a:camera>
              <a:lightRig rig="threePt" dir="t"/>
            </a:scene3d>
          </a:bodyPr>
          <a:lstStyle/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Блок-схема: объединение 65"/>
          <p:cNvSpPr/>
          <p:nvPr/>
        </p:nvSpPr>
        <p:spPr>
          <a:xfrm rot="9911914">
            <a:off x="4310844" y="3920903"/>
            <a:ext cx="1406637" cy="2549473"/>
          </a:xfrm>
          <a:prstGeom prst="flowChartMerge">
            <a:avLst/>
          </a:prstGeom>
          <a:solidFill>
            <a:srgbClr val="1991F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Блок-схема: объединение 66"/>
          <p:cNvSpPr/>
          <p:nvPr/>
        </p:nvSpPr>
        <p:spPr>
          <a:xfrm rot="8027229">
            <a:off x="4846026" y="3542078"/>
            <a:ext cx="1508345" cy="2595443"/>
          </a:xfrm>
          <a:prstGeom prst="flowChartMerge">
            <a:avLst/>
          </a:prstGeom>
          <a:solidFill>
            <a:srgbClr val="1991F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5100000"/>
              </a:camera>
              <a:lightRig rig="threePt" dir="t"/>
            </a:scene3d>
          </a:bodyPr>
          <a:lstStyle/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Блок-схема: объединение 67"/>
          <p:cNvSpPr/>
          <p:nvPr/>
        </p:nvSpPr>
        <p:spPr>
          <a:xfrm rot="6223601">
            <a:off x="5324626" y="2937429"/>
            <a:ext cx="1284032" cy="2619419"/>
          </a:xfrm>
          <a:prstGeom prst="flowChartMerge">
            <a:avLst/>
          </a:prstGeom>
          <a:solidFill>
            <a:srgbClr val="1991F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5100000"/>
              </a:camera>
              <a:lightRig rig="threePt" dir="t"/>
            </a:scene3d>
          </a:bodyPr>
          <a:lstStyle/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ДЕКАБРЬ</a:t>
            </a: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Admin\Рабочий стол\ябло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45803">
            <a:off x="3652105" y="1444145"/>
            <a:ext cx="443159" cy="36586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бабоч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76551">
            <a:off x="2109111" y="3090014"/>
            <a:ext cx="433121" cy="510888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Рабочий стол\солнышко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802826">
            <a:off x="2591639" y="2020769"/>
            <a:ext cx="593984" cy="445277"/>
          </a:xfrm>
          <a:prstGeom prst="rect">
            <a:avLst/>
          </a:prstGeom>
          <a:noFill/>
        </p:spPr>
      </p:pic>
      <p:pic>
        <p:nvPicPr>
          <p:cNvPr id="2" name="Picture 3" descr="C:\Documents and Settings\Admin\Рабочий стол\подснежни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4038600"/>
            <a:ext cx="457200" cy="627743"/>
          </a:xfrm>
          <a:prstGeom prst="rect">
            <a:avLst/>
          </a:prstGeom>
          <a:noFill/>
        </p:spPr>
      </p:pic>
      <p:pic>
        <p:nvPicPr>
          <p:cNvPr id="4" name="Picture 4" descr="C:\Documents and Settings\Admin\Рабочий стол\сосуль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98465">
            <a:off x="3637193" y="5771157"/>
            <a:ext cx="500062" cy="497574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Рабочий стол\ласточка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0801" y="5257800"/>
            <a:ext cx="457200" cy="309873"/>
          </a:xfrm>
          <a:prstGeom prst="rect">
            <a:avLst/>
          </a:prstGeom>
          <a:noFill/>
        </p:spPr>
      </p:pic>
      <p:pic>
        <p:nvPicPr>
          <p:cNvPr id="5" name="Picture 2" descr="C:\Documents and Settings\Admin\Рабочий стол\elochk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875978">
            <a:off x="6763234" y="4228142"/>
            <a:ext cx="359179" cy="503315"/>
          </a:xfrm>
          <a:prstGeom prst="rect">
            <a:avLst/>
          </a:prstGeom>
          <a:noFill/>
        </p:spPr>
      </p:pic>
      <p:pic>
        <p:nvPicPr>
          <p:cNvPr id="6" name="Picture 3" descr="C:\Documents and Settings\Admin\Рабочий стол\снеговик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9800" y="5181600"/>
            <a:ext cx="425359" cy="533400"/>
          </a:xfrm>
          <a:prstGeom prst="rect">
            <a:avLst/>
          </a:prstGeom>
          <a:noFill/>
        </p:spPr>
      </p:pic>
      <p:pic>
        <p:nvPicPr>
          <p:cNvPr id="7" name="Picture 4" descr="C:\Documents and Settings\Admin\Рабочий стол\снежинка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29200" y="5791200"/>
            <a:ext cx="457200" cy="457200"/>
          </a:xfrm>
          <a:prstGeom prst="rect">
            <a:avLst/>
          </a:prstGeom>
          <a:noFill/>
        </p:spPr>
      </p:pic>
      <p:pic>
        <p:nvPicPr>
          <p:cNvPr id="8" name="Picture 5" descr="C:\Documents and Settings\Admin\Рабочий стол\листок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3674552">
            <a:off x="6152004" y="2059206"/>
            <a:ext cx="390336" cy="358807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Рабочий стол\гриб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29200" y="1371600"/>
            <a:ext cx="431800" cy="462280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Рабочий стол\дождь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81800" y="3124200"/>
            <a:ext cx="351527" cy="381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1" grpId="0" animBg="1"/>
      <p:bldP spid="55" grpId="0" animBg="1"/>
      <p:bldP spid="56" grpId="0" animBg="1"/>
      <p:bldP spid="57" grpId="0" animBg="1"/>
      <p:bldP spid="58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28800" y="1828800"/>
            <a:ext cx="5867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Конец !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4648200"/>
            <a:ext cx="441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http://www.bing.com</a:t>
            </a:r>
            <a:r>
              <a:rPr lang="ru-RU" dirty="0" smtClean="0"/>
              <a:t> картинки природы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http://ejka.ru/</a:t>
            </a:r>
            <a:r>
              <a:rPr lang="ru-RU" dirty="0" smtClean="0"/>
              <a:t> загадки о природе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590800"/>
            <a:ext cx="4592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http://detkam.e-papa.ru</a:t>
            </a:r>
            <a:r>
              <a:rPr lang="ru-RU" dirty="0" smtClean="0"/>
              <a:t> загадки о природе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1295400"/>
            <a:ext cx="4998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http://www.zagadka.yaxy.ru</a:t>
            </a:r>
            <a:r>
              <a:rPr lang="ru-RU" dirty="0" smtClean="0"/>
              <a:t> загадки о природе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3276600"/>
            <a:ext cx="4258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/>
              </a:rPr>
              <a:t>http://detskiychas.ru</a:t>
            </a:r>
            <a:r>
              <a:rPr lang="ru-RU" dirty="0" smtClean="0"/>
              <a:t> загадки о природе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4038600"/>
            <a:ext cx="45789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http://www.numama.ru</a:t>
            </a:r>
            <a:r>
              <a:rPr lang="ru-RU" dirty="0" smtClean="0"/>
              <a:t> загадки о природе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47800" y="457200"/>
            <a:ext cx="647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Использованные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интернет -ресурсы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975</TotalTime>
  <Words>255</Words>
  <Application>Microsoft Office PowerPoint</Application>
  <PresentationFormat>Экран (4:3)</PresentationFormat>
  <Paragraphs>152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351</cp:revision>
  <dcterms:modified xsi:type="dcterms:W3CDTF">2014-01-27T21:04:28Z</dcterms:modified>
</cp:coreProperties>
</file>