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0" r:id="rId4"/>
    <p:sldId id="261" r:id="rId5"/>
    <p:sldId id="264" r:id="rId6"/>
    <p:sldId id="262" r:id="rId7"/>
    <p:sldId id="263" r:id="rId8"/>
    <p:sldId id="259" r:id="rId9"/>
    <p:sldId id="270" r:id="rId10"/>
    <p:sldId id="257" r:id="rId11"/>
    <p:sldId id="258" r:id="rId12"/>
    <p:sldId id="271" r:id="rId13"/>
    <p:sldId id="273" r:id="rId14"/>
    <p:sldId id="274" r:id="rId15"/>
    <p:sldId id="272" r:id="rId16"/>
    <p:sldId id="268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758BC4-1390-440F-9A32-F9C7FFD10B0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67E5AC-138B-4160-AE38-09D641000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Documents%20and%20Settings\&#1040;&#1076;&#1084;&#1080;&#1085;\&#1056;&#1072;&#1073;&#1086;&#1095;&#1080;&#1081;%20&#1089;&#1090;&#1086;&#1083;\Pole_chudes_-_Nuzyka_iz_teleshou_(iPlayer.f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0097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 чудес. </a:t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в 6 классе.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86124"/>
            <a:ext cx="8062912" cy="2143140"/>
          </a:xfr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rgbClr val="00B0F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Учитель математики:</a:t>
            </a:r>
          </a:p>
          <a:p>
            <a:pPr algn="l"/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rgbClr val="00B0F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Сухомлина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rgbClr val="00B0F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Е. В.</a:t>
            </a:r>
          </a:p>
          <a:p>
            <a:pPr algn="l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rgbClr val="00B0F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МОУ «Средняя школа № 5»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rgbClr val="00B0F0"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ole_chudes_-_Nuzyka_iz_teleshou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142852"/>
            <a:ext cx="304800" cy="304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714620"/>
            <a:ext cx="2786082" cy="4240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41E16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4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третьей тройке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Какой математик постигал основы науки по обоям в комнате?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dirty="0" smtClean="0"/>
              <a:t>К о в а л е в с к а я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714884"/>
            <a:ext cx="5000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714884"/>
            <a:ext cx="5000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8664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01024" y="471488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5720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 на финал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Этот русский поэт будучи разностороннее талантливым человеком, помимо литературного творчества был хорошим художником и любил математику. Элементы высшей математики, аналитическая геометрия, начала дифференциального и интегрального исчисления увлекали его в течении всей его жизни. Он всегда возил с собой учебник математики французского автора Безу.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700" dirty="0" smtClean="0"/>
              <a:t>Л е </a:t>
            </a:r>
            <a:r>
              <a:rPr lang="ru-RU" sz="7700" dirty="0" err="1" smtClean="0"/>
              <a:t>р</a:t>
            </a:r>
            <a:r>
              <a:rPr lang="ru-RU" sz="7700" dirty="0" smtClean="0"/>
              <a:t> м о </a:t>
            </a:r>
            <a:r>
              <a:rPr lang="ru-RU" sz="7700" dirty="0" err="1" smtClean="0"/>
              <a:t>н</a:t>
            </a:r>
            <a:r>
              <a:rPr lang="ru-RU" sz="7700" dirty="0" smtClean="0"/>
              <a:t> т  о в</a:t>
            </a:r>
            <a:endParaRPr lang="ru-RU" sz="7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357826"/>
            <a:ext cx="5000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5357826"/>
            <a:ext cx="5000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5357826"/>
            <a:ext cx="50006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                     Лермонтов, будучи разностороннее талантливым человеком,  помимо  литературного творчества был хорошим художником и любил математику. </a:t>
            </a:r>
            <a:endParaRPr lang="ru-RU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33732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Список призов: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8831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Набор для творчества «шкатулка» -20 очков</a:t>
            </a:r>
          </a:p>
          <a:p>
            <a:r>
              <a:rPr lang="ru-RU" b="1" dirty="0" smtClean="0"/>
              <a:t>Блок для записей –10 очков</a:t>
            </a:r>
          </a:p>
          <a:p>
            <a:r>
              <a:rPr lang="ru-RU" b="1" dirty="0" smtClean="0"/>
              <a:t>Маркеры – 5очков</a:t>
            </a:r>
          </a:p>
          <a:p>
            <a:r>
              <a:rPr lang="ru-RU" b="1" dirty="0" smtClean="0"/>
              <a:t>Бумага для заметок с клеевым краем -10 очков</a:t>
            </a:r>
          </a:p>
          <a:p>
            <a:r>
              <a:rPr lang="ru-RU" b="1" dirty="0" smtClean="0"/>
              <a:t>Клей-карандаш -5 очков</a:t>
            </a:r>
          </a:p>
          <a:p>
            <a:r>
              <a:rPr lang="ru-RU" b="1" dirty="0" smtClean="0"/>
              <a:t>Ножницы канцелярские -15 очков</a:t>
            </a:r>
          </a:p>
          <a:p>
            <a:r>
              <a:rPr lang="ru-RU" b="1" dirty="0" smtClean="0"/>
              <a:t>Блокнот- 25 очков</a:t>
            </a:r>
          </a:p>
          <a:p>
            <a:r>
              <a:rPr lang="ru-RU" b="1" dirty="0" smtClean="0"/>
              <a:t>Тетради- 10 очков</a:t>
            </a:r>
          </a:p>
          <a:p>
            <a:r>
              <a:rPr lang="ru-RU" b="1" dirty="0" smtClean="0"/>
              <a:t>Корректор-10 очков</a:t>
            </a:r>
          </a:p>
          <a:p>
            <a:r>
              <a:rPr lang="ru-RU" b="1" dirty="0" smtClean="0"/>
              <a:t>Бумага для записей с клейким краем-20 очков</a:t>
            </a:r>
          </a:p>
          <a:p>
            <a:r>
              <a:rPr lang="ru-RU" b="1" dirty="0" smtClean="0"/>
              <a:t>Фоторамка-30 очков</a:t>
            </a:r>
          </a:p>
          <a:p>
            <a:r>
              <a:rPr lang="ru-RU" b="1" dirty="0" smtClean="0"/>
              <a:t>Полотенце подарочное «Пирожное»-22 очка</a:t>
            </a:r>
          </a:p>
          <a:p>
            <a:r>
              <a:rPr lang="ru-RU" b="1" dirty="0" smtClean="0"/>
              <a:t>Полотенце «Новогоднее»-22 очка</a:t>
            </a:r>
          </a:p>
          <a:p>
            <a:r>
              <a:rPr lang="ru-RU" b="1" dirty="0" smtClean="0"/>
              <a:t>Набор фломастеров «6 цветов»- 15 очков</a:t>
            </a:r>
          </a:p>
          <a:p>
            <a:r>
              <a:rPr lang="ru-RU" b="1" dirty="0" smtClean="0"/>
              <a:t>Подставка для карандашей и ручек,4 секции-35 очков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Суперигра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6000" dirty="0" smtClean="0"/>
              <a:t>М а г </a:t>
            </a:r>
            <a:r>
              <a:rPr lang="ru-RU" sz="6000" dirty="0" err="1" smtClean="0"/>
              <a:t>н</a:t>
            </a:r>
            <a:r>
              <a:rPr lang="ru-RU" sz="6000" dirty="0" smtClean="0"/>
              <a:t>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к и </a:t>
            </a:r>
            <a:r>
              <a:rPr lang="ru-RU" sz="6000" dirty="0" err="1" smtClean="0"/>
              <a:t>й</a:t>
            </a:r>
            <a:endParaRPr lang="ru-RU" sz="6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357826"/>
            <a:ext cx="71438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5357826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1285860"/>
            <a:ext cx="7358114" cy="4574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</a:t>
            </a:r>
            <a:r>
              <a:rPr lang="ru-RU" b="1" dirty="0" smtClean="0"/>
              <a:t>     </a:t>
            </a:r>
            <a:r>
              <a:rPr lang="ru-RU" sz="2400" b="1" dirty="0" smtClean="0"/>
              <a:t> В 1700 году Петром </a:t>
            </a:r>
            <a:r>
              <a:rPr lang="en-US" sz="2400" b="1" dirty="0" smtClean="0"/>
              <a:t>I</a:t>
            </a:r>
            <a:r>
              <a:rPr lang="ru-RU" sz="2400" b="1" dirty="0" smtClean="0"/>
              <a:t> он был учинен российскому благородному юношеству учителем математики. </a:t>
            </a:r>
          </a:p>
          <a:p>
            <a:r>
              <a:rPr lang="ru-RU" sz="2400" b="1" dirty="0" smtClean="0"/>
              <a:t>        В знак признания достоинств этого математика Петр первый пожаловал ему другую фамилию, чем хотел подчеркнуть, что развитый ум и знания привлекают к человеку других людей с такой же силой, с какой магнит притягивает к себе железо. Назовите фамилию этого великого математика.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Этот человек родился в Тверской губернии. Его сын на могильном камне написал, что «…отец наукам изучался дивным и </a:t>
            </a:r>
            <a:r>
              <a:rPr lang="ru-RU" sz="2400" b="1" dirty="0" err="1" smtClean="0"/>
              <a:t>неудобновероятным</a:t>
            </a:r>
            <a:r>
              <a:rPr lang="ru-RU" sz="2400" b="1" dirty="0" smtClean="0"/>
              <a:t> способом…»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407196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участие в игре!!!!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129462" cy="443706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/>
              <a:t>Сегодня  у  нас  здесь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Не  просто  урок,  а Поле  чудес.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Так  что  ж,  друзья,  не  будем  ждать,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Давайте  участников  выбирать.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Кто  даст  нам  правильный  ответ,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В  игру  получит  вмиг  билет.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Отбор игроков первой тройки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Сколько яиц можно съесть натощак?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Из какой посуды не едят?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Какую траву и слепые «увидят»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первой тройке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Число пи было впервые вычислено индийским математиком в VI веке нашей эры. Назовите его.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Б у </a:t>
            </a:r>
            <a:r>
              <a:rPr lang="ru-RU" sz="8000" dirty="0" err="1" smtClean="0"/>
              <a:t>д</a:t>
            </a:r>
            <a:r>
              <a:rPr lang="ru-RU" sz="8000" dirty="0" smtClean="0"/>
              <a:t> </a:t>
            </a:r>
            <a:r>
              <a:rPr lang="ru-RU" sz="8000" dirty="0" err="1" smtClean="0"/>
              <a:t>х</a:t>
            </a:r>
            <a:r>
              <a:rPr lang="ru-RU" sz="8000" dirty="0" smtClean="0"/>
              <a:t> а </a:t>
            </a:r>
            <a:r>
              <a:rPr lang="ru-RU" sz="8000" dirty="0" err="1" smtClean="0"/>
              <a:t>й</a:t>
            </a:r>
            <a:r>
              <a:rPr lang="ru-RU" sz="8000" dirty="0" smtClean="0"/>
              <a:t> я </a:t>
            </a:r>
            <a:r>
              <a:rPr lang="ru-RU" sz="8000" dirty="0" err="1" smtClean="0"/>
              <a:t>н</a:t>
            </a:r>
            <a:r>
              <a:rPr lang="ru-RU" sz="8000" dirty="0" smtClean="0"/>
              <a:t> 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4143380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4143380"/>
            <a:ext cx="71438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Число пи было впервые вычислено индийским математиком </a:t>
            </a:r>
            <a:r>
              <a:rPr lang="ru-RU" sz="2800" dirty="0" err="1" smtClean="0"/>
              <a:t>Будхайяна</a:t>
            </a:r>
            <a:r>
              <a:rPr lang="ru-RU" sz="2800" dirty="0" smtClean="0"/>
              <a:t> в VI веке нашей эры.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Отбор игроков второй тройки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89464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Прямоугольник у которого все стороны равны.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Величина развернутого угла.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длин всех сторон многоугольника.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второй тройке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Какая игра связана с числом дьявола? Сумма всех чисел в этой игре равняется числу дьявола — 666.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   Р у л е т к 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4714884"/>
            <a:ext cx="6429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5643602" cy="581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Отбор игроков третьей тройки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Наименьшее семизначное число.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 каком числе столько же цифр, сколько букв в его написании?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Сколько кг в половине тонны?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653</TotalTime>
  <Words>445</Words>
  <Application>Microsoft Office PowerPoint</Application>
  <PresentationFormat>Экран (4:3)</PresentationFormat>
  <Paragraphs>77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Поле чудес.  Игра в 6 классе.</vt:lpstr>
      <vt:lpstr>Слайд 2</vt:lpstr>
      <vt:lpstr>Отбор игроков первой тройки</vt:lpstr>
      <vt:lpstr>Задание первой тройке</vt:lpstr>
      <vt:lpstr>Число пи было впервые вычислено индийским математиком Будхайяна в VI веке нашей эры.</vt:lpstr>
      <vt:lpstr>Отбор игроков второй тройки</vt:lpstr>
      <vt:lpstr>Задание второй тройке</vt:lpstr>
      <vt:lpstr>Слайд 8</vt:lpstr>
      <vt:lpstr>Отбор игроков третьей тройки</vt:lpstr>
      <vt:lpstr>Задание третьей тройке</vt:lpstr>
      <vt:lpstr>Слайд 11</vt:lpstr>
      <vt:lpstr>Задание на финал</vt:lpstr>
      <vt:lpstr>                     Лермонтов, будучи разностороннее талантливым человеком,  помимо  литературного творчества был хорошим художником и любил математику. </vt:lpstr>
      <vt:lpstr>Список призов:</vt:lpstr>
      <vt:lpstr>Суперигра </vt:lpstr>
      <vt:lpstr>Этот человек родился в Тверской губернии. Его сын на могильном камне написал, что «…отец наукам изучался дивным и неудобновероятным способом…»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чудес.  Игра в 6 классе.</dc:title>
  <dc:creator>Школа 5</dc:creator>
  <cp:lastModifiedBy>Школа 5</cp:lastModifiedBy>
  <cp:revision>68</cp:revision>
  <dcterms:created xsi:type="dcterms:W3CDTF">2013-02-07T07:47:19Z</dcterms:created>
  <dcterms:modified xsi:type="dcterms:W3CDTF">2013-02-26T09:43:26Z</dcterms:modified>
</cp:coreProperties>
</file>