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3195787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Готов ли ваш ребёнок к школе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242582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Выступление  перед родителями будущих первоклассников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2013 год </a:t>
            </a:r>
          </a:p>
          <a:p>
            <a:endParaRPr lang="ru-RU" b="1" dirty="0" smtClean="0">
              <a:solidFill>
                <a:schemeClr val="tx2"/>
              </a:solidFill>
            </a:endParaRPr>
          </a:p>
          <a:p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Презентацию подготовила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учитель начальных классов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школы № 282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Иванова Татьяна Николаевна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2013 год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Психологическая готовность ребенка к обучению в школе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ru-RU" dirty="0" smtClean="0"/>
              <a:t>1</a:t>
            </a:r>
            <a:r>
              <a:rPr lang="ru-RU" sz="3600" b="1" dirty="0" smtClean="0">
                <a:solidFill>
                  <a:schemeClr val="tx2"/>
                </a:solidFill>
              </a:rPr>
              <a:t>. Мотивационная готовность.</a:t>
            </a:r>
          </a:p>
          <a:p>
            <a:r>
              <a:rPr lang="ru-RU" sz="3600" b="1" dirty="0" smtClean="0">
                <a:solidFill>
                  <a:schemeClr val="tx2"/>
                </a:solidFill>
              </a:rPr>
              <a:t>2. Волевая готовность.</a:t>
            </a:r>
          </a:p>
          <a:p>
            <a:r>
              <a:rPr lang="ru-RU" sz="3600" b="1" dirty="0" smtClean="0">
                <a:solidFill>
                  <a:schemeClr val="tx2"/>
                </a:solidFill>
              </a:rPr>
              <a:t>3.Интеллектуальная готовность.</a:t>
            </a:r>
          </a:p>
          <a:p>
            <a:r>
              <a:rPr lang="ru-RU" sz="3600" b="1" dirty="0" smtClean="0">
                <a:solidFill>
                  <a:schemeClr val="tx2"/>
                </a:solidFill>
              </a:rPr>
              <a:t>4. Достаточный уровень развития зрительно-моторной координации.</a:t>
            </a:r>
            <a:endParaRPr lang="ru-RU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Мотивационная готовность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tx2"/>
                </a:solidFill>
              </a:rPr>
              <a:t>1</a:t>
            </a:r>
            <a:r>
              <a:rPr lang="ru-RU" sz="4800" b="1" dirty="0" smtClean="0">
                <a:solidFill>
                  <a:schemeClr val="tx2"/>
                </a:solidFill>
              </a:rPr>
              <a:t>. Желание учиться, осознание важности учёбы.</a:t>
            </a:r>
          </a:p>
          <a:p>
            <a:r>
              <a:rPr lang="ru-RU" sz="4800" b="1" dirty="0" smtClean="0">
                <a:solidFill>
                  <a:schemeClr val="tx2"/>
                </a:solidFill>
              </a:rPr>
              <a:t>2. Готовность соблюдать школьные правила.</a:t>
            </a:r>
            <a:endParaRPr lang="ru-RU" sz="4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Интеллектуальная готовность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tx2"/>
                </a:solidFill>
              </a:rPr>
              <a:t>     Высокое </a:t>
            </a:r>
            <a:r>
              <a:rPr lang="ru-RU" sz="4000" b="1" dirty="0" smtClean="0">
                <a:solidFill>
                  <a:schemeClr val="tx2"/>
                </a:solidFill>
              </a:rPr>
              <a:t>психологическое развитие</a:t>
            </a:r>
            <a:r>
              <a:rPr lang="ru-RU" sz="4000" b="1" dirty="0" smtClean="0">
                <a:solidFill>
                  <a:schemeClr val="tx2"/>
                </a:solidFill>
              </a:rPr>
              <a:t>, </a:t>
            </a:r>
            <a:r>
              <a:rPr lang="ru-RU" sz="4000" b="1" dirty="0" smtClean="0">
                <a:solidFill>
                  <a:schemeClr val="tx2"/>
                </a:solidFill>
              </a:rPr>
              <a:t>которое обеспечивает произвольную регуляцию</a:t>
            </a:r>
          </a:p>
          <a:p>
            <a:pPr>
              <a:buNone/>
            </a:pPr>
            <a:r>
              <a:rPr lang="ru-RU" sz="4000" b="1" smtClean="0">
                <a:solidFill>
                  <a:schemeClr val="tx2"/>
                </a:solidFill>
              </a:rPr>
              <a:t>   </a:t>
            </a:r>
            <a:r>
              <a:rPr lang="ru-RU" sz="6000" b="1" dirty="0" smtClean="0">
                <a:solidFill>
                  <a:schemeClr val="tx2"/>
                </a:solidFill>
              </a:rPr>
              <a:t>внимания ,памяти</a:t>
            </a:r>
            <a:r>
              <a:rPr lang="ru-RU" sz="6000" b="1" dirty="0" smtClean="0">
                <a:solidFill>
                  <a:schemeClr val="tx2"/>
                </a:solidFill>
              </a:rPr>
              <a:t>, мышления.</a:t>
            </a:r>
          </a:p>
          <a:p>
            <a:pPr>
              <a:buNone/>
            </a:pPr>
            <a:r>
              <a:rPr lang="ru-RU" sz="6000" b="1" dirty="0" smtClean="0">
                <a:solidFill>
                  <a:schemeClr val="tx2"/>
                </a:solidFill>
              </a:rPr>
              <a:t> </a:t>
            </a:r>
            <a:endParaRPr lang="ru-RU" sz="6000" b="1" dirty="0" smtClean="0">
              <a:solidFill>
                <a:schemeClr val="tx2"/>
              </a:solidFill>
            </a:endParaRPr>
          </a:p>
          <a:p>
            <a:endParaRPr lang="ru-RU" sz="4000" b="1" dirty="0" err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Волевая готовность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/>
                </a:solidFill>
              </a:rPr>
              <a:t>Умение слушать и вникать в содержание того, о чем говорит взрослый.</a:t>
            </a:r>
            <a:endParaRPr lang="ru-RU" sz="4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Диагностика готовности к школе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Autofit/>
          </a:bodyPr>
          <a:lstStyle/>
          <a:p>
            <a:r>
              <a:rPr lang="ru-RU" b="1" dirty="0" smtClean="0"/>
              <a:t>1</a:t>
            </a:r>
            <a:r>
              <a:rPr lang="ru-RU" b="1" dirty="0" smtClean="0">
                <a:solidFill>
                  <a:schemeClr val="tx2"/>
                </a:solidFill>
              </a:rPr>
              <a:t>. Диагностика общей осведомленности </a:t>
            </a:r>
            <a:r>
              <a:rPr lang="ru-RU" b="1" dirty="0" smtClean="0">
                <a:solidFill>
                  <a:schemeClr val="tx2"/>
                </a:solidFill>
              </a:rPr>
              <a:t> и </a:t>
            </a:r>
            <a:r>
              <a:rPr lang="ru-RU" b="1" dirty="0" smtClean="0">
                <a:solidFill>
                  <a:schemeClr val="tx2"/>
                </a:solidFill>
              </a:rPr>
              <a:t>школьной мотивации.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2. Диагностика фонематического слуха.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3. Диагностика кратковременной слуховой памяти.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4. Диагностика уровня </a:t>
            </a:r>
            <a:r>
              <a:rPr lang="ru-RU" b="1" dirty="0" err="1" smtClean="0">
                <a:solidFill>
                  <a:schemeClr val="tx2"/>
                </a:solidFill>
              </a:rPr>
              <a:t>сформированности</a:t>
            </a:r>
            <a:r>
              <a:rPr lang="ru-RU" b="1" dirty="0" smtClean="0">
                <a:solidFill>
                  <a:schemeClr val="tx2"/>
                </a:solidFill>
              </a:rPr>
              <a:t> наглядно-образного мышления.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Диагностику готовности к школе проводит психолог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Желаем вашим детям успешного обучения в школе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153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Готов ли ваш ребёнок к школе</vt:lpstr>
      <vt:lpstr>Слайд 2</vt:lpstr>
      <vt:lpstr>Психологическая готовность ребенка к обучению в школе</vt:lpstr>
      <vt:lpstr>Мотивационная готовность</vt:lpstr>
      <vt:lpstr>Интеллектуальная готовность</vt:lpstr>
      <vt:lpstr>Волевая готовность</vt:lpstr>
      <vt:lpstr>Диагностика готовности к школе</vt:lpstr>
      <vt:lpstr>Диагностику готовности к школе проводит психолог</vt:lpstr>
      <vt:lpstr>Желаем вашим детям успешного обучения в школе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 ли ваш ребёнок к школе</dc:title>
  <dc:creator>Учитель</dc:creator>
  <cp:lastModifiedBy>Учитель</cp:lastModifiedBy>
  <cp:revision>5</cp:revision>
  <dcterms:created xsi:type="dcterms:W3CDTF">2014-01-13T10:15:22Z</dcterms:created>
  <dcterms:modified xsi:type="dcterms:W3CDTF">2014-01-13T12:12:45Z</dcterms:modified>
</cp:coreProperties>
</file>