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0A9A-92F0-4AF4-8580-B2D4E59F6C8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DC2-5BC0-48F7-9E84-A713F7448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Барбара\Desktop\03048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"/>
            <a:ext cx="9753600" cy="6896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1142984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Системы линейных уравнений с двумя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неизвестными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714488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b="1" dirty="0" smtClean="0"/>
              <a:t>а</a:t>
            </a:r>
            <a:r>
              <a:rPr lang="ru-RU" sz="5400" b="1" baseline="-25000" dirty="0" smtClean="0"/>
              <a:t>1</a:t>
            </a:r>
            <a:r>
              <a:rPr lang="ru-RU" sz="5400" b="1" dirty="0" smtClean="0"/>
              <a:t>х + в</a:t>
            </a:r>
            <a:r>
              <a:rPr lang="ru-RU" sz="5400" b="1" baseline="-25000" dirty="0" smtClean="0"/>
              <a:t>1</a:t>
            </a:r>
            <a:r>
              <a:rPr lang="ru-RU" sz="5400" b="1" dirty="0" smtClean="0"/>
              <a:t>у = с</a:t>
            </a:r>
            <a:r>
              <a:rPr lang="ru-RU" sz="5400" b="1" baseline="-25000" dirty="0" smtClean="0"/>
              <a:t>1</a:t>
            </a:r>
          </a:p>
          <a:p>
            <a:pPr>
              <a:buNone/>
            </a:pPr>
            <a:r>
              <a:rPr lang="ru-RU" sz="5400" b="1" dirty="0" smtClean="0"/>
              <a:t> а</a:t>
            </a:r>
            <a:r>
              <a:rPr lang="ru-RU" sz="5400" b="1" baseline="-25000" dirty="0" smtClean="0"/>
              <a:t>2</a:t>
            </a:r>
            <a:r>
              <a:rPr lang="ru-RU" sz="5400" b="1" dirty="0" smtClean="0"/>
              <a:t>х + в</a:t>
            </a:r>
            <a:r>
              <a:rPr lang="ru-RU" sz="5400" b="1" baseline="-25000" dirty="0" smtClean="0"/>
              <a:t>2</a:t>
            </a:r>
            <a:r>
              <a:rPr lang="ru-RU" sz="5400" b="1" dirty="0" smtClean="0"/>
              <a:t>у = с</a:t>
            </a:r>
            <a:r>
              <a:rPr lang="ru-RU" sz="5400" b="1" baseline="-25000" dirty="0" smtClean="0"/>
              <a:t>2</a:t>
            </a:r>
            <a:endParaRPr lang="ru-RU" sz="5400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714480" y="2000240"/>
            <a:ext cx="571504" cy="128588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857232"/>
            <a:ext cx="6143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/>
              <a:t>Домашнее задание: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11х + 1 = - 3у</a:t>
            </a:r>
          </a:p>
          <a:p>
            <a:pPr algn="ctr">
              <a:buNone/>
            </a:pPr>
            <a:r>
              <a:rPr lang="ru-RU" sz="4000" b="1" dirty="0" smtClean="0"/>
              <a:t>У + 2х = 3</a:t>
            </a:r>
          </a:p>
          <a:p>
            <a:pPr algn="ctr">
              <a:buNone/>
            </a:pPr>
            <a:r>
              <a:rPr lang="ru-RU" sz="4000" b="1" dirty="0" smtClean="0"/>
              <a:t>2у + 5х = *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№674(2), 676</a:t>
            </a:r>
            <a:endParaRPr lang="ru-RU" sz="4000" b="1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928926" y="2214554"/>
            <a:ext cx="428628" cy="17859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8143932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    Спасибо за урок!</a:t>
            </a:r>
            <a:endParaRPr lang="ru-RU" sz="6000" dirty="0"/>
          </a:p>
        </p:txBody>
      </p:sp>
      <p:pic>
        <p:nvPicPr>
          <p:cNvPr id="4099" name="Picture 3" descr="C:\Users\Барбара\Desktop\x_3172d9d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78356" y="3143248"/>
            <a:ext cx="4925950" cy="3525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372" y="0"/>
            <a:ext cx="912662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1000108"/>
            <a:ext cx="6000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+ 4у =5</a:t>
            </a:r>
          </a:p>
          <a:p>
            <a:r>
              <a:rPr lang="ru-RU" sz="4000" b="1" dirty="0" smtClean="0"/>
              <a:t>              х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-  у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= 16</a:t>
            </a:r>
          </a:p>
          <a:p>
            <a:r>
              <a:rPr lang="ru-RU" sz="4000" b="1" dirty="0" smtClean="0"/>
              <a:t>              5у – 4х =120 - в</a:t>
            </a:r>
          </a:p>
          <a:p>
            <a:r>
              <a:rPr lang="ru-RU" sz="4000" b="1" dirty="0" smtClean="0"/>
              <a:t> 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 у = 2</a:t>
            </a:r>
          </a:p>
          <a:p>
            <a:r>
              <a:rPr lang="ru-RU" sz="4000" b="1" dirty="0" smtClean="0"/>
              <a:t>               2х +0,5 у =- 26 к</a:t>
            </a:r>
          </a:p>
          <a:p>
            <a:r>
              <a:rPr lang="ru-RU" sz="4000" b="1" dirty="0" smtClean="0"/>
              <a:t>                х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– 3у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571612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/>
              <a:t>       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+ 4у = 5</a:t>
            </a:r>
          </a:p>
          <a:p>
            <a:pPr>
              <a:buNone/>
            </a:pPr>
            <a:r>
              <a:rPr lang="ru-RU" sz="4800" b="1" dirty="0" smtClean="0"/>
              <a:t>      </a:t>
            </a:r>
          </a:p>
          <a:p>
            <a:pPr>
              <a:buNone/>
            </a:pPr>
            <a:r>
              <a:rPr lang="ru-RU" sz="4800" b="1" dirty="0" smtClean="0"/>
              <a:t>       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+ у = 2                              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786050" y="1785926"/>
            <a:ext cx="571504" cy="192882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Двойные круглые скобки 10"/>
          <p:cNvSpPr/>
          <p:nvPr/>
        </p:nvSpPr>
        <p:spPr>
          <a:xfrm>
            <a:off x="6929454" y="5715016"/>
            <a:ext cx="1214446" cy="57150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072330" y="578645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 ;1 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785794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2х +5у =16</a:t>
            </a:r>
          </a:p>
          <a:p>
            <a:r>
              <a:rPr lang="ru-RU" sz="5400" b="1" dirty="0" smtClean="0"/>
              <a:t>8х +20у = 50</a:t>
            </a:r>
          </a:p>
          <a:p>
            <a:r>
              <a:rPr lang="ru-RU" sz="5400" b="1" dirty="0" smtClean="0"/>
              <a:t>4у – </a:t>
            </a:r>
            <a:r>
              <a:rPr lang="ru-RU" sz="5400" b="1" dirty="0" err="1" smtClean="0"/>
              <a:t>х</a:t>
            </a:r>
            <a:r>
              <a:rPr lang="ru-RU" sz="5400" b="1" dirty="0" smtClean="0"/>
              <a:t> = 8</a:t>
            </a:r>
          </a:p>
          <a:p>
            <a:r>
              <a:rPr lang="ru-RU" sz="5400" b="1" dirty="0" smtClean="0"/>
              <a:t>10у + 4х = 32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57290" y="1142984"/>
            <a:ext cx="6858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      2х +5у =16                8х +20у=50</a:t>
            </a:r>
          </a:p>
          <a:p>
            <a:pPr>
              <a:buNone/>
            </a:pPr>
            <a:r>
              <a:rPr lang="ru-RU" sz="3200" b="1" dirty="0" smtClean="0"/>
              <a:t>         4у –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= 8      или       4у –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=  8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или    4у –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= 8                                                                                        </a:t>
            </a:r>
          </a:p>
          <a:p>
            <a:pPr>
              <a:buNone/>
            </a:pPr>
            <a:r>
              <a:rPr lang="ru-RU" sz="3200" b="1" dirty="0" smtClean="0"/>
              <a:t>            10у + 4х = 32</a:t>
            </a: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000232" y="1714488"/>
            <a:ext cx="285752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286380" y="1643050"/>
            <a:ext cx="285752" cy="11430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285984" y="3214686"/>
            <a:ext cx="142876" cy="8572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207167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/>
              <a:t>2х +5у =16</a:t>
            </a:r>
          </a:p>
          <a:p>
            <a:pPr>
              <a:buNone/>
            </a:pPr>
            <a:r>
              <a:rPr lang="ru-RU" sz="4800" b="1" dirty="0" smtClean="0"/>
              <a:t>20у + 8х = 50</a:t>
            </a:r>
            <a:endParaRPr lang="ru-RU" sz="4800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857356" y="2143116"/>
            <a:ext cx="428628" cy="14287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85736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/>
              <a:t>2х +5у = 16</a:t>
            </a:r>
          </a:p>
          <a:p>
            <a:pPr>
              <a:buNone/>
            </a:pPr>
            <a:r>
              <a:rPr lang="ru-RU" sz="4800" b="1" dirty="0" smtClean="0"/>
              <a:t>8х + 20у = 32</a:t>
            </a:r>
            <a:endParaRPr lang="ru-RU" sz="4800" b="1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000232" y="1928802"/>
            <a:ext cx="357190" cy="14287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1428737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Докажите, что прямые </a:t>
            </a:r>
          </a:p>
          <a:p>
            <a:r>
              <a:rPr lang="ru-RU" sz="4800" b="1" dirty="0" smtClean="0"/>
              <a:t>у =- 2х +6, </a:t>
            </a:r>
            <a:r>
              <a:rPr lang="ru-RU" sz="4800" b="1" dirty="0"/>
              <a:t>у = 3х -</a:t>
            </a:r>
            <a:r>
              <a:rPr lang="ru-RU" sz="4800" b="1" dirty="0" smtClean="0"/>
              <a:t>4  и 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у = 2х – 2 </a:t>
            </a:r>
            <a:r>
              <a:rPr lang="ru-RU" sz="4800" b="1" dirty="0" smtClean="0"/>
              <a:t> имеют </a:t>
            </a:r>
            <a:r>
              <a:rPr lang="ru-RU" sz="4800" b="1" dirty="0" smtClean="0"/>
              <a:t>общую </a:t>
            </a:r>
            <a:r>
              <a:rPr lang="ru-RU" sz="4800" b="1" dirty="0" smtClean="0"/>
              <a:t>точку, не строя графиков функций.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Барбара\Desktop\03048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714357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Ученик решал систему уравнений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     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+ 0,5 у = 2</a:t>
            </a:r>
          </a:p>
          <a:p>
            <a:pPr>
              <a:buNone/>
            </a:pPr>
            <a:r>
              <a:rPr lang="ru-RU" sz="3600" b="1" dirty="0" smtClean="0"/>
              <a:t>               2х + у = 8     ,        </a:t>
            </a:r>
          </a:p>
          <a:p>
            <a:pPr>
              <a:buNone/>
            </a:pPr>
            <a:r>
              <a:rPr lang="ru-RU" sz="3600" b="1" dirty="0" smtClean="0"/>
              <a:t>но у него получился странный ответ:</a:t>
            </a:r>
          </a:p>
          <a:p>
            <a:pPr>
              <a:buNone/>
            </a:pPr>
            <a:r>
              <a:rPr lang="ru-RU" sz="3600" b="1" dirty="0" smtClean="0"/>
              <a:t>               4 = 8.</a:t>
            </a:r>
          </a:p>
          <a:p>
            <a:pPr>
              <a:buNone/>
            </a:pPr>
            <a:r>
              <a:rPr lang="ru-RU" sz="3600" b="1" dirty="0" smtClean="0"/>
              <a:t>Помогите в этом затруднительном положении!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428860" y="1428736"/>
            <a:ext cx="357190" cy="928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Барбара</dc:creator>
  <cp:lastModifiedBy>учитель</cp:lastModifiedBy>
  <cp:revision>6</cp:revision>
  <dcterms:created xsi:type="dcterms:W3CDTF">2013-04-16T16:28:18Z</dcterms:created>
  <dcterms:modified xsi:type="dcterms:W3CDTF">2013-04-17T04:28:50Z</dcterms:modified>
</cp:coreProperties>
</file>