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78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4B77-1BF7-4DDF-AD3E-87B3920BB4CC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A4A1-E4E9-44D7-8F03-01B0C20746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4B77-1BF7-4DDF-AD3E-87B3920BB4CC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A4A1-E4E9-44D7-8F03-01B0C20746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4B77-1BF7-4DDF-AD3E-87B3920BB4CC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A4A1-E4E9-44D7-8F03-01B0C20746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4B77-1BF7-4DDF-AD3E-87B3920BB4CC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A4A1-E4E9-44D7-8F03-01B0C20746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4B77-1BF7-4DDF-AD3E-87B3920BB4CC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A4A1-E4E9-44D7-8F03-01B0C20746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4B77-1BF7-4DDF-AD3E-87B3920BB4CC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A4A1-E4E9-44D7-8F03-01B0C20746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4B77-1BF7-4DDF-AD3E-87B3920BB4CC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A4A1-E4E9-44D7-8F03-01B0C20746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4B77-1BF7-4DDF-AD3E-87B3920BB4CC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A4A1-E4E9-44D7-8F03-01B0C20746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4B77-1BF7-4DDF-AD3E-87B3920BB4CC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A4A1-E4E9-44D7-8F03-01B0C20746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4B77-1BF7-4DDF-AD3E-87B3920BB4CC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A4A1-E4E9-44D7-8F03-01B0C20746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4B77-1BF7-4DDF-AD3E-87B3920BB4CC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A4A1-E4E9-44D7-8F03-01B0C20746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14B77-1BF7-4DDF-AD3E-87B3920BB4CC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9A4A1-E4E9-44D7-8F03-01B0C20746F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.COMP\&#1052;&#1086;&#1080;%20&#1076;&#1086;&#1082;&#1091;&#1084;&#1077;&#1085;&#1090;&#1099;\&#1076;&#1080;&#1076;&#1072;&#1082;&#1090;&#1080;&#1095;&#1077;&#1089;&#1082;&#1080;&#1077;%20&#1084;&#1072;&#1090;&#1077;&#1088;&#1080;&#1072;&#1083;&#1099;\&#1074;&#1085;&#1077;&#1082;&#1083;&#1072;&#1089;&#1089;&#1085;&#1072;&#1103;\5%20&#1050;&#1051;&#1040;&#1057;&#1057;%20&#1042;&#1053;\5%20&#1050;&#1042;&#1053;\&#1063;&#1090;&#1086;%20&#1075;&#1076;&#1077;%20&#1082;&#1086;&#1075;&#1076;&#1072;%20-%20Ra-ta-ta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0;&#1076;&#1084;&#1080;&#1085;&#1080;&#1089;&#1090;&#1088;&#1072;&#1090;&#1086;&#1088;.COMP\&#1052;&#1086;&#1080;%20&#1076;&#1086;&#1082;&#1091;&#1084;&#1077;&#1085;&#1090;&#1099;\&#1076;&#1080;&#1076;&#1072;&#1082;&#1090;&#1080;&#1095;&#1077;&#1089;&#1082;&#1080;&#1077;%20&#1084;&#1072;&#1090;&#1077;&#1088;&#1080;&#1072;&#1083;&#1099;\&#1074;&#1085;&#1077;&#1082;&#1083;&#1072;&#1089;&#1089;&#1085;&#1072;&#1103;\5%20&#1050;&#1051;&#1040;&#1057;&#1057;%20&#1042;&#1053;\5%20&#1050;&#1042;&#1053;\&#1063;&#1090;&#1086;%20&#1075;&#1076;&#1077;%20&#1082;&#1086;&#1075;&#1076;&#1072;%20-%20Ra-ta-ta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1026" name="Picture 2" descr="C:\Documents and Settings\Администратор.COMP\Мои документы\картинки\ФОНЫ\домики\40 - 05 - 04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693856" y="1"/>
              <a:ext cx="6450144" cy="6858000"/>
            </a:xfrm>
            <a:prstGeom prst="rect">
              <a:avLst/>
            </a:prstGeom>
            <a:noFill/>
          </p:spPr>
        </p:pic>
        <p:pic>
          <p:nvPicPr>
            <p:cNvPr id="1027" name="Picture 3" descr="C:\Documents and Settings\Администратор.COMP\Мои документы\картинки\солнышко\607815457.gif"/>
            <p:cNvPicPr>
              <a:picLocks noChangeAspect="1" noChangeArrowheads="1" noCrop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0"/>
              <a:ext cx="2428892" cy="1988061"/>
            </a:xfrm>
            <a:prstGeom prst="rect">
              <a:avLst/>
            </a:prstGeom>
            <a:noFill/>
          </p:spPr>
        </p:pic>
        <p:pic>
          <p:nvPicPr>
            <p:cNvPr id="1028" name="Picture 4" descr="C:\Documents and Settings\Администратор.COMP\Мои документы\картинки\люди\tuzovicok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357406"/>
              <a:ext cx="2943225" cy="4500594"/>
            </a:xfrm>
            <a:prstGeom prst="rect">
              <a:avLst/>
            </a:prstGeom>
            <a:noFill/>
          </p:spPr>
        </p:pic>
      </p:grpSp>
      <p:sp>
        <p:nvSpPr>
          <p:cNvPr id="5" name="Прямоугольник 4"/>
          <p:cNvSpPr/>
          <p:nvPr/>
        </p:nvSpPr>
        <p:spPr>
          <a:xfrm>
            <a:off x="1785918" y="500042"/>
            <a:ext cx="581922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начинаю КВН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Что где когда - Ra-ta-t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643834" y="5715016"/>
            <a:ext cx="856291" cy="866613"/>
          </a:xfrm>
          <a:prstGeom prst="rect">
            <a:avLst/>
          </a:prstGeom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6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aple\Мои документы\картинки\Детские фоны\1 (22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209663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260648"/>
            <a:ext cx="74888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 Black" pitchFamily="34" charset="0"/>
              </a:rPr>
              <a:t>Рано или поздно всякая правильная математическая идея находит свое применение в том или ином деле.</a:t>
            </a:r>
          </a:p>
          <a:p>
            <a:r>
              <a:rPr lang="ru-RU" sz="2800" b="1" dirty="0">
                <a:solidFill>
                  <a:srgbClr val="FF0000"/>
                </a:solidFill>
                <a:latin typeface="Arial Black" pitchFamily="34" charset="0"/>
              </a:rPr>
              <a:t>                                     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А.Н. Крылов.                                       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sz="2800" b="1" dirty="0">
                <a:solidFill>
                  <a:srgbClr val="FF0000"/>
                </a:solidFill>
                <a:latin typeface="Arial Black" pitchFamily="34" charset="0"/>
              </a:rPr>
              <a:t>                                                              </a:t>
            </a:r>
          </a:p>
        </p:txBody>
      </p:sp>
      <p:pic>
        <p:nvPicPr>
          <p:cNvPr id="6" name="Что где когда - Ra-ta-t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6072198" y="5072074"/>
            <a:ext cx="152400" cy="152400"/>
          </a:xfrm>
          <a:prstGeom prst="rect">
            <a:avLst/>
          </a:prstGeom>
        </p:spPr>
      </p:pic>
      <p:pic>
        <p:nvPicPr>
          <p:cNvPr id="7" name="Что где когда - Ra-ta-t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1428728" y="4714884"/>
            <a:ext cx="223838" cy="2238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162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16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aple\Мои документы\картинки\из мультиков\Krasnaya_SHapochka_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755" y="0"/>
            <a:ext cx="920150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5589240"/>
            <a:ext cx="9144000" cy="126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52883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Кто не любит сказки? Кто не читал про «Колобка» или «Красную Шапочку»? Мир сказочных героев зовет нас к приключениям. Только сказка сегодня необычная — математическая!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aple\Мои документы\картинки\из мультиков\Volshebnik_Izumrudnogo_goroda_Matematika_s_Elli_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0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 Black" pitchFamily="34" charset="0"/>
              </a:rPr>
              <a:t>Приглядитесь хорошенько: в математике есть и принцесса Формула, которая все объединяет, и Дракон-знаменатель, который все делит, и Кощей-минус, и добрый гном Плюс, Незнайка, и другие наши знакомые. 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3861995" y="4120179"/>
            <a:ext cx="882127" cy="279699"/>
          </a:xfrm>
          <a:custGeom>
            <a:avLst/>
            <a:gdLst>
              <a:gd name="connsiteX0" fmla="*/ 150607 w 882127"/>
              <a:gd name="connsiteY0" fmla="*/ 32273 h 279699"/>
              <a:gd name="connsiteX1" fmla="*/ 150607 w 882127"/>
              <a:gd name="connsiteY1" fmla="*/ 32273 h 279699"/>
              <a:gd name="connsiteX2" fmla="*/ 75304 w 882127"/>
              <a:gd name="connsiteY2" fmla="*/ 129092 h 279699"/>
              <a:gd name="connsiteX3" fmla="*/ 0 w 882127"/>
              <a:gd name="connsiteY3" fmla="*/ 172122 h 279699"/>
              <a:gd name="connsiteX4" fmla="*/ 0 w 882127"/>
              <a:gd name="connsiteY4" fmla="*/ 172122 h 279699"/>
              <a:gd name="connsiteX5" fmla="*/ 75304 w 882127"/>
              <a:gd name="connsiteY5" fmla="*/ 225910 h 279699"/>
              <a:gd name="connsiteX6" fmla="*/ 150607 w 882127"/>
              <a:gd name="connsiteY6" fmla="*/ 268941 h 279699"/>
              <a:gd name="connsiteX7" fmla="*/ 150607 w 882127"/>
              <a:gd name="connsiteY7" fmla="*/ 279699 h 279699"/>
              <a:gd name="connsiteX8" fmla="*/ 172123 w 882127"/>
              <a:gd name="connsiteY8" fmla="*/ 279699 h 279699"/>
              <a:gd name="connsiteX9" fmla="*/ 462579 w 882127"/>
              <a:gd name="connsiteY9" fmla="*/ 268941 h 279699"/>
              <a:gd name="connsiteX10" fmla="*/ 527125 w 882127"/>
              <a:gd name="connsiteY10" fmla="*/ 236668 h 279699"/>
              <a:gd name="connsiteX11" fmla="*/ 591671 w 882127"/>
              <a:gd name="connsiteY11" fmla="*/ 215153 h 279699"/>
              <a:gd name="connsiteX12" fmla="*/ 623944 w 882127"/>
              <a:gd name="connsiteY12" fmla="*/ 204395 h 279699"/>
              <a:gd name="connsiteX13" fmla="*/ 806824 w 882127"/>
              <a:gd name="connsiteY13" fmla="*/ 204395 h 279699"/>
              <a:gd name="connsiteX14" fmla="*/ 882127 w 882127"/>
              <a:gd name="connsiteY14" fmla="*/ 258183 h 279699"/>
              <a:gd name="connsiteX15" fmla="*/ 839097 w 882127"/>
              <a:gd name="connsiteY15" fmla="*/ 0 h 279699"/>
              <a:gd name="connsiteX16" fmla="*/ 86061 w 882127"/>
              <a:gd name="connsiteY16" fmla="*/ 32273 h 279699"/>
              <a:gd name="connsiteX17" fmla="*/ 150607 w 882127"/>
              <a:gd name="connsiteY17" fmla="*/ 32273 h 27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82127" h="279699">
                <a:moveTo>
                  <a:pt x="150607" y="32273"/>
                </a:moveTo>
                <a:lnTo>
                  <a:pt x="150607" y="32273"/>
                </a:lnTo>
                <a:cubicBezTo>
                  <a:pt x="141614" y="44863"/>
                  <a:pt x="101963" y="109097"/>
                  <a:pt x="75304" y="129092"/>
                </a:cubicBezTo>
                <a:cubicBezTo>
                  <a:pt x="15279" y="174111"/>
                  <a:pt x="35575" y="172122"/>
                  <a:pt x="0" y="172122"/>
                </a:cubicBezTo>
                <a:lnTo>
                  <a:pt x="0" y="172122"/>
                </a:lnTo>
                <a:cubicBezTo>
                  <a:pt x="25101" y="190051"/>
                  <a:pt x="47714" y="212115"/>
                  <a:pt x="75304" y="225910"/>
                </a:cubicBezTo>
                <a:cubicBezTo>
                  <a:pt x="140139" y="258327"/>
                  <a:pt x="120103" y="207932"/>
                  <a:pt x="150607" y="268941"/>
                </a:cubicBezTo>
                <a:cubicBezTo>
                  <a:pt x="152211" y="272148"/>
                  <a:pt x="150607" y="276113"/>
                  <a:pt x="150607" y="279699"/>
                </a:cubicBezTo>
                <a:lnTo>
                  <a:pt x="172123" y="279699"/>
                </a:lnTo>
                <a:cubicBezTo>
                  <a:pt x="268942" y="276113"/>
                  <a:pt x="365909" y="275386"/>
                  <a:pt x="462579" y="268941"/>
                </a:cubicBezTo>
                <a:cubicBezTo>
                  <a:pt x="497195" y="266633"/>
                  <a:pt x="496730" y="250177"/>
                  <a:pt x="527125" y="236668"/>
                </a:cubicBezTo>
                <a:cubicBezTo>
                  <a:pt x="547849" y="227457"/>
                  <a:pt x="570156" y="222325"/>
                  <a:pt x="591671" y="215153"/>
                </a:cubicBezTo>
                <a:cubicBezTo>
                  <a:pt x="602429" y="211567"/>
                  <a:pt x="612604" y="204395"/>
                  <a:pt x="623944" y="204395"/>
                </a:cubicBezTo>
                <a:lnTo>
                  <a:pt x="806824" y="204395"/>
                </a:lnTo>
                <a:lnTo>
                  <a:pt x="882127" y="258183"/>
                </a:lnTo>
                <a:lnTo>
                  <a:pt x="839097" y="0"/>
                </a:lnTo>
                <a:lnTo>
                  <a:pt x="86061" y="32273"/>
                </a:lnTo>
                <a:lnTo>
                  <a:pt x="150607" y="32273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мам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851920" y="4077072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математика</a:t>
            </a:r>
            <a:endParaRPr lang="ru-RU" sz="1200" dirty="0"/>
          </a:p>
        </p:txBody>
      </p:sp>
      <p:pic>
        <p:nvPicPr>
          <p:cNvPr id="3075" name="Picture 3" descr="C:\Documents and Settings\Maple\Мои документы\картинки\Сказочные персонажи\album_0308172145_7842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936" y="4797152"/>
            <a:ext cx="704850" cy="990600"/>
          </a:xfrm>
          <a:prstGeom prst="rect">
            <a:avLst/>
          </a:prstGeom>
          <a:noFill/>
        </p:spPr>
      </p:pic>
      <p:pic>
        <p:nvPicPr>
          <p:cNvPr id="3077" name="Picture 5" descr="C:\Documents and Settings\Maple\Мои документы\картинки\Сказочные персонажи\fee261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2060848"/>
            <a:ext cx="936104" cy="1110750"/>
          </a:xfrm>
          <a:prstGeom prst="rect">
            <a:avLst/>
          </a:prstGeom>
          <a:noFill/>
        </p:spPr>
      </p:pic>
      <p:pic>
        <p:nvPicPr>
          <p:cNvPr id="3078" name="Picture 6" descr="C:\Documents and Settings\Maple\Мои документы\картинки\Сказочные персонажи\fee341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59632" y="2276872"/>
            <a:ext cx="1008112" cy="988473"/>
          </a:xfrm>
          <a:prstGeom prst="rect">
            <a:avLst/>
          </a:prstGeom>
          <a:noFill/>
        </p:spPr>
      </p:pic>
      <p:pic>
        <p:nvPicPr>
          <p:cNvPr id="3079" name="Picture 7" descr="C:\Documents and Settings\Maple\Мои документы\картинки\Сказочные персонажи\4cad205d9fb7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6066632"/>
            <a:ext cx="1008112" cy="791368"/>
          </a:xfrm>
          <a:prstGeom prst="rect">
            <a:avLst/>
          </a:prstGeom>
          <a:noFill/>
        </p:spPr>
      </p:pic>
      <p:pic>
        <p:nvPicPr>
          <p:cNvPr id="3080" name="Picture 8" descr="C:\Documents and Settings\Maple\Мои документы\картинки\Динозавры\dinozavr28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33882" y="332657"/>
            <a:ext cx="1610117" cy="1296144"/>
          </a:xfrm>
          <a:prstGeom prst="rect">
            <a:avLst/>
          </a:prstGeom>
          <a:noFill/>
        </p:spPr>
      </p:pic>
      <p:pic>
        <p:nvPicPr>
          <p:cNvPr id="1026" name="Picture 2" descr="C:\Documents and Settings\Maple\Мои документы\картинки\Сказочные персонажи\05_1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653136"/>
            <a:ext cx="744108" cy="1116162"/>
          </a:xfrm>
          <a:prstGeom prst="rect">
            <a:avLst/>
          </a:prstGeom>
          <a:noFill/>
        </p:spPr>
      </p:pic>
      <p:pic>
        <p:nvPicPr>
          <p:cNvPr id="1027" name="Picture 3" descr="C:\Documents and Settings\Maple\Мои документы\картинки\Сказочные персонажи\03_1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5669869"/>
            <a:ext cx="792088" cy="11881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8575E-6 C -0.00209 0.00069 -0.01354 0.00347 -0.0165 0.0074 C -0.02136 0.01388 -0.02223 0.02197 -0.02604 0.02914 C -0.02795 0.037 -0.03143 0.04371 -0.0342 0.05111 C -0.0375 0.06013 -0.03872 0.06707 -0.04514 0.07308 C -0.04983 0.09089 -0.04184 0.06314 -0.0507 0.08395 C -0.054 0.09181 -0.05486 0.09991 -0.05886 0.10777 C -0.06077 0.11748 -0.0632 0.12604 -0.06841 0.13321 C -0.07066 0.14246 -0.07934 0.15032 -0.08629 0.15333 C -0.09445 0.16952 -0.10313 0.16998 -0.1165 0.1716 C -0.12743 0.17091 -0.14011 0.17599 -0.14931 0.1679 C -0.1599 0.15842 -0.14775 0.16489 -0.15747 0.1605 C -0.16407 0.15171 -0.17292 0.14362 -0.17813 0.13321 C -0.18177 0.11633 -0.1757 0.14084 -0.18351 0.12234 C -0.1849 0.11887 -0.18455 0.11448 -0.18629 0.11124 C -0.19514 0.09413 -0.19618 0.08025 -0.21233 0.07493 C -0.22882 0.06036 -0.22952 0.06799 -0.25886 0.06938 C -0.26771 0.07516 -0.27709 0.07909 -0.28629 0.08395 C -0.29479 0.09551 -0.30539 0.1006 -0.31511 0.10962 C -0.31962 0.11378 -0.33091 0.12257 -0.33559 0.12766 C -0.34132 0.13367 -0.34636 0.13922 -0.35348 0.14246 C -0.36858 0.14177 -0.38559 0.1487 -0.39861 0.13876 C -0.40348 0.13506 -0.40747 0.12812 -0.41233 0.12419 C -0.41771 0.11286 -0.42327 0.1006 -0.42604 0.08765 C -0.42743 0.08094 -0.42709 0.07331 -0.43021 0.06753 C -0.43212 0.06383 -0.43559 0.05666 -0.43559 0.05666 C -0.4382 0.04278 -0.44236 0.02868 -0.45348 0.02382 C -0.46407 0.01411 -0.47014 0.01156 -0.48212 0.0074 C -0.4967 0.00809 -0.51146 0.00833 -0.52604 0.00925 C -0.53438 0.00971 -0.54132 0.01619 -0.54931 0.01827 C -0.55504 0.02983 -0.56285 0.03932 -0.57118 0.04741 C -0.57795 0.06545 -0.56962 0.04764 -0.57813 0.05666 C -0.58698 0.06614 -0.57414 0.05897 -0.5849 0.06383 C -0.5908 0.07169 -0.59323 0.08395 -0.60157 0.08765 C -0.60608 0.09181 -0.60799 0.09759 -0.61233 0.10222 C -0.62084 0.11124 -0.62761 0.11286 -0.63837 0.11494 C -0.64445 0.11771 -0.64827 0.11471 -0.65469 0.11679 C -0.6665 0.12072 -0.67726 0.12743 -0.68924 0.13136 C -0.69723 0.13899 -0.70539 0.14223 -0.71511 0.14408 C -0.72205 0.15125 -0.72917 0.15611 -0.73559 0.1642 C -0.73976 0.17831 -0.74358 0.17576 -0.74931 0.18617 C -0.75677 0.19958 -0.76111 0.21438 -0.76979 0.22641 C -0.77379 0.23959 -0.77813 0.25624 -0.78073 0.27012 C -0.77986 0.33233 -0.78403 0.36633 -0.7658 0.41605 C -0.76389 0.43062 -0.75973 0.44403 -0.75608 0.45814 C -0.75434 0.46531 -0.754 0.47179 -0.7507 0.47803 C -0.74931 0.48682 -0.74809 0.49376 -0.74514 0.50185 C -0.74566 0.53168 -0.73039 0.58349 -0.75348 0.60407 C -0.75591 0.61471 -0.75278 0.605 -0.75886 0.61309 C -0.76684 0.6235 -0.75382 0.61517 -0.76979 0.62234 C -0.77257 0.6235 -0.77535 0.62488 -0.77813 0.62604 C -0.77952 0.6265 -0.78229 0.62766 -0.78229 0.62766 C -0.79514 0.62673 -0.80486 0.62743 -0.8165 0.62234 C -0.81789 0.62118 -0.81927 0.62026 -0.82049 0.61864 C -0.8217 0.61702 -0.82188 0.61448 -0.82327 0.61309 C -0.82448 0.61193 -0.82639 0.61216 -0.82743 0.61124 C -0.84011 0.60199 -0.85157 0.59066 -0.8658 0.5858 C -0.87066 0.58141 -0.87674 0.57817 -0.88212 0.57493 C -0.88473 0.57331 -0.89045 0.57123 -0.89045 0.57123 C -0.89497 0.56707 -0.89931 0.5666 -0.90417 0.56383 C -0.90747 0.56198 -0.91042 0.55851 -0.91372 0.55666 C -0.91771 0.55435 -0.92223 0.55365 -0.92605 0.55111 C -0.92778 0.54995 -0.92934 0.54764 -0.93143 0.54741 C -0.93681 0.54648 -0.94236 0.54741 -0.94792 0.54741 " pathEditMode="relative" ptsTypes="fffffffffffffffffffffffffffffffffffffffffffffffffffffffffffffffA">
                                      <p:cBhvr>
                                        <p:cTn id="6" dur="15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" presetID="5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4 -0.08925  -0.046 -0.16651  -0.113 -0.17184  C -0.177 -0.1785  -0.237 -0.11856  -0.241 -0.03197  C -0.246 0.04796  -0.204 0.12255  -0.144 0.12788  C -0.089 0.13188  -0.037 0.08259  -0.033 0.00799  C -0.029 -0.05994  -0.064 -0.12389  -0.115 -0.12921  C -0.162 -0.13321  -0.206 -0.09191  -0.209 -0.02931  C -0.212 0.02664  -0.184 0.08126  -0.142 0.08392  C -0.104 0.08792  -0.068 0.05595  -0.065 0.00533  C -0.063 -0.03996  -0.084 -0.08392  -0.117 -0.08659  C -0.146 -0.08925  -0.175 -0.06527  -0.177 -0.02664  C -0.179 0.00666  -0.164 0.03863  -0.14 0.0413  C -0.12 0.04396  -0.099 0.02931  -0.098 0.00266  C -0.096 -0.01865  -0.104 -0.0413  -0.119 -0.04396  C -0.131 -0.04396  -0.143 -0.03863  -0.145 -0.02398  C -0.146 -0.01465  -0.144 -0.00533  -0.138 -0.00133  C -0.135 0  -0.133 0  -0.13 -0.00133  E" pathEditMode="relative" ptsTypes="">
                                      <p:cBhvr>
                                        <p:cTn id="9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95</Words>
  <Application>Microsoft Office PowerPoint</Application>
  <PresentationFormat>Экран (4:3)</PresentationFormat>
  <Paragraphs>9</Paragraphs>
  <Slides>4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Николаевна</dc:creator>
  <cp:lastModifiedBy>Ольга Николаевна</cp:lastModifiedBy>
  <cp:revision>1</cp:revision>
  <dcterms:created xsi:type="dcterms:W3CDTF">2013-04-13T08:36:26Z</dcterms:created>
  <dcterms:modified xsi:type="dcterms:W3CDTF">2013-04-13T08:45:26Z</dcterms:modified>
</cp:coreProperties>
</file>