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6" r:id="rId4"/>
    <p:sldId id="267" r:id="rId5"/>
    <p:sldId id="271" r:id="rId6"/>
    <p:sldId id="259" r:id="rId7"/>
    <p:sldId id="262" r:id="rId8"/>
    <p:sldId id="269" r:id="rId9"/>
    <p:sldId id="261" r:id="rId10"/>
    <p:sldId id="260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62" autoAdjust="0"/>
  </p:normalViewPr>
  <p:slideViewPr>
    <p:cSldViewPr>
      <p:cViewPr>
        <p:scale>
          <a:sx n="50" d="100"/>
          <a:sy n="50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32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1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3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2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9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0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5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6E9DE-2109-4B82-AACB-F56ED0E1E739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03B7-3223-419D-9DDA-1832FC51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2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7916416" cy="161404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Повторение умножения и деления отрицательных чисел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 descr="C:\Users\кристина\Desktop\КОНФЕРЕНЦИЯ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94" y="188640"/>
            <a:ext cx="317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кристина\Desktop\КОНФЕРЕНЦИЯ\cdn_3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73423"/>
            <a:ext cx="5328592" cy="267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кристина\Desktop\КОНФЕРЕНЦИЯ\acr_news_2012_02_09-10_18_34_1_600max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495300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620688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Запишите в ответе номера тех выражений, значение которых равно 0.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5"/>
            <a:ext cx="13281155" cy="396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852936"/>
            <a:ext cx="7772400" cy="1362075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. Я научился…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2. 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Было трудно…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3. 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Сегодня я узнал…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4. 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У меня получилось…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>5. 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Теперь я могу…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8136904" cy="208823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Придете вы сегодня домой, к своим родителям и что вы скажете? Продолжите, пожалуйста, фразу: «Сегодня на уроке математики я …»</a:t>
            </a:r>
            <a:endParaRPr lang="ru-RU" sz="28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099" name="Picture 3" descr="C:\Users\кристина\Desktop\КОНФЕРЕНЦИЯ\i (1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61546"/>
            <a:ext cx="2760960" cy="398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7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16138"/>
            <a:ext cx="7700392" cy="412117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Трудность1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Составить и решить задачу на тему «Умножение и деление отрицательных чисел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Сочинить сказку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7772400" cy="150018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5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выбор.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5101" y="2160585"/>
            <a:ext cx="576262" cy="50482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79388" y="3429000"/>
            <a:ext cx="720725" cy="576263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44489" y="5013325"/>
            <a:ext cx="577850" cy="647700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ru-RU" u="sng" dirty="0">
                <a:latin typeface="Times New Roman"/>
                <a:ea typeface="Calibri"/>
                <a:cs typeface="Times New Roman"/>
              </a:rPr>
              <a:t>Задача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6944816" cy="45365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Птица клест–</a:t>
            </a:r>
            <a:r>
              <a:rPr lang="ru-RU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еловик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несет яйца и высиживает птенцов зимой. Даже при температуре воздуха – 35°С в гнезде температура не ниже 14°С. На сколько температура в гнезде выше температуры воздуха?</a:t>
            </a:r>
            <a:endParaRPr lang="ru-RU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7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А)-5*(-1,2)*(-7)=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42 </a:t>
            </a:r>
          </a:p>
          <a:p>
            <a:pPr marL="0" indent="0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-12,5*2,4*(-3)*(-5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)=200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-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5/7 * 3/8 * 1 2/5 *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(-2/3)=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-1/4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Г) -0,7*(-2/9)*4,5*10=7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4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Сообщение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«В архиве нашего института произошел сбой системы. Потерялись многие сведения. Чтобы их восстановить, нужны специалисты в области положительных и отрицательных чисел. Помогите»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12783"/>
            <a:ext cx="6840760" cy="5945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1,5-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(-3)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=</a:t>
            </a:r>
          </a:p>
          <a:p>
            <a:pPr marL="514350" indent="-514350" algn="ctr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-2,5-4=</a:t>
            </a:r>
          </a:p>
          <a:p>
            <a:pPr marL="514350" indent="-514350" algn="ctr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-6:3=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>4)-27:(-3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)=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800" dirty="0">
                <a:latin typeface="Times New Roman"/>
                <a:ea typeface="Calibri"/>
                <a:cs typeface="Times New Roman"/>
              </a:rPr>
            </a:br>
            <a:r>
              <a:rPr lang="ru-RU" sz="2800" dirty="0">
                <a:latin typeface="Times New Roman"/>
                <a:ea typeface="Calibri"/>
                <a:cs typeface="Times New Roman"/>
              </a:rPr>
              <a:t>5)-0,2-(-3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)=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6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)-5*2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=</a:t>
            </a:r>
            <a:endParaRPr lang="ru-RU" sz="2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7)-5*(-4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)=</a:t>
            </a:r>
            <a:endParaRPr lang="ru-RU" sz="2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8)-4+(-3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)=</a:t>
            </a:r>
            <a:endParaRPr lang="ru-RU" sz="2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9)-6-(-7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)=</a:t>
            </a:r>
            <a:endParaRPr lang="ru-RU" sz="28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10) -18:2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=</a:t>
            </a:r>
            <a:endParaRPr lang="ru-RU" sz="28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73854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 зевай, быстрей считай!»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990656" cy="4608511"/>
          </a:xfrm>
        </p:spPr>
        <p:txBody>
          <a:bodyPr>
            <a:norm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Решите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) 1,8</a:t>
            </a:r>
            <a:r>
              <a:rPr lang="ru-RU" sz="66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= –3,69; </a:t>
            </a:r>
            <a:br>
              <a:rPr lang="ru-RU" sz="6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66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: (–2,3) = –4,6.</a:t>
            </a:r>
            <a:br>
              <a:rPr lang="ru-RU" sz="6600" b="1" dirty="0"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4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u="sng" dirty="0" smtClean="0">
                <a:latin typeface="Times New Roman"/>
                <a:ea typeface="Calibri"/>
                <a:cs typeface="Times New Roman"/>
              </a:rPr>
              <a:t>Задача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550" y="1905000"/>
            <a:ext cx="8784976" cy="47525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воздуха понижается каждый час на 2 градуса. Сейчас термометр показывает нуль градусов. Какую температуру он покажет через 3 часа.</a:t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170" name="Picture 2" descr="C:\Users\кристина\Desktop\КОНФЕРЕНЦИЯ\i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0"/>
            <a:ext cx="22479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кристина\Desktop\КОНФЕРЕНЦИЯ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4953000"/>
            <a:ext cx="1828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effectLst/>
                <a:latin typeface="Times New Roman"/>
                <a:ea typeface="Calibri"/>
                <a:cs typeface="Times New Roman"/>
              </a:rPr>
              <a:t>ФИЗМИНУТКА НА ГЛАЗА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14113185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1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37395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Модуль «Алгебра»</a:t>
            </a:r>
          </a:p>
          <a:p>
            <a:pPr marL="0" indent="0"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Задания А1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кристина\Desktop\1357390219_gia_5_200_1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6" y="32792"/>
            <a:ext cx="9144000" cy="250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5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912" y="129899"/>
            <a:ext cx="8685088" cy="2088232"/>
          </a:xfrm>
        </p:spPr>
        <p:txBody>
          <a:bodyPr>
            <a:normAutofit fontScale="90000"/>
          </a:bodyPr>
          <a:lstStyle/>
          <a:p>
            <a:pPr lvl="0"/>
            <a:r>
              <a:rPr lang="ru-RU" b="1" u="sng" dirty="0" smtClean="0">
                <a:latin typeface="Times New Roman"/>
                <a:ea typeface="Calibri"/>
                <a:cs typeface="Times New Roman"/>
              </a:rPr>
              <a:t> </a:t>
            </a:r>
            <a:br>
              <a:rPr lang="ru-RU" b="1" u="sng" dirty="0" smtClean="0">
                <a:latin typeface="Times New Roman"/>
                <a:ea typeface="Calibri"/>
                <a:cs typeface="Times New Roman"/>
              </a:rPr>
            </a:br>
            <a:r>
              <a:rPr lang="ru-RU" sz="3600" b="1" u="sng" dirty="0" smtClean="0">
                <a:latin typeface="Times New Roman"/>
                <a:ea typeface="Calibri"/>
                <a:cs typeface="Times New Roman"/>
              </a:rPr>
              <a:t>Запишите </a:t>
            </a:r>
            <a:r>
              <a:rPr lang="ru-RU" sz="3600" b="1" u="sng" dirty="0">
                <a:latin typeface="Times New Roman"/>
                <a:ea typeface="Calibri"/>
                <a:cs typeface="Times New Roman"/>
              </a:rPr>
              <a:t>в ответе номера выражений, значения которых положительны.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200" b="1" u="sng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u="sng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8" y="4653136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кристина\Desktop\КОНФЕРЕНЦИЯ\3467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264" y="1772816"/>
            <a:ext cx="5516736" cy="417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98" y="119675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84" y="1008813"/>
            <a:ext cx="12673407" cy="439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217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Повторение умножения и деления отрицательных чисел</vt:lpstr>
      <vt:lpstr>Домашнее задание</vt:lpstr>
      <vt:lpstr>Сообщение</vt:lpstr>
      <vt:lpstr>Презентация PowerPoint</vt:lpstr>
      <vt:lpstr>Решите  уравнения а) 1,8у = –3,69;  б) х : (–2,3) = –4,6. </vt:lpstr>
      <vt:lpstr>Задача </vt:lpstr>
      <vt:lpstr>ФИЗМИНУТКА НА ГЛАЗА </vt:lpstr>
      <vt:lpstr>Презентация PowerPoint</vt:lpstr>
      <vt:lpstr>  Запишите в ответе номера выражений, значения которых положительны.      </vt:lpstr>
      <vt:lpstr>Презентация PowerPoint</vt:lpstr>
      <vt:lpstr>1. Я научился… 2. Было трудно… 3. Сегодня я узнал… 4. У меня получилось… 5. Теперь я могу… </vt:lpstr>
      <vt:lpstr>Трудность1. №     Трудность 2. Составить и решить задачу на тему «Умножение и деление отрицательных чисел»  Трудность 3. Сочинить сказку </vt:lpstr>
      <vt:lpstr>Задача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умножения и деления отрицательных чисел</dc:title>
  <dc:creator>кристина</dc:creator>
  <cp:lastModifiedBy>кристина</cp:lastModifiedBy>
  <cp:revision>17</cp:revision>
  <dcterms:created xsi:type="dcterms:W3CDTF">2013-03-13T14:47:03Z</dcterms:created>
  <dcterms:modified xsi:type="dcterms:W3CDTF">2013-03-19T12:07:33Z</dcterms:modified>
</cp:coreProperties>
</file>