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arents-kids.ru/index.php/component/k2/itemlist/user/43-%D0%B0%D0%B4%D0%BC%D0%B8%D0%BD?start=80" TargetMode="External"/><Relationship Id="rId2" Type="http://schemas.openxmlformats.org/officeDocument/2006/relationships/hyperlink" Target="http://www.autopravo39.ru/faqs/item/malenkie-pravila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vestochka425.ru/content/bezopasnye_dorogi" TargetMode="External"/><Relationship Id="rId4" Type="http://schemas.openxmlformats.org/officeDocument/2006/relationships/hyperlink" Target="http://www.proshkolu.ru/user/Polikarpowa/file/531925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915816" y="4725144"/>
            <a:ext cx="5637010" cy="882119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/>
              <a:t>Учитель начальных классов</a:t>
            </a:r>
          </a:p>
          <a:p>
            <a:pPr algn="r"/>
            <a:r>
              <a:rPr lang="ru-RU" sz="2400" dirty="0" smtClean="0"/>
              <a:t>МБОУ «</a:t>
            </a:r>
            <a:r>
              <a:rPr lang="ru-RU" sz="2400" dirty="0" err="1" smtClean="0"/>
              <a:t>Старосуркинская</a:t>
            </a:r>
            <a:r>
              <a:rPr lang="ru-RU" sz="2400" dirty="0" smtClean="0"/>
              <a:t> СОШ»</a:t>
            </a:r>
          </a:p>
          <a:p>
            <a:pPr algn="r"/>
            <a:r>
              <a:rPr lang="ru-RU" sz="2400" dirty="0" err="1" smtClean="0"/>
              <a:t>Сатыбалова</a:t>
            </a:r>
            <a:r>
              <a:rPr lang="ru-RU" sz="2400" dirty="0" smtClean="0"/>
              <a:t> Елена Александровна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175351" cy="1793167"/>
          </a:xfrm>
        </p:spPr>
        <p:txBody>
          <a:bodyPr/>
          <a:lstStyle/>
          <a:p>
            <a:r>
              <a:rPr lang="ru-RU" dirty="0" smtClean="0"/>
              <a:t>Викторина «Знаешь ли ты?»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131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1196752"/>
            <a:ext cx="7344816" cy="331236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/>
              <a:t>Список использованных ресурсов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ОБЖ</a:t>
            </a:r>
            <a:r>
              <a:rPr lang="ru-RU" dirty="0" smtClean="0"/>
              <a:t>. 1 класс. Поурочные планы. </a:t>
            </a:r>
            <a:r>
              <a:rPr lang="ru-RU" dirty="0" err="1" smtClean="0">
                <a:solidFill>
                  <a:schemeClr val="tx1"/>
                </a:solidFill>
              </a:rPr>
              <a:t>Н.А.Горбунова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www.autopravo39.ru/faqs/item/malenkie-pravila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>
                <a:solidFill>
                  <a:schemeClr val="tx1"/>
                </a:solidFill>
                <a:hlinkClick r:id="rId3"/>
              </a:rPr>
              <a:t>http://parents-kids.ru/index.php/component/k2/itemlist/user/43-%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D0%B0%D0%B4%D0%BC%D0%B8%D0%BD?start=80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>
                <a:solidFill>
                  <a:schemeClr val="tx1"/>
                </a:solidFill>
                <a:hlinkClick r:id="rId4"/>
              </a:rPr>
              <a:t>http://www.proshkolu.ru/user/Polikarpowa/file/531925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/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>
                <a:solidFill>
                  <a:schemeClr val="tx1"/>
                </a:solidFill>
                <a:hlinkClick r:id="rId5"/>
              </a:rPr>
              <a:t>http://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vestochka425.ru/content/bezopasnye_dorogi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http://renaultstory.ru/index2.php?option=com_content&amp;task=emailform&amp;id=957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/>
          </a:p>
          <a:p>
            <a:pPr algn="l"/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5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Как пешеходы должны ходить по улице?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573016"/>
            <a:ext cx="4176464" cy="280831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204864"/>
            <a:ext cx="8003232" cy="11298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Пешеходы должны ходить только по тротуару, так как проезжая часть улицы предназначена для транспорта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2686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75240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Какой стороны тротуара должны придерживаться пешеходы?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284984"/>
            <a:ext cx="3995369" cy="281463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916832"/>
            <a:ext cx="7859216" cy="10577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Пешеходы должны придерживаться правой стороны тротуара, чтобы не мешать идущим навстречу людям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746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Можно ли переходить улицу наискосок?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46" y="2781300"/>
            <a:ext cx="5056283" cy="356076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628800"/>
            <a:ext cx="8147248" cy="9137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Нельзя. Улицу надо переходить прямо, так как это уменьшает время пребывания на проезжей части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719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Почему нельзя устраивать игры на проезжей части?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575" y="2907506"/>
            <a:ext cx="3552825" cy="34385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772816"/>
            <a:ext cx="8219256" cy="841772"/>
          </a:xfrm>
        </p:spPr>
        <p:txBody>
          <a:bodyPr>
            <a:noAutofit/>
          </a:bodyPr>
          <a:lstStyle/>
          <a:p>
            <a:r>
              <a:rPr lang="ru-RU" sz="2400" dirty="0" smtClean="0"/>
              <a:t>Игры на проезжей части улицы мешают движению транспорта, а главное – дети, увлёкшись игрой, могут попасть под колёса машин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0084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Можно ли переходить улицу на жёлтый свет светофора?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20" y="3284538"/>
            <a:ext cx="3350059" cy="32607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916832"/>
            <a:ext cx="8291264" cy="127382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400" dirty="0" smtClean="0"/>
              <a:t>Нельзя. Жёлтый сигнал светофора означает «Внимание!» Он включается при смене сигналов светофора. Для перехода улицы надо дождаться зелёного сигнала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79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Как надо переходить улицу, если нет светофора?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217" y="2924175"/>
            <a:ext cx="4732866" cy="35496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484784"/>
            <a:ext cx="8291264" cy="127382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400" dirty="0" smtClean="0"/>
              <a:t>Прежде чем начать переход улицы, надо сначала посмотреть налево, дойти до середины дороги, посмотреть направо и, если нет машины, закончить переход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3291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В какой последовательности расположены сигналы в </a:t>
            </a:r>
            <a:r>
              <a:rPr lang="ru-RU" sz="3200" dirty="0" err="1" smtClean="0"/>
              <a:t>трёхсекционном</a:t>
            </a:r>
            <a:r>
              <a:rPr lang="ru-RU" sz="3200" dirty="0" smtClean="0"/>
              <a:t> светофоре?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492896"/>
            <a:ext cx="3456384" cy="406578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844824"/>
            <a:ext cx="8219256" cy="112980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dirty="0" smtClean="0"/>
              <a:t>Сигналы в </a:t>
            </a:r>
            <a:r>
              <a:rPr lang="ru-RU" sz="2400" dirty="0" err="1" smtClean="0"/>
              <a:t>трёхсекционном</a:t>
            </a:r>
            <a:r>
              <a:rPr lang="ru-RU" sz="2400" dirty="0"/>
              <a:t> </a:t>
            </a:r>
            <a:r>
              <a:rPr lang="ru-RU" sz="2400" dirty="0" err="1" smtClean="0"/>
              <a:t>светфоре</a:t>
            </a:r>
            <a:r>
              <a:rPr lang="ru-RU" sz="2400" dirty="0" smtClean="0"/>
              <a:t> располагаются сверху вниз в последовательности: красный, жёлтый, зелёный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1403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Какие ещё пешеходные светофоры вы знаете?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924944"/>
            <a:ext cx="4016375" cy="32131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772816"/>
            <a:ext cx="8219256" cy="112980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Светофоры, на которых изображены человечки – красный и зелёный, а также светофоры с зелёным сигналом «Идите» и красным «Стойте»</a:t>
            </a:r>
            <a:endParaRPr lang="ru-RU" sz="2400" dirty="0"/>
          </a:p>
        </p:txBody>
      </p:sp>
      <p:pic>
        <p:nvPicPr>
          <p:cNvPr id="1026" name="Picture 2" descr="C:\Users\учитель\Desktop\7077d5u-9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96952"/>
            <a:ext cx="202996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38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92</TotalTime>
  <Words>264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Викторина «Знаешь ли ты?»</vt:lpstr>
      <vt:lpstr>Как пешеходы должны ходить по улице?</vt:lpstr>
      <vt:lpstr>Какой стороны тротуара должны придерживаться пешеходы?</vt:lpstr>
      <vt:lpstr>Можно ли переходить улицу наискосок?</vt:lpstr>
      <vt:lpstr>Почему нельзя устраивать игры на проезжей части?</vt:lpstr>
      <vt:lpstr>Можно ли переходить улицу на жёлтый свет светофора?</vt:lpstr>
      <vt:lpstr>Как надо переходить улицу, если нет светофора?</vt:lpstr>
      <vt:lpstr>В какой последовательности расположены сигналы в трёхсекционном светофоре?</vt:lpstr>
      <vt:lpstr>Какие ещё пешеходные светофоры вы знаете?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пешеходы должны ходить по улице?</dc:title>
  <dc:creator>учитель</dc:creator>
  <cp:lastModifiedBy>учитель</cp:lastModifiedBy>
  <cp:revision>10</cp:revision>
  <dcterms:created xsi:type="dcterms:W3CDTF">2014-01-28T06:37:28Z</dcterms:created>
  <dcterms:modified xsi:type="dcterms:W3CDTF">2014-01-28T09:04:29Z</dcterms:modified>
</cp:coreProperties>
</file>