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FA62D0-EC12-43EA-8A6F-C8C33975FEAC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8A38-0688-461B-96F4-8056DD51077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Числа - ВЕЛИКАНЫ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Презентацию подготовил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ученик 8 класса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МОУ ООШ с.Тамбовка 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Чиченин</a:t>
            </a:r>
            <a:r>
              <a:rPr lang="ru-RU" sz="1600" dirty="0" smtClean="0">
                <a:solidFill>
                  <a:schemeClr val="bg1"/>
                </a:solidFill>
              </a:rPr>
              <a:t> Андрей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Учитель: Чугунова Н.В.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все скрывает  в  себе 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невидимых</a:t>
            </a:r>
            <a:r>
              <a:rPr lang="ru-RU" sz="6000" dirty="0" smtClean="0"/>
              <a:t> 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великанов</a:t>
            </a:r>
            <a:r>
              <a:rPr lang="ru-RU" sz="6000" dirty="0" smtClean="0"/>
              <a:t>  из 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мира</a:t>
            </a:r>
            <a:r>
              <a:rPr lang="ru-RU" sz="6000" dirty="0" smtClean="0"/>
              <a:t>  чисел.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Monotype Corsiva" pitchFamily="66" charset="0"/>
              </a:rPr>
              <a:t>СПАСИБО ЗА ВНИМАНИЕ</a:t>
            </a:r>
            <a:endParaRPr lang="ru-RU" sz="9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МИЛЛИАРД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Слово „миллиард" употребляется у нас в смысле </a:t>
            </a:r>
            <a:r>
              <a:rPr lang="ru-RU" dirty="0" smtClean="0"/>
              <a:t>тысячи </a:t>
            </a:r>
            <a:r>
              <a:rPr lang="ru-RU" dirty="0" smtClean="0"/>
              <a:t>миллионов и при денежных вычислениях и в точных науках.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62284" y="2428868"/>
            <a:ext cx="53435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1"/>
            <a:ext cx="3686172" cy="44261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Миллиард секунд </a:t>
            </a:r>
            <a:r>
              <a:rPr lang="ru-RU" dirty="0" smtClean="0"/>
              <a:t>часы отобьют </a:t>
            </a:r>
            <a:r>
              <a:rPr lang="ru-RU" dirty="0" smtClean="0"/>
              <a:t>более чем в 30 лет (точнее в 31,7 лет).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миллиард минут составляет более 19 </a:t>
            </a:r>
            <a:r>
              <a:rPr lang="ru-RU" dirty="0" smtClean="0"/>
              <a:t>столетий.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4428" y="1571612"/>
            <a:ext cx="481587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5691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человечество всего 29 апреля 1902 года в 10 часов 40 минут  начало считать второй миллиард минут от первого дня нашего летосчисления.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86124"/>
            <a:ext cx="3071834" cy="324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857232"/>
            <a:ext cx="2147899" cy="354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 smtClean="0"/>
              <a:t>БИЛЛИОН и ТРИЛЛИОН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Одним триллионом кирпичей можно было бы, размещая их плотным слоем по твердой поверхности земного шара, покрыть все материки равномерным сплош­ным пластом высотою с четырехэтажный дом (16 м)-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84149" y="2500306"/>
            <a:ext cx="4374131" cy="32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t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Числовые   великаны   вокруг   и   внутри  нас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Небо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над </a:t>
            </a:r>
          </a:p>
          <a:p>
            <a:pPr>
              <a:buNone/>
            </a:pPr>
            <a:r>
              <a:rPr lang="ru-RU" sz="3600" dirty="0" smtClean="0"/>
              <a:t>головой</a:t>
            </a:r>
            <a:endParaRPr lang="ru-RU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67571" y="2143116"/>
            <a:ext cx="6676429" cy="417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песок под ногами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77654"/>
            <a:ext cx="7643866" cy="466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959242" cy="596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воздух вокруг нас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кровь в нашем теле 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79584"/>
            <a:ext cx="6215106" cy="466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135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Числа - ВЕЛИКАНЫ</vt:lpstr>
      <vt:lpstr>  МИЛЛИАРД</vt:lpstr>
      <vt:lpstr>Слайд 3</vt:lpstr>
      <vt:lpstr>Слайд 4</vt:lpstr>
      <vt:lpstr>БИЛЛИОН и ТРИЛЛИОН</vt:lpstr>
      <vt:lpstr> Числовые   великаны   вокруг   и   внутри  нас</vt:lpstr>
      <vt:lpstr>песок под ногами</vt:lpstr>
      <vt:lpstr>воздух вокруг нас</vt:lpstr>
      <vt:lpstr>кровь в нашем теле </vt:lpstr>
      <vt:lpstr>      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- ВЕЛИКАНЫ</dc:title>
  <dc:creator>User</dc:creator>
  <cp:lastModifiedBy>User</cp:lastModifiedBy>
  <cp:revision>5</cp:revision>
  <dcterms:created xsi:type="dcterms:W3CDTF">2013-03-24T13:59:39Z</dcterms:created>
  <dcterms:modified xsi:type="dcterms:W3CDTF">2013-03-24T14:46:49Z</dcterms:modified>
</cp:coreProperties>
</file>