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86;&#1089;&#1087;&#1080;&#1090;&#1072;&#1090;&#1077;&#1083;&#1100;%20&#1075;&#1086;&#1076;&#1072;\&#1055;&#1056;&#1045;&#1047;&#1045;&#1053;&#1058;&#1040;&#1062;&#1048;&#1071;%20&#1050;%20&#1059;&#1056;&#1054;&#1050;&#1059;\07%20&#1044;&#1086;&#1073;&#1088;&#1099;&#1081;%20&#1078;&#1091;&#1082;%20-%20&#1057;&#1087;&#1072;&#1076;&#1077;&#1074;&#1077;&#1082;&#1082;&#1080;&#1072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42;&#1086;&#1089;&#1087;&#1080;&#1090;&#1072;&#1090;&#1077;&#1083;&#1100;%20&#1075;&#1086;&#1076;&#1072;\&#1055;&#1056;&#1045;&#1047;&#1045;&#1053;&#1058;&#1040;&#1062;&#1048;&#1071;%20&#1050;%20&#1059;&#1056;&#1054;&#1050;&#1059;\2.wav" TargetMode="External"/><Relationship Id="rId1" Type="http://schemas.openxmlformats.org/officeDocument/2006/relationships/audio" Target="file:///G:\&#1042;&#1086;&#1089;&#1087;&#1080;&#1090;&#1072;&#1090;&#1077;&#1083;&#1100;%20&#1075;&#1086;&#1076;&#1072;\&#1055;&#1056;&#1045;&#1047;&#1045;&#1053;&#1058;&#1040;&#1062;&#1048;&#1071;%20&#1050;%20&#1059;&#1056;&#1054;&#1050;&#1059;\1.wa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http://m1.vgorode.ru/1970831/9144474/6.jpe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s006.radikal.ru/i214/1006/08/6ab0528d26a7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43 из 2009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53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20" y="3929066"/>
            <a:ext cx="8554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Тема: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«Путешествие в Тридевятое царство»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17 из 2218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57290" y="200024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4214818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11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9df62891177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230392" cy="4500594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walking_4_h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928670"/>
            <a:ext cx="3143272" cy="4379218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0_4de48_c4702a51_X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1935" y="285728"/>
            <a:ext cx="4882001" cy="4500594"/>
          </a:xfrm>
          <a:prstGeom prst="rect">
            <a:avLst/>
          </a:prstGeom>
          <a:noFill/>
        </p:spPr>
      </p:pic>
      <p:pic>
        <p:nvPicPr>
          <p:cNvPr id="6" name="07 Добрый жук - Спадевекки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cleo-goldfis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-500090"/>
            <a:ext cx="5264261" cy="7000924"/>
          </a:xfrm>
          <a:prstGeom prst="rect">
            <a:avLst/>
          </a:prstGeom>
          <a:noFill/>
        </p:spPr>
      </p:pic>
      <p:pic>
        <p:nvPicPr>
          <p:cNvPr id="3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571504" cy="571504"/>
          </a:xfrm>
          <a:prstGeom prst="rect">
            <a:avLst/>
          </a:prstGeom>
        </p:spPr>
      </p:pic>
      <p:pic>
        <p:nvPicPr>
          <p:cNvPr id="4" name="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001024" y="5357826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urkids.info/wp-content/comb2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2230" cy="64294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6072198" y="2143116"/>
            <a:ext cx="2786082" cy="21431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27000" dist="279400" dir="48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5720" y="785794"/>
            <a:ext cx="6500858" cy="5500726"/>
          </a:xfrm>
          <a:prstGeom prst="cloudCallout">
            <a:avLst>
              <a:gd name="adj1" fmla="val -20833"/>
              <a:gd name="adj2" fmla="val 11920"/>
            </a:avLst>
          </a:prstGeom>
          <a:solidFill>
            <a:schemeClr val="bg1"/>
          </a:solidFill>
          <a:effectLst>
            <a:outerShdw blurRad="50800" dist="304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5857884" y="4286256"/>
            <a:ext cx="2786050" cy="2214602"/>
          </a:xfrm>
          <a:prstGeom prst="cloudCallout">
            <a:avLst>
              <a:gd name="adj1" fmla="val -20833"/>
              <a:gd name="adj2" fmla="val 11920"/>
            </a:avLst>
          </a:prstGeom>
          <a:solidFill>
            <a:schemeClr val="bg1"/>
          </a:solidFill>
          <a:effectLst>
            <a:outerShdw blurRad="50800" dist="3048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Пользователь\Desktop\847f6530f397t.jpg"/>
          <p:cNvPicPr>
            <a:picLocks noChangeAspect="1" noChangeArrowheads="1"/>
          </p:cNvPicPr>
          <p:nvPr/>
        </p:nvPicPr>
        <p:blipFill>
          <a:blip r:embed="rId2"/>
          <a:srcRect r="2173" b="7608"/>
          <a:stretch>
            <a:fillRect/>
          </a:stretch>
        </p:blipFill>
        <p:spPr bwMode="auto">
          <a:xfrm>
            <a:off x="1428728" y="1571612"/>
            <a:ext cx="3000396" cy="3643338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847f6530f397t.jpg"/>
          <p:cNvPicPr>
            <a:picLocks noChangeAspect="1" noChangeArrowheads="1"/>
          </p:cNvPicPr>
          <p:nvPr/>
        </p:nvPicPr>
        <p:blipFill>
          <a:blip r:embed="rId2"/>
          <a:srcRect t="32368" r="40605" b="40458"/>
          <a:stretch>
            <a:fillRect/>
          </a:stretch>
        </p:blipFill>
        <p:spPr bwMode="auto">
          <a:xfrm>
            <a:off x="4357686" y="1714488"/>
            <a:ext cx="1943114" cy="1143008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7760816-nice-set-of-penguins-isolated-over-white-background.jpg"/>
          <p:cNvPicPr>
            <a:picLocks noChangeAspect="1" noChangeArrowheads="1"/>
          </p:cNvPicPr>
          <p:nvPr/>
        </p:nvPicPr>
        <p:blipFill>
          <a:blip r:embed="rId3"/>
          <a:srcRect l="22727" t="70000" r="51299" b="3750"/>
          <a:stretch>
            <a:fillRect/>
          </a:stretch>
        </p:blipFill>
        <p:spPr bwMode="auto">
          <a:xfrm>
            <a:off x="6215074" y="4857760"/>
            <a:ext cx="925292" cy="1214446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7760816-nice-set-of-penguins-isolated-over-white-background.jpg"/>
          <p:cNvPicPr>
            <a:picLocks noChangeAspect="1" noChangeArrowheads="1"/>
          </p:cNvPicPr>
          <p:nvPr/>
        </p:nvPicPr>
        <p:blipFill>
          <a:blip r:embed="rId3"/>
          <a:srcRect l="41991" t="6083" r="6061" b="73917"/>
          <a:stretch>
            <a:fillRect/>
          </a:stretch>
        </p:blipFill>
        <p:spPr bwMode="auto">
          <a:xfrm>
            <a:off x="6929454" y="4714884"/>
            <a:ext cx="1571636" cy="7858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00826" y="500042"/>
            <a:ext cx="28574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FF0000"/>
                </a:solidFill>
              </a:rPr>
              <a:t>16</a:t>
            </a:r>
            <a:endParaRPr lang="ru-RU" sz="19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855 -0.09491 -0.07709 -0.18982 -0.09861 -0.22778 L -0.129 -0.22778 " pathEditMode="relative" ptsTypes="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855 -0.09491 -0.07709 -0.18982 -0.09861 -0.22778 L -0.129 -0.22778 " pathEditMode="relative" ptsTypes="aAA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855 -0.09491 -0.07709 -0.18982 -0.09861 -0.22778 L -0.129 -0.22778 " pathEditMode="relative" ptsTypes="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1335395-open-padlock-g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310374" cy="645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3 из 16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00166" y="3071810"/>
            <a:ext cx="4575175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а 2 из 35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61362"/>
            <a:ext cx="2500298" cy="329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Картинка 34 из 4017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357554" y="0"/>
            <a:ext cx="2071702" cy="27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woronukosheja"/>
          <p:cNvPicPr>
            <a:picLocks noChangeAspect="1" noChangeArrowheads="1"/>
          </p:cNvPicPr>
          <p:nvPr/>
        </p:nvPicPr>
        <p:blipFill>
          <a:blip r:embed="rId7"/>
          <a:srcRect t="8875" b="30411"/>
          <a:stretch>
            <a:fillRect/>
          </a:stretch>
        </p:blipFill>
        <p:spPr bwMode="auto">
          <a:xfrm>
            <a:off x="0" y="0"/>
            <a:ext cx="3214678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Картинка 54 из 11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73613" y="0"/>
            <a:ext cx="317038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3" descr="sporty_g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80" y="214290"/>
            <a:ext cx="3674911" cy="2701060"/>
          </a:xfrm>
          <a:prstGeom prst="rect">
            <a:avLst/>
          </a:prstGeom>
          <a:noFill/>
          <a:ln w="34925" cmpd="sng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5" descr="самолёт т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286148" cy="235745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" name="Picture 6" descr="теплохо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214686"/>
            <a:ext cx="3804187" cy="235745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" name="Picture 5" descr="поез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3714776" cy="2475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" name="Picture 5" descr="велосипед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714620"/>
            <a:ext cx="1903726" cy="1214446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14612" y="5715016"/>
            <a:ext cx="36953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ТРАНСПОРТ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73 из 1873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4193"/>
          <a:stretch>
            <a:fillRect/>
          </a:stretch>
        </p:blipFill>
        <p:spPr bwMode="auto">
          <a:xfrm>
            <a:off x="2786050" y="1142984"/>
            <a:ext cx="3783203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артинка 22 из 12894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1451347" cy="200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 22 из 12894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57166"/>
            <a:ext cx="1451347" cy="200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а 22 из 12894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28604"/>
            <a:ext cx="1451347" cy="200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а 22 из 12894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500306"/>
            <a:ext cx="1451347" cy="200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а 22 из 12894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357430"/>
            <a:ext cx="1451347" cy="200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а 22 из 12894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428868"/>
            <a:ext cx="1451347" cy="20002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072298" y="3087737"/>
            <a:ext cx="207170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b="1" dirty="0" smtClean="0">
                <a:solidFill>
                  <a:srgbClr val="FF0000"/>
                </a:solidFill>
              </a:rPr>
              <a:t>6</a:t>
            </a:r>
            <a:endParaRPr lang="ru-RU" sz="23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артинка 8 из 1607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7496"/>
            <a:ext cx="1211786" cy="2428892"/>
          </a:xfrm>
          <a:prstGeom prst="rect">
            <a:avLst/>
          </a:prstGeom>
          <a:noFill/>
          <a:ln w="254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Рисунок 12" descr="Картинка 8 из 1607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928934"/>
            <a:ext cx="1211786" cy="2428892"/>
          </a:xfrm>
          <a:prstGeom prst="rect">
            <a:avLst/>
          </a:prstGeom>
          <a:noFill/>
          <a:ln w="254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Картинка 8 из 1607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928934"/>
            <a:ext cx="1211786" cy="2428892"/>
          </a:xfrm>
          <a:prstGeom prst="rect">
            <a:avLst/>
          </a:prstGeom>
          <a:noFill/>
          <a:ln w="254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15" name="Рисунок 14" descr="Картинка 8 из 1607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928934"/>
            <a:ext cx="1211786" cy="2428892"/>
          </a:xfrm>
          <a:prstGeom prst="rect">
            <a:avLst/>
          </a:prstGeom>
          <a:noFill/>
          <a:ln w="254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16" name="Рисунок 15" descr="Картинка 8 из 1607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428736"/>
            <a:ext cx="1211786" cy="2428892"/>
          </a:xfrm>
          <a:prstGeom prst="rect">
            <a:avLst/>
          </a:prstGeom>
          <a:noFill/>
          <a:ln w="254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17" name="Рисунок 16" descr="Картинка 8 из 1607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290"/>
            <a:ext cx="1211786" cy="2428892"/>
          </a:xfrm>
          <a:prstGeom prst="rect">
            <a:avLst/>
          </a:prstGeom>
          <a:noFill/>
          <a:ln w="254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18" name="Рисунок 17" descr="Картинка 8 из 1607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14290"/>
            <a:ext cx="1211786" cy="2428892"/>
          </a:xfrm>
          <a:prstGeom prst="rect">
            <a:avLst/>
          </a:prstGeom>
          <a:noFill/>
          <a:ln w="254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19" name="Рисунок 18" descr="Картинка 8 из 1607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14290"/>
            <a:ext cx="1211786" cy="2428892"/>
          </a:xfrm>
          <a:prstGeom prst="rect">
            <a:avLst/>
          </a:prstGeom>
          <a:noFill/>
          <a:ln w="254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20" name="Рисунок 19" descr="Картинка 8 из 1607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211786" cy="2428892"/>
          </a:xfrm>
          <a:prstGeom prst="rect">
            <a:avLst/>
          </a:prstGeom>
          <a:noFill/>
          <a:ln w="25400" cmpd="sng">
            <a:solidFill>
              <a:schemeClr val="accent3">
                <a:lumMod val="75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7215206" y="3087737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</a:rPr>
              <a:t>9</a:t>
            </a:r>
            <a:endParaRPr lang="ru-RU" sz="23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0892" y="4429132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10</a:t>
            </a:r>
            <a:endParaRPr lang="ru-RU" sz="13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Пользователь\Desktop\морковь\marchwi-1_11-3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848396" y="3652670"/>
            <a:ext cx="2661919" cy="1071571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esktop\морковь\marchwi-1_11-3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705388" y="3652670"/>
            <a:ext cx="2661919" cy="1071571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морковь\marchwi-1_11-3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417678" y="3725934"/>
            <a:ext cx="2428892" cy="977765"/>
          </a:xfrm>
          <a:prstGeom prst="rect">
            <a:avLst/>
          </a:prstGeom>
          <a:noFill/>
        </p:spPr>
      </p:pic>
      <p:pic>
        <p:nvPicPr>
          <p:cNvPr id="8" name="Picture 3" descr="C:\Users\Пользователь\Desktop\морковь\marchwi-1_11-3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75431" y="3675838"/>
            <a:ext cx="2500331" cy="1006523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морковь\marchwi-1_11-3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39015" y="3675837"/>
            <a:ext cx="2500332" cy="1006523"/>
          </a:xfrm>
          <a:prstGeom prst="rect">
            <a:avLst/>
          </a:prstGeom>
          <a:noFill/>
        </p:spPr>
      </p:pic>
      <p:pic>
        <p:nvPicPr>
          <p:cNvPr id="10" name="Picture 3" descr="C:\Users\Пользователь\Desktop\морковь\marchwi-1_11-3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511282" y="939854"/>
            <a:ext cx="2428893" cy="977765"/>
          </a:xfrm>
          <a:prstGeom prst="rect">
            <a:avLst/>
          </a:prstGeom>
          <a:noFill/>
        </p:spPr>
      </p:pic>
      <p:pic>
        <p:nvPicPr>
          <p:cNvPr id="11" name="Picture 3" descr="C:\Users\Пользователь\Desktop\морковь\marchwi-1_11-3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53068" y="918514"/>
            <a:ext cx="2357452" cy="949006"/>
          </a:xfrm>
          <a:prstGeom prst="rect">
            <a:avLst/>
          </a:prstGeom>
          <a:noFill/>
        </p:spPr>
      </p:pic>
      <p:pic>
        <p:nvPicPr>
          <p:cNvPr id="12" name="Picture 3" descr="C:\Users\Пользователь\Desktop\морковь\marchwi-1_11-3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72452" y="956452"/>
            <a:ext cx="2484455" cy="1000132"/>
          </a:xfrm>
          <a:prstGeom prst="rect">
            <a:avLst/>
          </a:prstGeom>
          <a:noFill/>
        </p:spPr>
      </p:pic>
      <p:pic>
        <p:nvPicPr>
          <p:cNvPr id="13" name="Picture 3" descr="C:\Users\Пользователь\Desktop\морковь\marchwi-1_11-3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396471" y="961194"/>
            <a:ext cx="2500328" cy="1006522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Desktop\морковь\marchwi-1_11-3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562646" y="1009462"/>
            <a:ext cx="2661914" cy="1071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1453" cy="18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643050"/>
            <a:ext cx="1541453" cy="18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0"/>
            <a:ext cx="1541453" cy="18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643050"/>
            <a:ext cx="1541453" cy="18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1541453" cy="18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714488"/>
            <a:ext cx="1541453" cy="18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643050"/>
            <a:ext cx="1541453" cy="18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0"/>
            <a:ext cx="1541453" cy="18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0"/>
            <a:ext cx="1541453" cy="18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0"/>
            <a:ext cx="1541453" cy="18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Картинка 17 из 2508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142984"/>
            <a:ext cx="1541453" cy="1827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643570" y="2928934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</a:rPr>
              <a:t>11</a:t>
            </a:r>
            <a:endParaRPr lang="ru-RU" sz="23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dia.nn.ru/data/ufiles/4/2/16/04/2160439.149-13_God_i_mesjci_-Oksva-_OPI-002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74295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00826" y="4000504"/>
            <a:ext cx="35719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12</a:t>
            </a:r>
            <a:endParaRPr lang="ru-RU" sz="1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</Words>
  <PresentationFormat>Экран (4:3)</PresentationFormat>
  <Paragraphs>11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18</cp:revision>
  <dcterms:modified xsi:type="dcterms:W3CDTF">2012-02-14T13:18:58Z</dcterms:modified>
</cp:coreProperties>
</file>