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62" r:id="rId2"/>
    <p:sldId id="263" r:id="rId3"/>
    <p:sldId id="260" r:id="rId4"/>
    <p:sldId id="264" r:id="rId5"/>
    <p:sldId id="266" r:id="rId6"/>
    <p:sldId id="267" r:id="rId7"/>
    <p:sldId id="270" r:id="rId8"/>
    <p:sldId id="271" r:id="rId9"/>
    <p:sldId id="272" r:id="rId10"/>
    <p:sldId id="273" r:id="rId11"/>
    <p:sldId id="275" r:id="rId12"/>
    <p:sldId id="276" r:id="rId13"/>
    <p:sldId id="274" r:id="rId14"/>
    <p:sldId id="277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DE7AF-3807-4695-9069-EDD7C97AF707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B774-9158-4C89-9821-55F35CEBC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B774-9158-4C89-9821-55F35CEBC2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8B00D7-24BC-4105-964F-A450A3962BEA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B7AA9-BB1E-46EC-B009-7821D7398A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kartinki/informatika/Algoritmicheskaja-struktura-Vetvlenie/026-Mini-igra.html" TargetMode="External"/><Relationship Id="rId7" Type="http://schemas.openxmlformats.org/officeDocument/2006/relationships/hyperlink" Target="http://www.musicmegabox.net/content/get_song/788/Ulyibka/" TargetMode="External"/><Relationship Id="rId2" Type="http://schemas.openxmlformats.org/officeDocument/2006/relationships/hyperlink" Target="http://www.lenizdat.ru/a0/ru/pm1/c2-10535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-tam.livejournal.com/" TargetMode="External"/><Relationship Id="rId5" Type="http://schemas.openxmlformats.org/officeDocument/2006/relationships/hyperlink" Target="http://900igr.net/prezentatsii/zhivotnye/Srednej-polosy.files/004-Enot.html" TargetMode="External"/><Relationship Id="rId4" Type="http://schemas.openxmlformats.org/officeDocument/2006/relationships/hyperlink" Target="http://www.proshkolu.ru/tag/9329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8558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</a:t>
            </a:r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«Улыбка»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Documents and Settings\елена\Рабочий стол\Одинцова Е.А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03680">
            <a:off x="776090" y="2664469"/>
            <a:ext cx="2378278" cy="2729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2996952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Учитель 2 класса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МБОУ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«СОШ № 4 г. Красноармейска Саратовской области»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2014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год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30 из 5459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3 из 208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0518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47 из 2085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21 из 2066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15 из 1287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16 из 128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0518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лыбнитесь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8424935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dirty="0" smtClean="0"/>
              <a:t>   Памятка - рекомендация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+mj-lt"/>
              </a:rPr>
              <a:t>Каждый день тренируйся – улыбайся перед зеркалом. </a:t>
            </a:r>
          </a:p>
          <a:p>
            <a:pPr lvl="0"/>
            <a:r>
              <a:rPr lang="ru-RU" sz="2800" dirty="0" smtClean="0">
                <a:latin typeface="+mj-lt"/>
              </a:rPr>
              <a:t> У себя в комнате постарайся повесить картинки или фотографии смеющихся людей.</a:t>
            </a:r>
          </a:p>
          <a:p>
            <a:pPr lvl="0"/>
            <a:r>
              <a:rPr lang="ru-RU" sz="2800" dirty="0" smtClean="0">
                <a:latin typeface="+mj-lt"/>
              </a:rPr>
              <a:t>Чаще смотри на картины с пейзажами и животными.</a:t>
            </a:r>
          </a:p>
          <a:p>
            <a:pPr lvl="0"/>
            <a:r>
              <a:rPr lang="ru-RU" sz="2800" dirty="0" smtClean="0">
                <a:latin typeface="+mj-lt"/>
              </a:rPr>
              <a:t>Дома, в школе, на улице чаще улыбайся родителям, учителям, друзьям.</a:t>
            </a:r>
          </a:p>
          <a:p>
            <a:pPr lvl="0"/>
            <a:r>
              <a:rPr lang="ru-RU" sz="2800" dirty="0" smtClean="0">
                <a:latin typeface="+mj-lt"/>
              </a:rPr>
              <a:t>Улыбайся, когда здороваешься.</a:t>
            </a:r>
          </a:p>
          <a:p>
            <a:pPr lvl="0"/>
            <a:r>
              <a:rPr lang="ru-RU" sz="2800" dirty="0" smtClean="0">
                <a:latin typeface="+mj-lt"/>
              </a:rPr>
              <a:t>Помни – улыбаясь, мы улучшаем свое здоровье и окружающую нас жизнь.</a:t>
            </a:r>
          </a:p>
          <a:p>
            <a:pPr>
              <a:buNone/>
            </a:pP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http://www.lenizdat.ru/a0/ru/pm1/c2-1053513.html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http://900igr.net/kartinki/informatika/Algoritmicheskaja-struktura-Vetvlenie/026-Mini-igra.html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http://www.proshkolu.ru/tag/93296/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http://900igr.net/prezentatsii/zhivotnye/Srednej-polosy.files/004-Enot.html</a:t>
            </a:r>
            <a:endParaRPr lang="ru-RU" u="sng" dirty="0" smtClean="0"/>
          </a:p>
          <a:p>
            <a:r>
              <a:rPr lang="ru-RU" u="sng" dirty="0" smtClean="0">
                <a:hlinkClick r:id="rId6"/>
              </a:rPr>
              <a:t>http://my-tam.livejournal.com/</a:t>
            </a:r>
            <a:endParaRPr lang="ru-RU" u="sng" dirty="0" smtClean="0"/>
          </a:p>
          <a:p>
            <a:r>
              <a:rPr lang="ru-RU" u="sng" smtClean="0">
                <a:hlinkClick r:id="rId7"/>
              </a:rPr>
              <a:t>http://www.musicmegabox.net/content/get_song/788/Ulyibka/</a:t>
            </a:r>
            <a:endParaRPr lang="ru-RU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+mj-lt"/>
              </a:rPr>
              <a:t>Есть у радости подруга</a:t>
            </a:r>
            <a:br>
              <a:rPr lang="ru-RU" sz="4800" dirty="0" smtClean="0">
                <a:latin typeface="+mj-lt"/>
              </a:rPr>
            </a:br>
            <a:r>
              <a:rPr lang="ru-RU" sz="4800" dirty="0" smtClean="0">
                <a:latin typeface="+mj-lt"/>
              </a:rPr>
              <a:t>В виде полукруга.</a:t>
            </a:r>
            <a:br>
              <a:rPr lang="ru-RU" sz="4800" dirty="0" smtClean="0">
                <a:latin typeface="+mj-lt"/>
              </a:rPr>
            </a:br>
            <a:r>
              <a:rPr lang="ru-RU" sz="4800" dirty="0" smtClean="0">
                <a:latin typeface="+mj-lt"/>
              </a:rPr>
              <a:t>На лице она живет: </a:t>
            </a:r>
            <a:br>
              <a:rPr lang="ru-RU" sz="4800" dirty="0" smtClean="0">
                <a:latin typeface="+mj-lt"/>
              </a:rPr>
            </a:br>
            <a:r>
              <a:rPr lang="ru-RU" sz="4800" dirty="0" smtClean="0">
                <a:latin typeface="+mj-lt"/>
              </a:rPr>
              <a:t>То куда-то вдруг уйдет, </a:t>
            </a:r>
            <a:br>
              <a:rPr lang="ru-RU" sz="4800" dirty="0" smtClean="0">
                <a:latin typeface="+mj-lt"/>
              </a:rPr>
            </a:br>
            <a:r>
              <a:rPr lang="ru-RU" sz="4800" dirty="0" smtClean="0">
                <a:latin typeface="+mj-lt"/>
              </a:rPr>
              <a:t>То внезапно возвратится.</a:t>
            </a:r>
            <a:br>
              <a:rPr lang="ru-RU" sz="4800" dirty="0" smtClean="0">
                <a:latin typeface="+mj-lt"/>
              </a:rPr>
            </a:br>
            <a:r>
              <a:rPr lang="ru-RU" sz="4800" dirty="0" smtClean="0">
                <a:latin typeface="+mj-lt"/>
              </a:rPr>
              <a:t>Грусть-тоска ее боится. 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Рисунок 3" descr="http://im3-tub-ru.yandex.net/i?id=95957761-40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540568" y="548680"/>
            <a:ext cx="9289032" cy="2160240"/>
          </a:xfrm>
        </p:spPr>
        <p:txBody>
          <a:bodyPr>
            <a:noAutofit/>
          </a:bodyPr>
          <a:lstStyle/>
          <a:p>
            <a:r>
              <a:rPr lang="ru-RU" sz="19900" dirty="0" smtClean="0"/>
              <a:t>улыбка</a:t>
            </a:r>
            <a:endParaRPr lang="ru-RU" sz="199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96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Картинка 1 из 75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5940425" cy="421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153 из 753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5292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4906888" cy="2736304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Улыбка – это     мимика лица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4" name="Содержимое 3" descr="Картинка 56 из 753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4177996" cy="321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70 из 75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49123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    упражнение</a:t>
            </a:r>
            <a:endParaRPr lang="ru-RU" sz="8800" dirty="0"/>
          </a:p>
        </p:txBody>
      </p:sp>
      <p:pic>
        <p:nvPicPr>
          <p:cNvPr id="4" name="Содержимое 3" descr="Картинка 46 из 5322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285" y="1935163"/>
            <a:ext cx="459142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ртинка 453 из 1308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9674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ртинка 375 из 1308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59766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356 из 1308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602" y="1935163"/>
            <a:ext cx="548679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125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«Улыбка»</vt:lpstr>
      <vt:lpstr>                                         </vt:lpstr>
      <vt:lpstr>улыбка</vt:lpstr>
      <vt:lpstr>Слайд 4</vt:lpstr>
      <vt:lpstr>    Улыбка – это     мимика лица </vt:lpstr>
      <vt:lpstr>    упражнение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Памятка - рекомендация</vt:lpstr>
      <vt:lpstr>             Источники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Катя@Маша</cp:lastModifiedBy>
  <cp:revision>11</cp:revision>
  <dcterms:created xsi:type="dcterms:W3CDTF">2011-12-18T11:40:06Z</dcterms:created>
  <dcterms:modified xsi:type="dcterms:W3CDTF">2014-02-06T11:46:35Z</dcterms:modified>
</cp:coreProperties>
</file>