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8" r:id="rId2"/>
    <p:sldId id="315" r:id="rId3"/>
    <p:sldId id="314" r:id="rId4"/>
    <p:sldId id="309" r:id="rId5"/>
    <p:sldId id="303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000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DA2D4-2962-4411-A661-F9AEC5D162D1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311C5-862C-4BEE-BCDF-12C65E6D1D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67EA02-8675-4FF6-A1EF-210E9EC18FA2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BF50647-EC54-435F-B7D8-575981BB0A51}" type="slidenum">
              <a:rPr lang="ru-RU" sz="1200"/>
              <a:pPr algn="r"/>
              <a:t>5</a:t>
            </a:fld>
            <a:endParaRPr lang="ru-RU" sz="1200"/>
          </a:p>
        </p:txBody>
      </p:sp>
      <p:sp>
        <p:nvSpPr>
          <p:cNvPr id="1433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4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41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F026D0A-8681-4C10-A121-48D6D1C661D6}" type="slidenum">
              <a:rPr lang="ru-RU" sz="1200"/>
              <a:pPr algn="r"/>
              <a:t>5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6FEEA-ED62-4C4C-882B-CA6B617B95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EE9FD-B014-4375-A328-66E71DCF6F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C6C50-3800-4735-9B9D-A98EFB98E9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96178-6E30-457A-8871-9E874C9339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F04C6-FE18-4691-9662-DFD6391721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867D0-BF55-4FC1-862C-D76E489BDE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EF211-1DBF-4F07-BB9A-2AD38AA677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EA5C1-6231-4CB6-943A-3152BA83F8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58F7E-001E-4CD7-A7D0-E8A5BBE762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A4CB0-B81E-4D13-9E6B-5FC6F3082C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10153-88D1-4E75-BE1D-9E5F45391D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18B5BE-2602-41F4-A319-BBA24785DF2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642918"/>
            <a:ext cx="7847012" cy="4321175"/>
          </a:xfrm>
        </p:spPr>
        <p:txBody>
          <a:bodyPr/>
          <a:lstStyle/>
          <a:p>
            <a:pPr eaLnBrk="1" hangingPunct="1">
              <a:defRPr/>
            </a:pPr>
            <a:r>
              <a:rPr lang="ru-RU" sz="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ДЕЛЕНИЕ НА  ДЕСЯТИЧНУЮ ДРОБЬ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7472386" cy="582594"/>
          </a:xfrm>
        </p:spPr>
        <p:txBody>
          <a:bodyPr/>
          <a:lstStyle/>
          <a:p>
            <a:r>
              <a:rPr lang="ru-RU" sz="2800" b="1" i="1" kern="1200" dirty="0" smtClean="0">
                <a:solidFill>
                  <a:srgbClr val="002060"/>
                </a:solidFill>
                <a:latin typeface="Bookman Old Style" pitchFamily="18" charset="0"/>
                <a:ea typeface="+mn-ea"/>
                <a:cs typeface="Times New Roman" pitchFamily="18" charset="0"/>
              </a:rPr>
              <a:t>Устный счет: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142844" y="28572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857488" y="714356"/>
            <a:ext cx="2714644" cy="4822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eaLnBrk="0" hangingPunct="0">
              <a:lnSpc>
                <a:spcPct val="150000"/>
              </a:lnSpc>
            </a:pPr>
            <a:r>
              <a:rPr lang="ru-RU" sz="2600" b="1" dirty="0" smtClean="0">
                <a:latin typeface="Bookman Old Style" pitchFamily="18" charset="0"/>
                <a:ea typeface="Batang" pitchFamily="18" charset="-127"/>
              </a:rPr>
              <a:t>5,7 : 0,3</a:t>
            </a:r>
            <a:endParaRPr lang="ru-RU" sz="2600" b="1" dirty="0" smtClean="0">
              <a:latin typeface="Bookman Old Style" pitchFamily="18" charset="0"/>
              <a:ea typeface="Batang" pitchFamily="18" charset="-127"/>
            </a:endParaRPr>
          </a:p>
          <a:p>
            <a:pPr marL="514350" indent="-514350" eaLnBrk="0" hangingPunct="0">
              <a:lnSpc>
                <a:spcPct val="150000"/>
              </a:lnSpc>
            </a:pPr>
            <a:r>
              <a:rPr lang="ru-RU" sz="2600" b="1" dirty="0" smtClean="0">
                <a:latin typeface="Bookman Old Style" pitchFamily="18" charset="0"/>
                <a:ea typeface="Batang" pitchFamily="18" charset="-127"/>
              </a:rPr>
              <a:t>0,06 · 0,1</a:t>
            </a:r>
            <a:endParaRPr lang="ru-RU" sz="2600" b="1" dirty="0" smtClean="0">
              <a:latin typeface="Bookman Old Style" pitchFamily="18" charset="0"/>
              <a:ea typeface="Batang" pitchFamily="18" charset="-127"/>
            </a:endParaRPr>
          </a:p>
          <a:p>
            <a:pPr marL="514350" indent="-514350" eaLnBrk="0" hangingPunct="0">
              <a:lnSpc>
                <a:spcPct val="150000"/>
              </a:lnSpc>
            </a:pPr>
            <a:r>
              <a:rPr lang="ru-RU" sz="2600" b="1" dirty="0" smtClean="0">
                <a:latin typeface="Bookman Old Style" pitchFamily="18" charset="0"/>
                <a:ea typeface="Batang" pitchFamily="18" charset="-127"/>
              </a:rPr>
              <a:t>7,1 : 0,1</a:t>
            </a:r>
            <a:endParaRPr lang="ru-RU" sz="2600" b="1" dirty="0" smtClean="0">
              <a:latin typeface="Bookman Old Style" pitchFamily="18" charset="0"/>
              <a:ea typeface="Batang" pitchFamily="18" charset="-127"/>
            </a:endParaRPr>
          </a:p>
          <a:p>
            <a:pPr marL="514350" indent="-514350" eaLnBrk="0" hangingPunct="0">
              <a:lnSpc>
                <a:spcPct val="150000"/>
              </a:lnSpc>
            </a:pPr>
            <a:r>
              <a:rPr lang="ru-RU" sz="2600" b="1" dirty="0" smtClean="0">
                <a:latin typeface="Bookman Old Style" pitchFamily="18" charset="0"/>
                <a:ea typeface="Batang" pitchFamily="18" charset="-127"/>
              </a:rPr>
              <a:t>0,6 · 0,4</a:t>
            </a:r>
            <a:endParaRPr lang="ru-RU" sz="2600" b="1" dirty="0" smtClean="0">
              <a:latin typeface="Bookman Old Style" pitchFamily="18" charset="0"/>
              <a:ea typeface="Batang" pitchFamily="18" charset="-127"/>
            </a:endParaRPr>
          </a:p>
          <a:p>
            <a:pPr marL="514350" indent="-514350" eaLnBrk="0" hangingPunct="0">
              <a:lnSpc>
                <a:spcPct val="150000"/>
              </a:lnSpc>
            </a:pPr>
            <a:r>
              <a:rPr lang="ru-RU" sz="2600" b="1" dirty="0" smtClean="0">
                <a:latin typeface="Bookman Old Style" pitchFamily="18" charset="0"/>
                <a:ea typeface="Batang" pitchFamily="18" charset="-127"/>
              </a:rPr>
              <a:t>0,2 · 1,4</a:t>
            </a:r>
          </a:p>
          <a:p>
            <a:pPr marL="514350" indent="-514350" eaLnBrk="0" hangingPunct="0">
              <a:lnSpc>
                <a:spcPct val="150000"/>
              </a:lnSpc>
            </a:pPr>
            <a:r>
              <a:rPr lang="ru-RU" sz="2600" b="1" dirty="0" smtClean="0">
                <a:latin typeface="Bookman Old Style" pitchFamily="18" charset="0"/>
                <a:ea typeface="Batang" pitchFamily="18" charset="-127"/>
              </a:rPr>
              <a:t>76,31 : 10</a:t>
            </a:r>
          </a:p>
          <a:p>
            <a:pPr marL="514350" indent="-514350" eaLnBrk="0" hangingPunct="0">
              <a:lnSpc>
                <a:spcPct val="150000"/>
              </a:lnSpc>
            </a:pPr>
            <a:r>
              <a:rPr lang="ru-RU" sz="2600" b="1" dirty="0" smtClean="0">
                <a:latin typeface="Bookman Old Style" pitchFamily="18" charset="0"/>
                <a:ea typeface="Batang" pitchFamily="18" charset="-127"/>
              </a:rPr>
              <a:t>32,13 · 0,1</a:t>
            </a:r>
          </a:p>
          <a:p>
            <a:pPr marL="514350" indent="-514350" eaLnBrk="0" hangingPunct="0">
              <a:lnSpc>
                <a:spcPct val="150000"/>
              </a:lnSpc>
            </a:pPr>
            <a:r>
              <a:rPr lang="ru-RU" sz="2600" b="1" dirty="0" smtClean="0">
                <a:latin typeface="Bookman Old Style" pitchFamily="18" charset="0"/>
                <a:ea typeface="Batang" pitchFamily="18" charset="-127"/>
              </a:rPr>
              <a:t>48,48 : 0,48</a:t>
            </a:r>
            <a:endParaRPr lang="ru-RU" sz="2600" b="1" dirty="0" smtClean="0">
              <a:latin typeface="Bookman Old Style" pitchFamily="18" charset="0"/>
              <a:ea typeface="Batang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72132" y="714356"/>
            <a:ext cx="714380" cy="4822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eaLnBrk="0" hangingPunct="0">
              <a:lnSpc>
                <a:spcPct val="150000"/>
              </a:lnSpc>
            </a:pPr>
            <a:r>
              <a:rPr lang="ru-RU" sz="26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</a:rPr>
              <a:t>У</a:t>
            </a:r>
            <a:endParaRPr lang="ru-RU" sz="2600" b="1" dirty="0" smtClean="0">
              <a:solidFill>
                <a:srgbClr val="FF0000"/>
              </a:solidFill>
              <a:latin typeface="Bookman Old Style" pitchFamily="18" charset="0"/>
              <a:ea typeface="Batang" pitchFamily="18" charset="-127"/>
            </a:endParaRPr>
          </a:p>
          <a:p>
            <a:pPr marL="514350" indent="-514350" eaLnBrk="0" hangingPunct="0">
              <a:lnSpc>
                <a:spcPct val="150000"/>
              </a:lnSpc>
            </a:pPr>
            <a:r>
              <a:rPr lang="ru-RU" sz="26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</a:rPr>
              <a:t>Р</a:t>
            </a:r>
            <a:endParaRPr lang="ru-RU" sz="2600" b="1" dirty="0" smtClean="0">
              <a:solidFill>
                <a:srgbClr val="FF0000"/>
              </a:solidFill>
              <a:latin typeface="Bookman Old Style" pitchFamily="18" charset="0"/>
              <a:ea typeface="Batang" pitchFamily="18" charset="-127"/>
            </a:endParaRPr>
          </a:p>
          <a:p>
            <a:pPr marL="514350" indent="-514350" eaLnBrk="0" hangingPunct="0">
              <a:lnSpc>
                <a:spcPct val="150000"/>
              </a:lnSpc>
            </a:pPr>
            <a:r>
              <a:rPr lang="ru-RU" sz="26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</a:rPr>
              <a:t>К</a:t>
            </a:r>
            <a:endParaRPr lang="ru-RU" sz="2600" b="1" dirty="0" smtClean="0">
              <a:solidFill>
                <a:srgbClr val="FF0000"/>
              </a:solidFill>
              <a:latin typeface="Bookman Old Style" pitchFamily="18" charset="0"/>
              <a:ea typeface="Batang" pitchFamily="18" charset="-127"/>
            </a:endParaRPr>
          </a:p>
          <a:p>
            <a:pPr marL="514350" indent="-514350" eaLnBrk="0" hangingPunct="0">
              <a:lnSpc>
                <a:spcPct val="150000"/>
              </a:lnSpc>
            </a:pPr>
            <a:r>
              <a:rPr lang="ru-RU" sz="26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</a:rPr>
              <a:t>Е</a:t>
            </a:r>
            <a:endParaRPr lang="ru-RU" sz="2600" b="1" dirty="0" smtClean="0">
              <a:solidFill>
                <a:srgbClr val="FF0000"/>
              </a:solidFill>
              <a:latin typeface="Bookman Old Style" pitchFamily="18" charset="0"/>
              <a:ea typeface="Batang" pitchFamily="18" charset="-127"/>
            </a:endParaRPr>
          </a:p>
          <a:p>
            <a:pPr marL="514350" indent="-514350" eaLnBrk="0" hangingPunct="0">
              <a:lnSpc>
                <a:spcPct val="150000"/>
              </a:lnSpc>
            </a:pPr>
            <a:r>
              <a:rPr lang="ru-RU" sz="26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</a:rPr>
              <a:t>Т</a:t>
            </a:r>
          </a:p>
          <a:p>
            <a:pPr marL="514350" indent="-514350" eaLnBrk="0" hangingPunct="0">
              <a:lnSpc>
                <a:spcPct val="150000"/>
              </a:lnSpc>
            </a:pPr>
            <a:r>
              <a:rPr lang="ru-RU" sz="26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</a:rPr>
              <a:t>Ф</a:t>
            </a:r>
          </a:p>
          <a:p>
            <a:pPr marL="514350" indent="-514350" eaLnBrk="0" hangingPunct="0">
              <a:lnSpc>
                <a:spcPct val="150000"/>
              </a:lnSpc>
            </a:pPr>
            <a:r>
              <a:rPr lang="ru-RU" sz="26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</a:rPr>
              <a:t>Д</a:t>
            </a:r>
          </a:p>
          <a:p>
            <a:pPr marL="514350" indent="-514350" eaLnBrk="0" hangingPunct="0">
              <a:lnSpc>
                <a:spcPct val="150000"/>
              </a:lnSpc>
            </a:pPr>
            <a:r>
              <a:rPr lang="ru-RU" sz="26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</a:rPr>
              <a:t>Ж</a:t>
            </a:r>
            <a:endParaRPr lang="ru-RU" sz="2600" b="1" dirty="0" smtClean="0">
              <a:solidFill>
                <a:srgbClr val="FF0000"/>
              </a:solidFill>
              <a:latin typeface="Bookman Old Style" pitchFamily="18" charset="0"/>
              <a:ea typeface="Batang" pitchFamily="18" charset="-127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2786050" y="5643578"/>
          <a:ext cx="6072232" cy="955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9029"/>
                <a:gridCol w="759029"/>
                <a:gridCol w="759029"/>
                <a:gridCol w="759029"/>
                <a:gridCol w="759029"/>
                <a:gridCol w="759029"/>
                <a:gridCol w="759029"/>
                <a:gridCol w="759029"/>
              </a:tblGrid>
              <a:tr h="4779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3,213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101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0,24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71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7,631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0,006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19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0,28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99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472386" cy="582594"/>
          </a:xfrm>
        </p:spPr>
        <p:txBody>
          <a:bodyPr/>
          <a:lstStyle/>
          <a:p>
            <a:r>
              <a:rPr lang="ru-RU" sz="2800" b="1" i="1" kern="1200" dirty="0" smtClean="0">
                <a:solidFill>
                  <a:srgbClr val="FF0000"/>
                </a:solidFill>
                <a:latin typeface="Bookman Old Style" pitchFamily="18" charset="0"/>
                <a:ea typeface="+mn-ea"/>
                <a:cs typeface="Times New Roman" pitchFamily="18" charset="0"/>
              </a:rPr>
              <a:t>Устный счет: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142844" y="28572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785918" y="928670"/>
            <a:ext cx="45720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eaLnBrk="0" hangingPunct="0">
              <a:lnSpc>
                <a:spcPct val="150000"/>
              </a:lnSpc>
            </a:pPr>
            <a:r>
              <a:rPr lang="ru-RU" sz="2800" b="1" dirty="0" smtClean="0">
                <a:latin typeface="Bookman Old Style" pitchFamily="18" charset="0"/>
                <a:ea typeface="Batang" pitchFamily="18" charset="-127"/>
              </a:rPr>
              <a:t>74,5 : 0,5 – 11,3 : 0,1 =</a:t>
            </a:r>
            <a:endParaRPr lang="ru-RU" sz="2800" b="1" dirty="0" smtClean="0">
              <a:latin typeface="Bookman Old Style" pitchFamily="18" charset="0"/>
              <a:ea typeface="Batang" pitchFamily="18" charset="-127"/>
            </a:endParaRPr>
          </a:p>
          <a:p>
            <a:pPr marL="514350" indent="-514350" eaLnBrk="0" hangingPunct="0">
              <a:lnSpc>
                <a:spcPct val="150000"/>
              </a:lnSpc>
            </a:pPr>
            <a:r>
              <a:rPr lang="ru-RU" sz="2800" b="1" dirty="0" smtClean="0">
                <a:latin typeface="Bookman Old Style" pitchFamily="18" charset="0"/>
                <a:ea typeface="Batang" pitchFamily="18" charset="-127"/>
              </a:rPr>
              <a:t>14,4 : 0,9 + 370 · 0,2 =</a:t>
            </a:r>
            <a:endParaRPr lang="ru-RU" sz="2800" b="1" dirty="0" smtClean="0">
              <a:latin typeface="Bookman Old Style" pitchFamily="18" charset="0"/>
              <a:ea typeface="Batang" pitchFamily="18" charset="-127"/>
            </a:endParaRPr>
          </a:p>
          <a:p>
            <a:pPr marL="514350" indent="-514350" eaLnBrk="0" hangingPunct="0">
              <a:lnSpc>
                <a:spcPct val="150000"/>
              </a:lnSpc>
            </a:pPr>
            <a:r>
              <a:rPr lang="ru-RU" sz="2800" b="1" dirty="0" smtClean="0">
                <a:latin typeface="Bookman Old Style" pitchFamily="18" charset="0"/>
                <a:ea typeface="Batang" pitchFamily="18" charset="-127"/>
              </a:rPr>
              <a:t>1,123 : 0,3 + 0,09 =</a:t>
            </a:r>
            <a:endParaRPr lang="ru-RU" sz="2800" b="1" dirty="0" smtClean="0">
              <a:latin typeface="Bookman Old Style" pitchFamily="18" charset="0"/>
              <a:ea typeface="Batang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00958" y="928670"/>
            <a:ext cx="10715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eaLnBrk="0" hangingPunct="0">
              <a:lnSpc>
                <a:spcPct val="150000"/>
              </a:lnSpc>
            </a:pPr>
            <a:r>
              <a:rPr lang="ru-RU" sz="2800" b="1" dirty="0" smtClean="0">
                <a:latin typeface="Bookman Old Style" pitchFamily="18" charset="0"/>
                <a:ea typeface="Batang" pitchFamily="18" charset="-127"/>
              </a:rPr>
              <a:t>(</a:t>
            </a:r>
            <a:r>
              <a:rPr lang="ru-RU" sz="2800" b="1" i="1" dirty="0" smtClean="0">
                <a:latin typeface="Bookman Old Style" pitchFamily="18" charset="0"/>
                <a:ea typeface="Batang" pitchFamily="18" charset="-127"/>
              </a:rPr>
              <a:t>кг</a:t>
            </a:r>
            <a:r>
              <a:rPr lang="ru-RU" sz="2800" b="1" dirty="0" smtClean="0">
                <a:latin typeface="Bookman Old Style" pitchFamily="18" charset="0"/>
                <a:ea typeface="Batang" pitchFamily="18" charset="-127"/>
              </a:rPr>
              <a:t>)</a:t>
            </a:r>
            <a:endParaRPr lang="ru-RU" sz="2800" b="1" dirty="0" smtClean="0">
              <a:latin typeface="Bookman Old Style" pitchFamily="18" charset="0"/>
              <a:ea typeface="Batang" pitchFamily="18" charset="-127"/>
            </a:endParaRPr>
          </a:p>
          <a:p>
            <a:pPr marL="514350" indent="-514350" eaLnBrk="0" hangingPunct="0">
              <a:lnSpc>
                <a:spcPct val="150000"/>
              </a:lnSpc>
            </a:pPr>
            <a:r>
              <a:rPr lang="ru-RU" sz="2800" b="1" dirty="0" smtClean="0">
                <a:latin typeface="Bookman Old Style" pitchFamily="18" charset="0"/>
                <a:ea typeface="Batang" pitchFamily="18" charset="-127"/>
              </a:rPr>
              <a:t>(</a:t>
            </a:r>
            <a:r>
              <a:rPr lang="ru-RU" sz="2800" b="1" i="1" dirty="0" smtClean="0">
                <a:latin typeface="Bookman Old Style" pitchFamily="18" charset="0"/>
                <a:ea typeface="Batang" pitchFamily="18" charset="-127"/>
              </a:rPr>
              <a:t>см</a:t>
            </a:r>
            <a:r>
              <a:rPr lang="ru-RU" sz="2800" b="1" dirty="0" smtClean="0">
                <a:latin typeface="Bookman Old Style" pitchFamily="18" charset="0"/>
                <a:ea typeface="Batang" pitchFamily="18" charset="-127"/>
              </a:rPr>
              <a:t>)</a:t>
            </a:r>
            <a:endParaRPr lang="ru-RU" sz="2800" b="1" dirty="0" smtClean="0">
              <a:latin typeface="Bookman Old Style" pitchFamily="18" charset="0"/>
              <a:ea typeface="Batang" pitchFamily="18" charset="-127"/>
            </a:endParaRPr>
          </a:p>
          <a:p>
            <a:pPr marL="514350" indent="-514350" eaLnBrk="0" hangingPunct="0">
              <a:lnSpc>
                <a:spcPct val="150000"/>
              </a:lnSpc>
            </a:pPr>
            <a:r>
              <a:rPr lang="ru-RU" sz="2800" b="1" dirty="0" smtClean="0">
                <a:latin typeface="Bookman Old Style" pitchFamily="18" charset="0"/>
                <a:ea typeface="Batang" pitchFamily="18" charset="-127"/>
              </a:rPr>
              <a:t>(</a:t>
            </a:r>
            <a:r>
              <a:rPr lang="ru-RU" sz="2800" b="1" i="1" dirty="0" smtClean="0">
                <a:latin typeface="Bookman Old Style" pitchFamily="18" charset="0"/>
                <a:ea typeface="Batang" pitchFamily="18" charset="-127"/>
              </a:rPr>
              <a:t>м</a:t>
            </a:r>
            <a:r>
              <a:rPr lang="ru-RU" sz="2800" b="1" dirty="0" smtClean="0">
                <a:latin typeface="Bookman Old Style" pitchFamily="18" charset="0"/>
                <a:ea typeface="Batang" pitchFamily="18" charset="-127"/>
              </a:rPr>
              <a:t>) </a:t>
            </a:r>
            <a:endParaRPr lang="ru-RU" sz="2800" b="1" dirty="0">
              <a:latin typeface="Bookman Old Style" pitchFamily="18" charset="0"/>
              <a:ea typeface="Batang" pitchFamily="18" charset="-127"/>
            </a:endParaRPr>
          </a:p>
        </p:txBody>
      </p:sp>
      <p:sp>
        <p:nvSpPr>
          <p:cNvPr id="5122" name="AutoShape 2" descr="data:image/jpeg;base64,/9j/4AAQSkZJRgABAQAAAQABAAD/2wCEAAkGBhISEBUUEhMWFBUWFRgXGBgXGRgYGhgXGhYXGBgaGhgXHCYeFxkjGhYWHy8gIycpLC0sFx8xNTAqNSYrLCkBCQoKDgwOGg8PGiwkHyQpLC0qLCwsLCwsLCwsLCkpLCwsLCksKSksLCwsKSwpLCwsLSwsLCwpLCwsLCkpLCwpKf/AABEIAL8BBwMBIgACEQEDEQH/xAAcAAABBQEBAQAAAAAAAAAAAAADAgQFBgcBAAj/xABDEAABAgQEAwYEAwcCBQQDAAABAhEAAyExBBJBUQVhcQYTIoGR8KGxwdEy4fEHFCNCUmJygqIWJJKywhUzQ3Njg9L/xAAaAQACAwEBAAAAAAAAAAAAAAACAwABBAUG/8QAMBEAAgIBBAIBAgMHBQAAAAAAAAECEQMEEiExIkFRE2EFMpEUcYGxweHwFUKh0fH/2gAMAwEAAhEDEQA/AJLs1ik4sBU9aiZSkNIkgS0BKMrLWw8ZJYM4/CdLWf8A4mlLJRLPjQUlSSXu6GKh4XzNR3b4Z52V4/KwyF5ivOtYcBCFIMsJID5iCKqUaHQc4nMSmVh5M5SEd2maELSfCxKWUlKUrFEmtGo9hYeS1eG8ji756pfqaoS8bLViMGgnOnLLUVA5gA6gD4gSGL1pXcw5TiwTkLkjUs7DKQa6111eKv2bxPf4aYtwJhXkSHBIAAJKmADlyLCg5wQYIhK1IVMOUOZYUoLcB2YXfxN0jK9NNy27la/UvfSuhnNmTe+WySCZhUQoA75XFRlSkhhUdXh+ZMtSgpMmWpaQ5UBlpYghRqCHDc4DN4glP/vO5IBykrOgDqJGpG++kRnEuIzJcsmTlSo1BKELBH9JUpJAO0PShKlF8mfdOPL6JfiWGMuSFDDKRKDjwKABJBYFBcLlvU7/ABirTDKJK0UKgM40CnLs9WNDBMRxfGHDrUqctRShSgHASFN/SGG484rCeMzSk95LAV/U9/Q36v5Rq+jcfATKbZc+ESXloY3UuZs+acspcf45YJx3iYQgB8ybAA/jb6fmdmYox8uTh0qmKyDIlI3ICQCEi5JLjo7sC8R2GWuevvCAzeBIUCUjmAXcxlhp3kyOT6sZhg5TsfcO4hLE4zfFLWtLLAICDQVrZmcDmYrHDyMVipk+afCFZi9yXyoSOQofJonOP4RQkqTlIUpkvYgG99NPOKtg8MqWbOHc+Wv5x28fEaZpyZIqW0+gezuJlqkIOfMZhddXIJo9aioArvEhicFcZQU7FiG5iK92CnI/dynKyg/PmR6m0WALzoCykpNi4a1jGrHL0Kmij8b7DlKzNwgAeqpNh1lmwf8ApLDZrQ14XxzIDmJQ1FBThiLgg2MX1UZ92+kBE9M2o7yXkJ/vCgEmhBJYsRtXSMup00W1ki6Fqm/IZ8XVg5uIT+8g5VeErQshgqywLHKatyNIzPtEoycRMkpWlYQopzoLpUxoQRobxocvhYVIzLlJJzrAb+VOXNUalypidA0ZTOm1PWGad7m+bCaS6EJ4gofzHzMDKyS7OY8ogaR2XNaNYJ1cxWsDM+CrmwML5RCCVYxR1guGxSgbwkSjtAzQxfBCRVi+cMcViSTeBLmGEZniJUQWFc4cS55a8N448Qg8TjCDeHMvjCx/MfWIgGsLTFNIhP8A/qCiKqPrCBiDuYiu+YQpOJitpCSXiCNTHIjlYh49EohbXh7xLia58wrWa2A0SLADYRGiZCwuEuCuwbLN2M4gpE5SEuTMSQBoVAgjk+UKrF042JsmQZoQCpKWNnFD4gRVhV9C9aPGd9mZyk4pCkJzKGYgMS/hIsK6xpauJI7hM6c5KUksHACjmSqgpUlq6ADeOLrFCGXe7trivn7jk3KFFb4jxIyBLXMCVzWz5Epo6klmAuApiXNWip8WxkyQqUpBUlS5KXS5YEUoxawGlPjE86Ji1LQMqST4SbAUCXOgAAAhvxLgP71OlpC0y0Jll1KcBTKBISWYljuA7VisEIw5f8REpuZE4/j+Kn4cMhHgopk+KaQXqXowY+FnIiM4VMVOWO8llMpLlaxmYJSCVCtHo3nEitQGaVKmlcvOyVKGV0gsFNpTSLOvs8JklCVJUEzlZMySwCci1OSxbxJTca2jRLOo+DXb4BSuVUVPjOEM8yp5UkBZCQkGuQhwOgZvOLKjApIQlg7gO1QL9WiqcMRME1EpQrLUE2bUpB5kV9I1Ds5wkLW66hrCrDmWZ4Z9JucY+kaorytEB+/y0TxhZxJ7xIyEl61GWtQ+nOGpwuRawQFJfxDY6LHUXENf2ucNEvEy58twlSANfCtBJoeigfIwTD8S79MtY/EtACgB/OKKp105iHZvFIy6iL3bi6dicJNld8JiFpR4VoJBDjxO2p8IHxi7SsWlQytS3vWM6ww4jKw6siULSsoMtLBSySzuSzBnBc+HIYmuH4xctcpEw5F5c5SkKUKqVR8rK0F6MY5cMuRZtyap9o2R5jyTokkPkdT2S9H5PYRWu22ABk51eJXeICHDFCS7jq9zyizyV51lkKbfS+3T1iI7ZJ/5Yf8A2S/mfyjfjnCWGexUldfAnJGht2WSlUiZLULAqfllYj4R82z1+NXU/ON9GNVLw81CSBmTfUACtekfPk1XiPUwX4bLdBgRfiFXM8IAgKTBJQDVhKo6gR0KgveB6Q2F4IBWI0Qc97AlzIQTC5ahFEETFAx1MotCnG0cXOiyCT0gWaDd/AzeIQ8lMKaEqMcSaRCHVJJhQSWqI7LvB+/iEG8dg6lA3j0QosilRyQCpQSLksHIFTapoInux+Ak4icqXNQ4A7zNnKWSk1TlA8eYlI0IDsYvGA7BYaZPlz5f8Lu8iu7DTEqUlbhyTsL9CbEHnz1cIT2PsL6Lqyu9nezuIlBOITMMqYhRCpZCkqyOzE2ObKosQ3hHlceJBkTFqKVZgAEkZmSQMxZQZwbevKAq4WUhKUploAJC+7GVChXxBLO5AqKsaOblzjckuUQVnNOsnJnXQuFDLWhY7U1jmKf7Q3Ka/Lbv4X9eRjSjGvkpGM4rLSrwoKimgqAPrDNPameiYJglfhGX8RAa/wCIMQdb6RZcT2dwpSoPlmtfOyUlhpVwNn10pEAvi8uWmWAnPOlKKFEF5c2QArKG/qD0LWA6ReKWPLaM6xbX5AeG8Zw4JMzDyZjqzLBLEZlXzB1MH+EXqT2qwqZqcPLWgkgAS8wUFAiglzfwrLMWLGupoKZxOdhp6BlRlmkuRVJSBdjZQYN0im8R4QpK8ziqgedxX6wx6XFkdTYTjtdWXPjGDlYaYsAkqK1OSag5j9/V4sXBeIZQDfe8Ztx2cumZT2T0AH0FzFs4RPCJCSo3FPv8oDPCSScW+S3d0iX7X4rvsNPQQFBwtDt4VJS5Y6Ahx5xT+y57tSWUpLKzIId3oLm3lEriOOEypiQhOUOtRIc0BAY6UHzisTeMlRdCWDfhc0s7O53MaYRnKGxhZE2q9mtYztEiSyUT+9KWfOsEKLuWUbA219YgkoxBWZpUSolyoEN5KFGajaRS0YpapYVJIKjcOX3pYGx+Ec4bxzFS5qVJmLSoaOzg2tfkOUJhoXC5R7Be+VW6Ne4D2gnsElJXuoByB5UJ6wjtPPXMl5FKASspKZjKQgKCnKJruJZoGOb7FjwfjU4AHEKQtQuVIQSCXIGZIdtHY12cRYk8TDl2qS7AgWAGYG1Aaf2nVxCI6pwjKLdr4/6/uOWJ++So4bCqmBUt0pJSUuosCaggEPms9IyDtJ2Tm4WaoKZncEOxB2pG8cXxcsEqTLQlRDFQSASOoSHp70iuY7JNRkmpCkne/wB6VEHp9ZjwuoJ0+wlp+DGEsBAVSwTSJftNwBWFnZRVChmQdxta4+0R+B4VOmn+GgqOwrHoIPeriZ5eLpjRUojSEKUQYt+G/Z9j1isoJ/yUAfS8Ix3YKYlBPey1KH8of/uMSU4x/MXTKpHAWidR2KxSrBP/AFQvG9g8bJlmaqUShIclJCmG5A05xX1IXVlNV2V4zDHmBh7hOErnKyoSSrQAEk+Qhxj+y2JkgmZLKQN2+8E5RTqyEWEx4JMeKjC5NIIhwpO0cTDyQSoskOdhWA43DKQrxpKORDRV+iAgYSXePZ4XK5xZDhPWPQ5EwbR6KITGF4pMlKzS1lJYhxsQxjT/ANnfGc0pI/eUqmHN3kpQJW+YhKgsm2XKGAIvqYyMJiX4DxVcoqR3hloX+IhIWQR/S9ibPXpHP1em+pB7e/8APsNjk556NBndrVS8QZKkgEryoOfOpaXotSWZAoTcGjMRHU8UWmaZgZSlJKa1YEN5MIZ8HKcUE5FBfcgpBWGUAanR6nXeJbhPCe8WrMCyEkqa9rDYk26GOZjxRb2Jc+xGZybRX8RxLuFqmuTMKVBOgQpQIJDWUylV0fozHgHCTOMxTkBKRUP+JSgBoWpnNaUETeJ7LpWg4nETRh5Fe7SAVrVdgkKIv1c8hWAcB7OYxcozETRJlKJUyiagUCiAMoHz50jfHG0qoCN7rYLD4BS8wGbMlRSyigfhSxVmSA6XoHa/VobiE1HfIC5mVKF+OtKWBbm3K8P8ZxeYE91LUCo0UpCQ6jZgwY8qa84hZmAMqcpKpR70Jc5g6hmD+rRSUVzQyTjutKxwuVJXi1ZpgXKmSZn4dVEOhNRQ5gD1TFuw3D0iSkGuRAG1gPtFF4dw5ZJmqASlCkqU5INVUGXUa6RfP3tPdp5kP6xn1LfjGPouVquKK3jsWkSMSQGCswHmDp6xUsKovfQnpR4nu0iTLwxQCVFkvembxFuTH4xXMIPLMMvqGBH+pnjfp4VFv7hJ+TJzBKo6TqHGoejg7EUiwYLhaVBClEZparB/ECHBL7RS+HzVIWhQLM/5iLvwJOczVgUKmS5tQE1tc/CA1cvp42x0Em+CUSWF2001vrrZm16RLIxvicipFKkqLBOaiXehDFmIL6mImYdn8nc0tTT24oY4qfQiw2qPqzsNK0uat5+Ks0tDvH4p1HYeXwb8r/6mveuOnSjPu7U1y6bw2mzCTdvvyfrf828mZRn9d3puSXG7klX9MGoUWhPE+FycRLHfuyFZnSwUQxdOrOGLXGX0j5vaWXJHd4dKZaGZhvuTck7mJvDIzApqUkMb60vbWv10pCOzSn/jK7oCjH8a6moQHUBsSBHV0eXxcW+hWZxjyxWK7VzC/iJpWrHyOhhkeLzV0TmL3AqadLxOYfs/JFSC261ZR/0pLnzPlDiZisNK8CBnUaAJGRL20qY0Typ8RV/yMn1m+kR8vGqGUuUqFGfe1PWLb2b7XFKskyhNOSuXIxTeKyv4viqMgNKMSHprY6wrAYo0CwFG1dQN/YMZ5Y1kV+ySvI7NRlcIlhB/dVIwyFXySxc3cggnzLRVOKdhsOVFWI4ipW/gSAH/ANRhHAe0ndrEtagQaKDkpKT1qk9YjP2jyFSUjIXQsEgioLGo8vqDDcMJvhd/P/oUdsVcgq+B8El/jnLmkfH/AKQI7N7W8GkpaVgEL/uWhKifNZJjLhMc1jyo2fs9/mk2KSo0rF/tjmhOXDyJckaZQB8EhIiqcf7SzsaxnkEixYBvSIJo6VwcMMIPxQVnCiOkwgKjqlQ4o8hUeg0ptY9FMhNCTBBJg4RCwiABslOzHGl4ZSkoSkmblSSr+UObc3PSgpSNw4YQJIJoGBJ5AXPSMEwY/iJ/yHzEbpJwfe4QyyopC0ZSUs7G7PuHHnExxSbklyyXZnWJXM4txEJDiSk/9EoGqj/cpvUgaRL9u8epcxGBwqS4ypUE0q3hljkBU6ehi8cJ4RJw6MkpASl3O6juompMV3gWAGG/eMVPH8VU2YlIsfxF2/yOv9KecZ5QcI+T77fwkVtb4RH8J4FJwKXUO8xNi4ohx/I4/DpnuS4oHEBmSe8UVEgkmpt8NLs3OF4nFKmrKlFyTb6AHlRmPJyI6mczEFquCbCo2p/KK6s7FiD57UaiWV1HiK6OhDEoIao7NLzLmInBH8MeHJmcgFiSTTax+EQXFeHrmFOFUhJUVnupiAEBSa5hMNg1CzPteJqdxFRoCw13tX1DfB7ExF8RBmIISWWKi4Y2d9KE7CGafNPclLr/AJ/UtxXoY4zDEShhkMQpSnmFJYtmBOpSKMA5IAGkV3FdkZssEhQmhno4U1Or666RYeBygR4SS5o5ctap2tW1usP8apiQHLa7lgHc9adX0aNj1Msc2odC9ia5M4Quux/8t+W/WNH4EgiQkkMVALLUDqrpYVHtoovFsIDiAlN1qApZyWpWt40nKEpGwAA+Qc+7xf4jlUscUvfJMMakwJTp+b6b/lfk7WdPqNQRX3qXS97tYirmaX2DPp9KgeegIpq2moHN7WJIsXsC7h357X52P7j2CkzHNGJ2vu4s7Vao8i8HSC7B+ta+jkkhJoCHyl6OSBCNwK6CvI1s1W1HR6Hlq5Au5PQ30Lg0OxfVqNkRBZS2Yl9yeWtwXvevWsVXtnMmScT4TlRMGYMGrZYfqx6KEW1E0Kvetq11+ZOtzUate0HChicMUADvEeJHNVXR1IceQpBafIoZVuXD4Byx3xK5hBMxJCEkrKgUpAFAQH0sKGphwOy2JlGVNmpACn1cgtRxzLQ17BcRMnEIrqp/8cin+UPF9qZmJmTJqi0tAGVOzOr18I9Y6+VOK8THkk0qREYvGviV6jPl8h4YaqmlPUFvoY9wDBrn4hISHY5lHYP940XBdiUzGBBd3OWj/wCR08m6wjPnx6eSUvgmOEpO0UrFJdAmJStwAVEg2sfKLN2N4n+8IVh54TMlG6ZgcbA/2liAC4q1RF6/4cw8lLd2k0sE39K/GKbj+FpweIzSh/Anhkv/APHMuUE/0kZiPMaPGaH4nCSksae6uLNDxOuehpN/Y5h5xJw86YnbOAQzkciKjWIDj37IsdhwVIAnpH9H4uXhN/J40ng/Fgh81Nc1AGqCSraoP+noItGG4pnsPXy+pAq2sc//AFXVYZeXkvugnig+uD5XmylJJCkkEUIIYg7EGxgbx9Mdquw2Hx6CVISmazJmpDHkD/UnkfIiMA7T9lp+CnFExNNFCxHIx39F+IYtWvHh/BlnjcWQoTWFpMeSI60dBgClmPQMJj0QhboMlEDSII8AKFSiy0/5D5xvfBC8lPQRh3CeHTJ8wCWl2IKlGyQ+p32F41rDrUEhBXlSBYUc8zrY+75c+sx6fh8v4H48Up8+ibxnFpcu5zK/pTU+e3nFbx82biFOoZUiwOgfTc2r+UDxGOCfCgAc9fdR8NzBJfECE3pXc6+/bRwNXr8mbjpG2GKMP3kXipBTpVm+HPy9OrRmIntR6P5aDbkT5dBEnjsUVW91IiNmYJRr9eu27Hr6wjE77CY1E13JJ58qjTepu4tUGo7h5alulNCUquDTw2LO1q3NIZziQrK/M61cl6UJ560vVJcYeYmXKmKN1J7tFh+LwqysLBL0ba1TG1Qp8FJCOHzxKkBKb5QGrZmq9Dd9qitatpk93I59fUu1y5Zz1oBoXtTo+j7dXsLg0cQJa9LdW5ixAauwJrbWC282UNMJhivHStcuZb3sDsA9SKeUW9a6Vvtr+vL5aQPZmuImKU/hlgak1UKM39o+2sTWLBNrXpt6289LGF6mVzUX6X9woLhsCpf9VR7pToBrZqtQE+aG+7G51d3cEmgYuW5mXUW6vY039PoKBgTk6udqUc0IuKDVn1rZiMKKEu/kDq+p1Oodnrvcgw4SfM1PnXYn+7WlfNrL3fcjyN/hox8JLCkF5ac2s50Lg1IuALGniMHJclIPIWQTcsKbUtUCwDGhYMWJ0fhVmJ8QcHXR6h7vo97VeI1M2ula7n4153cl7sAHcuYfYN9KLNub+cJyL2MRXeJcH7ifOxA/CqStaBb+Is92ocmzZm/uER0/B/jRIGbvGUANAoAkHZmV5RZ+12HUvBrI/lCSR6P8G9IiOw+bMtmYoCC+zpU3+2sdKGe8G9+v6GLLHySLL2Z4FLw0oAVWaqVz5chUROS8YRQEpHLlDUJ6tCVzNba+/SODlm8snKRrj4qi04NWZHhpzNSYT/6KibIXKmVCieoIPhUOYIBER/CMelKSFED39ImsHiU5QX92jmtyhK18hvlGcLzypipa6LR4SRq4ZxyUD6ExL8O40xFCCVGlG1UwJqSSwbUgVp4Xv7Q8CDKTiEgZpZCVc0KLfBRGupipSsUWoaEVG4cG1jVvTzjrxUcsFL5FXRpOD4gCBUbOLEuUn/t/VoTxzg0jFySiakKBsdQdGO8VHhvF1B3oxLbtRhzDnRtNbWjhuNzqc2/l++xLbfSOfPHPBLdB9Bqn2YL227FTcDNYgmWXKVCxH35RWUmkfV3F+EScVJVLnJCkkeYOhB0MfPXbjsavAziPxSzVKuXPYx638N/Eo6mO2XEv5mPJj28rorKI7CWj0dYSXFBiQ4XwpWIXlFEj8Sthy3J/OAYHBGasITcn0Gpi8YXDpky8iLC53OpMc/W6r6Eaj+Z9fb7h4cW92+hzg8klARLGVI+e7kipNzCZ/EDXbb/TWlxQWoKgNDOdPY+6N7+EBmTaenP4DT3185tcnbOg2l0OxPrtu9gW3HtidBHpuK0sLdR4mtzf4i94zvNwdtdiD/5PUa6inZWJyqfmH0L5idNXyb1Iu1HLELsnMKQ9nq3J2DVZncvRzq1A7vG/h/hs1WNCwLFqig67WaogpPEdHBJA/EUaWqpTlJy2FPEdssPEYw5RctQVVcaA6G9KEU8IPhgZYWnYaaIfFSs0xg1SwtX/AFKY+tTqzOWfF1+NMsAMh6D+YktoQDUEDVhyeJfCsQuYfERRLZfxHlc0Bo50aK7PXmnLHRLVrStHrqW+TiNmLl/uAlwLRMHL4WI+r20cUNRHSWFwP9TaVsQPQEN/u4ldL67lnobl+fMv/UWhEyaah+V9t7fHYaWOig3Z2aRiJiQ9ZY12PWlFaV+cWHFS7D3ta23xircKWEYuWTrmR5kOn/cBt9rfiBXlb3v+UZNVxNP7f2Ch0MFjb3WjuOe19NAzXQ0G4/3Pd/ho41Yw8nKvt1HsebM/lDZaWJfzcaddbPb6xeNlMEFNuPVqfA3VcVy2sBxCso31HQnq1QwepIDC4KlsPpprbSurhiauymIgaSHDbg7ahredXeqtgouKDIU93uHqdzvVz06MbO5RSGDc6s2gYGm7OG2qKlolLkWoOVef9Qo1k7GDAKoKgWJFPmTpS/LlASSDQ9xUnNJmJFihQIA3FCwDbaA05xD9j0mXJS4qo5jpe3w+kTKZwbLrUbdP5qa/lENwvGuGSbBh+XwgI39Nx+4El5Jk4vHDevvT39xd85r+vv3tAUpsduQ9t7fZQV68q/DTX5c4zbV6JZLcPmObX16h/v8AHRiLLImOwAAGp9+Xwin4OZ+bVtXztyNVMdIsmAxNCHatKudCK6mo9QbEE49RjfYaZI8R4eJ0ibLqO8lqSKgVbwnyLGMfwU8tXQMfWvy+EbPhZz1p793jIO0GH7nHYhGnelQ6LZY/7v1aNegdxlB+hc+wqJldT+nLcPTka1pZeF8XLB7hww8TDcl9mNHBYF6MKjLU498vf6VdYbEZSCTTUuaaczQbD+X11TxqSplJ0ahw7HBQFduXv8oje2PA04nDqSQ5anWIvs/xEFQDi1ia7UoWqRY+tM1hRiQpNavz+4B+EciUZYMilH0PjT4PmjH8OVKmqlqoxjsXz9o/BAVd4i4ofWPR7jT6mOXGpmCcNsqJfs5w/u5edQ8S7ch+cPZs7b729+7wvEL0sGpb6+UMMQtq7bv8yfyt5ecyTebI5v3/ACNkEoR2o9NnDd99Ovw35bw3Wsu1zTnps99r3pcQGbMLvseler3rpWt3gBW7Pq2x62HJVLnKKjR0IFBVztAXt9WtcMkGo8m/ENM3ny1GnIg2CnrZSjdiQrmOn2P7iKa10fSgctxBazN5VIcOcpY76hqPRlPUeAR/LnFtTRXU/iNqgV2FPEkkNmJ5s97n1GjlqEEMwLD8NaNUmNGtLdNLOTR/CnRnJoLFzLURp870fUVNKsNPwvAstD+ZicqQH8KeTMWD1LbDQdN67KLuf6iTcNd6+xZ94dcRxLpyg1VTctr82oNTvDUHS+mm4/uPPy9YKCpWR9hUhqu3OoNn+QsGueUdz2ajdRcf2sdDZhQsC0ClA+di787+YN3+5JoFCkmodTiyqlnD6AEuRUF7QRBvjFUcUIZQ+YavS1C3mbdw7H99LCvl0HpWnlFQXM8LPzuS7eY51YneJzshMdC06osP7S52FL+kJ1ME8V+0XHskcRbX5N62/K8MlAZfnbX5ixb+3cAiTm+/r7EMl1cDW99W0Yjy1pURkxMjGs272vr1fn/Tszk+GrDI5FubDmAaAOQRp1DAQdMtywd6Cj6sB+FrgP5ODYQhJDOLMK6OQSKhm/mDeEFwaBJMa0wbFImM9X3c3vcGru999M2aHOHNQaBrGo61Ba2v6lmxtuTsGFHoSGpSo0YhNAlxhE66XZnubuqt9gznR6DNKgkPkpcpOzDcX328/wA6/wAClspfJaxXkoxYPS/L7AafCwsIHhj55n/2L/7jARfhL+BUvRLvWn6nrd/jHFHn9RVgPmBR7a2CQQfbn7+Xs8uevnvbf8/MpSBsNKxBHxpVru17VB86bRN4HHHdgAzHbY0Zr0YtsbxXUkA8/k2r/XqdKSmDm0Z9aAG3UMSCLMR6sExMkLREW/B4pJqD1etfWpp+utF/adgwnFSpo/8AklMf8kHL/wBqkDyid4eohTglqBv0fbS7HyZ/tNlPhZEwN4JpSf8A9iH/APAesI0kdmavkOXRS5SvflBG9jy/OGkpdIMD796V21bnHSaFsk+GzyC4uAGu9SASNLUYkO9NBFklcWzIvlL+poLb29XatKbLUQpxS/v5+nlEjKx3hqxdwRoDSrbFzQ0cmEZcakFGVDzihEyhOYX35x6Ayp3se/fOPQEZSgqQd3yGxK6v7pXW/WsMCskP6X8rE+xpDjE08un1hqtRb7t723+kXBcEbGq1j5/ActNNL+QCtFfh5OPW3NyKaMVSWPXzfWzB7g2qQNIGU2+NvNz5EuToT/NGtC7BqG1+ou27bhr0y3ZjBUSmBFRtfmP/ABGzeHQmO916sHryKvdhbZyQpbrdhzZtHF/Jzeoi3IlnEoY+tvMMOdHoL7BoVMXRtA/26Chsx0EKUdXe/PV7mjXpW9bvDDF4hjkGzqvQaOdfhSnKKitzDXAKYvMpzXbWgt7peu0dKmNdfe+uxfpHgP0H2Hu19OJDmvP3fr5HYQ4oUlYr0PpfTry+JgrP1fXk1G6gaCtoRLSGcfT4bGl2F9y0dY+XIOGbz02enIsRLBTEkfP7G59WtZqCF8AxvdYtLlhM8B6mqdn8QGmsDmqJbT09XHlq/XWJxyCSkDStKNVgfUw6MN62v2U+OTSZ6H8/eoI/SGc8e7eXRngvCceJ0lKv5rK/yAr0Bv5+nZsrz+GtbU+l9o4tOEtr9BMZThej357FqhgXI0uouDaBKmuXueZFXVW++Y0q4UKlng0yX5Mb61b0r9ebgWilqUe+wcU9WoGJ6DVCXAs8tXM1oHzVq9tbpP4Xq+Uu8KlrYEG4qzbln8Sqk0DltiWeBlIr8fWoIFCHIvRhYPXxABApTRgDokUr8fqCWdqgkSEqdSrUoKWJLh8rAaaPEPw1brWd1rP+4+XrDrEzhLlqWVfhSbvYWAqW9fLSGnAEugKGoB98/tA1UJMkiU5P9fn1+fn4qrb583citz8DBVJp79+97DV7euutd2PkOsZ4uwTj1tXZjyFj5cqN0c4dVtbUqTyI3pa+1RcCgBd7eWjvuKHapI1ohMxvbu9depvqTrZnYNk3hgvMLZddS+tM3yA6CJDt4jNw1ROi5Sv92XTkr50iOwGIcOGcEHTTZVWZr3q+hAd9qJ4VwtVTVaBW5/iJvvaM6VZYv7jF0ZzJhxLPz+/v15x5Elkg0uzO5FqkNat+RhSae/fv4dBspoVLdtjp6foPOF5/baP8PtAinaOoOnuxgQR9h51b/fX3bWPQPD0Lh/l8o9CmlYxDuVie9QFDW/Ii4gU9HX0v1vEFw/iipSjR0m4+o5/pFikYhExJKC4+I6i/PyjRqcDxTbivEXje6NPsYrS1/wBPdfMP/SCkAuH168t+amhxiJNn5fT7lughuBZwaPTYsH8tPLpC4u0M2sIOfI68lfNJP6hkgV5UDaf026k+t/ECCSpOZQAzKU9AEuS+wFzbzJu8C4tKmygrweMFiDozg0Go/LSLSstRBTZ9edNR8ifENepMNxKZzzd9zu7384cpRYqopmN2+bM77/SPKT7D/r70eLUq4JJjZSKgGvy+Z9aXB5woI3/WhP1+NoJlo/v3+ceTp7OteuvpaD3AWJKW6PzY6PY7ehF3qih8+T+/iLbPBJw0AqNvyo3Pm8CTK8xX6b9fbERaCAzr15/H3v8AYMZSPHmNrH/E011cv6RM8OwyJmIloWWllaQs7JfxOTyptWLPwfs4nFcOxKkoHemfNWigcAMydwCHYdI14FYrJOmkV3s0vu5qkEsFJPmpFS3lmMWNUt6u729+/vVTJcAg1IB8x4VfJ4d8Kx60ApvLShSjuANvUUMZdVpnPzh37GJ+iTWg7+frX0D+W8CXLuW3b0Uf/wCD5D+qC4ficqaGStL7Gh9DC8pcdf8Ayc+dfhHPtx4aoKhsJdwzfFqkgDRg3xT0hHdi+lgL6OzX1tys7w5nzEpT4lBLNq2jU2q7eUV/i3HgQUydB+Ll/aPTpoIdjjPI6SK4XYw7T8QzfwkkBqq3f+nV2h72LxmaWqUT4kVTo6T9j9IrsyS/OPYaeqTMTMRdJ9RqDyIpHVlp1LD9Nf4xW7ys0k9IAtG/T23r63ZoXw7iKJ8sLQXBoRqk6g7e+UFmI9+nv254KuLp9jGhksn61Oz7dfRoS2gD9R52HTa/nB1yn+Xy+wf2win71poG+nuzkwKHfD1OUprdqEirgaaipf5G0z2ow6l4FAlh2WFqDlRypSRTdn+BazRB8MSVTEgBzs9CNQW87c9IuS7AB2AAD7CNGnwvJkt9IkpbUZegOA0HSj38ff5RauKdmUTCVIORV/7SeY0PMRCzeCYhH8mYbpIPwvDMmCcekWppjHIBp79tAVLt7+dtIdr4bPVTul+jfPzh5hOzMxVZpyDYMT8KD4wMMU5eiNpCOA4DvF1fKkVPPS/ukeizSZSUJCUhgPfmY9G+OkhXl2KeV+jL8kLlqKS6SQdxQwnPCTMjounwzOiRTxiZqQeo+zbRofZbs9InSkzJiSokO2Ygf7WLecZX3kbH2GV/yyP8RCY6fFd7UH9SddlhwPDZUoNKlpR0FT1Nz5mKJ2xwGXErey2WPMMf9wMaGkxD9qODd/JzJDrluQ1yn+YczqOnOA1uDfhqHa5LxSqXJlk9Bdtfta1ffWBplkh7+/qf0h7NlHN6NAiG3r7+p9TyjgRZsYDL5+xvzPt46lF9vnVz5eW3ksKBvp5U89Kp8h5HveACnP7b+3beC5BSAqS53H6/Y+hvXMKaB7f36c4PMXdx79j4eh+D4BM6elMxSUSxVZJA8IuBzOzG7mGQTk6C6IdU6YjNlSxyZg+303idx+Pl4WXg14aYVTloJmrlqdmAJdGgckZSNLRK/tBXh5mSZIdU1IKPClWVSGoHIYsW8oomJxwM4Lmy0DxJzIljKCkGqf7XAZ+cdKOJR4EPy5JdBKsxIHidYIFMqvE6eUDwaiozJKQypspSUq0zBlEeYSQ8WDtXxOYsYdSsIcOkJKUAqSXBAIDJDJAGnWIjhOJYzZmWspBIqSHWRLqOiz6Qyq4LTtEFg+HMz1P32eDlCgak+pg0tIABS1q7GleltYcS2IcHw25g2iNWWiMnqc5SHLBjq3M6hmvZoBNw7UBBu7WHnrEji5RzghLJJYZj9aPXygCpVXA1ikq6LYwEuAzpNfKJESa19iEzMO7kDYWsecF0CNuF45eHdSDc20NBcfWLTg+1EhYGchCtlGnkq292irTcOIErCnQQjLpseZ2+y1JxVF7VjJakumYkjqPOvJzAZGITNmd3LWlSiDRxo5J+sZ0jDkTMuVJcFs4JCSaPS3nvE1w7PhMQRN/hrlOoM1SzhNKVcMLVhS/D4x/3EWT7Gi9mEoCpwUAJktTP/wDjKQUqGwLKf/FtIe8ExBmCat/CqavINhQP5kH1MROC4ecUiXOnJMrOC6UKotDvLzHkat96WbD4YJSEpDABgI144qKpLoXISpUDeDqRADMEOF0JUqALVB1TQIBMmjeJZKEx6EfvKd49EtEoy547Dfvo6J0NKHAEbF2FV/yyP8RGLd9GzdgVPhUdBBR7KZa0reDSltDdIgqIMEp/avs1UzZQoSSpI0O4G13a3S1OmpHI/SjfIn28a9PvEFxPsrInEqqhRuU2J3KTR/SOTqNA29+P9DRDNXEjNClyNrfCnKCFFX+PP2TFx/4Aa01P/QfkD1+EOMP2EkpLzFFfIeEfUn133MZFpMzdVQ76sF7KjwrgK8SvKgUH4ln8KfuaWFa8zF14LwWXh8WpCQD/AMuggm794oLPn4ejARKYTDplslCQlIsBACv/AJ5PPDqHpNR946OHTrErfLESyOXA17X4LvhIkPlEyaxULhISScuzgNEHif2Uy1yQO8yzQpRKqkEE+EVsQAK/CLVxcfxcOraa3TMkpf4xKRp2JybYG5pUZr2n4imYleFxU1CJkspKZipZT4mcFKknKXBLhhc0iH4dh1CXOStpeZUqXmIOS6lghQFUkAeKtCHjSOOcKQoif3aZikJIUlYBC5d1JGagUKkHdxYxDdouzsiZhUzcOMgSjMhKQEpynxHw0ykuTCpwYcJFCx3DihSgqhBYhwxerggsoNV4a4RJFCKadNIe4t26+T848jCpA/8AdSoigAC9q1UkM33gExzQlbrQEknKCQH0+0M5x1Lj7/rrEio5WIroX2jqCfEnLLUQMwUUJJAFwCevnFkGCEZhSpPI9dL9ftHiQARqb/D/AHPrCVYtalULMbCgcUBaCzUAgNRhXV9YogyVJvyf9YAFDXaHOINQ1zQ/CFpwqUpJVUvbQDUlr3YAdXgkCxgmcpIKbhQYvr4kqYteqQfKErx5xOIzzAAokAs7UDBx5QWcE/ym0ReMGSYFDVj5gwVegC6cD7WTe9TJmMEpDJpqCXdt7NFymzVu6S6SHEZPxfDqChNTqal/5nLU8iPKNI7KYhOJwwT/ABEd2RZdVBr5gKB3pSwhbXtBDpUyaYbrlTIc4xKsOUqzFcoqShQVVScxACgq5DkODvEp3AibWwbRXv3WYdY8cCs3MWHuRCDKEXsJuIA8MO8eicMsR2J9NE3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357562"/>
            <a:ext cx="3095280" cy="2247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 descr="http://t2.gstatic.com/images?q=tbn:ANd9GcQ_HB0UVkXWo5pEV-Bf_a4Rx6YkN7nNEInUBmex4y-Op91becE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4214818"/>
            <a:ext cx="3381375" cy="13525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72386" cy="582594"/>
          </a:xfrm>
        </p:spPr>
        <p:txBody>
          <a:bodyPr/>
          <a:lstStyle/>
          <a:p>
            <a:r>
              <a:rPr lang="ru-RU" sz="2800" b="1" i="1" kern="1200" dirty="0" smtClean="0">
                <a:solidFill>
                  <a:srgbClr val="FF0000"/>
                </a:solidFill>
                <a:latin typeface="Bookman Old Style" pitchFamily="18" charset="0"/>
                <a:ea typeface="+mn-ea"/>
                <a:cs typeface="Times New Roman" pitchFamily="18" charset="0"/>
              </a:rPr>
              <a:t>Самостоятельная работа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142844" y="28572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571604" y="857232"/>
            <a:ext cx="328614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>
              <a:lnSpc>
                <a:spcPct val="150000"/>
              </a:lnSpc>
            </a:pPr>
            <a:r>
              <a:rPr lang="ru-RU" sz="2400" b="1" i="1" u="sng" dirty="0" smtClean="0">
                <a:latin typeface="Bookman Old Style" pitchFamily="18" charset="0"/>
                <a:ea typeface="Batang" pitchFamily="18" charset="-127"/>
              </a:rPr>
              <a:t>Вариант 1</a:t>
            </a:r>
          </a:p>
          <a:p>
            <a:pPr marL="514350" lvl="0" indent="-514350" eaLnBrk="0" hangingPunct="0">
              <a:lnSpc>
                <a:spcPct val="150000"/>
              </a:lnSpc>
              <a:buFont typeface="+mj-lt"/>
              <a:buAutoNum type="arabicParenR"/>
            </a:pPr>
            <a:r>
              <a:rPr lang="ru-RU" sz="2800" b="1" dirty="0" smtClean="0">
                <a:latin typeface="Bookman Old Style" pitchFamily="18" charset="0"/>
                <a:ea typeface="Batang" pitchFamily="18" charset="-127"/>
              </a:rPr>
              <a:t>2622 : 6,9</a:t>
            </a:r>
            <a:endParaRPr lang="ru-RU" sz="2800" b="1" dirty="0" smtClean="0">
              <a:latin typeface="Bookman Old Style" pitchFamily="18" charset="0"/>
              <a:ea typeface="Batang" pitchFamily="18" charset="-127"/>
            </a:endParaRPr>
          </a:p>
          <a:p>
            <a:pPr marL="514350" lvl="0" indent="-514350" eaLnBrk="0" hangingPunct="0">
              <a:lnSpc>
                <a:spcPct val="150000"/>
              </a:lnSpc>
              <a:buFont typeface="+mj-lt"/>
              <a:buAutoNum type="arabicParenR"/>
            </a:pPr>
            <a:r>
              <a:rPr lang="ru-RU" sz="2800" b="1" dirty="0" smtClean="0">
                <a:latin typeface="Bookman Old Style" pitchFamily="18" charset="0"/>
                <a:ea typeface="Batang" pitchFamily="18" charset="-127"/>
              </a:rPr>
              <a:t>16,45 : 4,7</a:t>
            </a:r>
            <a:endParaRPr lang="ru-RU" sz="2800" b="1" dirty="0" smtClean="0">
              <a:latin typeface="Bookman Old Style" pitchFamily="18" charset="0"/>
              <a:ea typeface="Batang" pitchFamily="18" charset="-127"/>
            </a:endParaRPr>
          </a:p>
          <a:p>
            <a:pPr marL="514350" lvl="0" indent="-514350" eaLnBrk="0" hangingPunct="0">
              <a:lnSpc>
                <a:spcPct val="150000"/>
              </a:lnSpc>
              <a:buFont typeface="+mj-lt"/>
              <a:buAutoNum type="arabicParenR"/>
            </a:pPr>
            <a:r>
              <a:rPr lang="ru-RU" sz="2800" b="1" dirty="0" smtClean="0">
                <a:latin typeface="Bookman Old Style" pitchFamily="18" charset="0"/>
                <a:ea typeface="Batang" pitchFamily="18" charset="-127"/>
              </a:rPr>
              <a:t>185,6 : 0,64</a:t>
            </a:r>
            <a:endParaRPr lang="ru-RU" sz="2800" b="1" dirty="0" smtClean="0">
              <a:latin typeface="Bookman Old Style" pitchFamily="18" charset="0"/>
              <a:ea typeface="Batang" pitchFamily="18" charset="-127"/>
            </a:endParaRPr>
          </a:p>
          <a:p>
            <a:pPr marL="514350" lvl="0" indent="-514350" eaLnBrk="0" hangingPunct="0">
              <a:lnSpc>
                <a:spcPct val="150000"/>
              </a:lnSpc>
              <a:buFont typeface="+mj-lt"/>
              <a:buAutoNum type="arabicParenR"/>
            </a:pPr>
            <a:r>
              <a:rPr lang="ru-RU" sz="2800" b="1" dirty="0" smtClean="0">
                <a:latin typeface="Bookman Old Style" pitchFamily="18" charset="0"/>
                <a:ea typeface="Batang" pitchFamily="18" charset="-127"/>
              </a:rPr>
              <a:t>1,056 : 0,032</a:t>
            </a:r>
            <a:endParaRPr lang="ru-RU" sz="2800" b="1" dirty="0" smtClean="0">
              <a:latin typeface="Bookman Old Style" pitchFamily="18" charset="0"/>
              <a:ea typeface="Batang" pitchFamily="18" charset="-127"/>
            </a:endParaRPr>
          </a:p>
          <a:p>
            <a:pPr marL="514350" lvl="0" indent="-514350" eaLnBrk="0" hangingPunct="0">
              <a:lnSpc>
                <a:spcPct val="150000"/>
              </a:lnSpc>
              <a:buFont typeface="+mj-lt"/>
              <a:buAutoNum type="arabicParenR"/>
            </a:pPr>
            <a:r>
              <a:rPr lang="ru-RU" sz="2800" b="1" dirty="0" smtClean="0">
                <a:latin typeface="Bookman Old Style" pitchFamily="18" charset="0"/>
                <a:ea typeface="Batang" pitchFamily="18" charset="-127"/>
              </a:rPr>
              <a:t>4,321 : 0,01</a:t>
            </a:r>
            <a:endParaRPr lang="ru-RU" sz="2800" b="1" dirty="0" smtClean="0">
              <a:latin typeface="Bookman Old Style" pitchFamily="18" charset="0"/>
              <a:ea typeface="Batang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43570" y="857232"/>
            <a:ext cx="328614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ru-RU" sz="2400" b="1" i="1" u="sng" dirty="0" smtClean="0">
                <a:latin typeface="Bookman Old Style" pitchFamily="18" charset="0"/>
                <a:ea typeface="Batang" pitchFamily="18" charset="-127"/>
              </a:rPr>
              <a:t>Вариант 2</a:t>
            </a:r>
          </a:p>
          <a:p>
            <a:pPr marL="514350" indent="-514350" eaLnBrk="0" hangingPunct="0">
              <a:lnSpc>
                <a:spcPct val="150000"/>
              </a:lnSpc>
              <a:buFont typeface="+mj-lt"/>
              <a:buAutoNum type="arabicParenR"/>
            </a:pPr>
            <a:r>
              <a:rPr lang="ru-RU" sz="2800" b="1" dirty="0" smtClean="0">
                <a:latin typeface="Bookman Old Style" pitchFamily="18" charset="0"/>
                <a:ea typeface="Batang" pitchFamily="18" charset="-127"/>
              </a:rPr>
              <a:t>2793 : 5,7</a:t>
            </a:r>
            <a:endParaRPr lang="ru-RU" sz="2800" b="1" dirty="0" smtClean="0">
              <a:latin typeface="Bookman Old Style" pitchFamily="18" charset="0"/>
              <a:ea typeface="Batang" pitchFamily="18" charset="-127"/>
            </a:endParaRPr>
          </a:p>
          <a:p>
            <a:pPr marL="514350" indent="-514350" eaLnBrk="0" hangingPunct="0">
              <a:lnSpc>
                <a:spcPct val="150000"/>
              </a:lnSpc>
              <a:buFont typeface="+mj-lt"/>
              <a:buAutoNum type="arabicParenR"/>
            </a:pPr>
            <a:r>
              <a:rPr lang="ru-RU" sz="2800" b="1" dirty="0" smtClean="0">
                <a:latin typeface="Bookman Old Style" pitchFamily="18" charset="0"/>
                <a:ea typeface="Batang" pitchFamily="18" charset="-127"/>
              </a:rPr>
              <a:t>17,02 </a:t>
            </a:r>
            <a:r>
              <a:rPr lang="ru-RU" sz="2800" b="1" dirty="0" smtClean="0">
                <a:latin typeface="Bookman Old Style" pitchFamily="18" charset="0"/>
                <a:ea typeface="Batang" pitchFamily="18" charset="-127"/>
              </a:rPr>
              <a:t>: </a:t>
            </a:r>
            <a:r>
              <a:rPr lang="ru-RU" sz="2800" b="1" dirty="0" smtClean="0">
                <a:latin typeface="Bookman Old Style" pitchFamily="18" charset="0"/>
                <a:ea typeface="Batang" pitchFamily="18" charset="-127"/>
              </a:rPr>
              <a:t>3,7</a:t>
            </a:r>
            <a:endParaRPr lang="ru-RU" sz="2800" b="1" dirty="0" smtClean="0">
              <a:latin typeface="Bookman Old Style" pitchFamily="18" charset="0"/>
              <a:ea typeface="Batang" pitchFamily="18" charset="-127"/>
            </a:endParaRPr>
          </a:p>
          <a:p>
            <a:pPr marL="514350" indent="-514350" eaLnBrk="0" hangingPunct="0">
              <a:lnSpc>
                <a:spcPct val="150000"/>
              </a:lnSpc>
              <a:buFont typeface="+mj-lt"/>
              <a:buAutoNum type="arabicParenR"/>
            </a:pPr>
            <a:r>
              <a:rPr lang="ru-RU" sz="2800" b="1" dirty="0" smtClean="0">
                <a:latin typeface="Bookman Old Style" pitchFamily="18" charset="0"/>
                <a:ea typeface="Batang" pitchFamily="18" charset="-127"/>
              </a:rPr>
              <a:t>167,4 </a:t>
            </a:r>
            <a:r>
              <a:rPr lang="ru-RU" sz="2800" b="1" dirty="0" smtClean="0">
                <a:latin typeface="Bookman Old Style" pitchFamily="18" charset="0"/>
                <a:ea typeface="Batang" pitchFamily="18" charset="-127"/>
              </a:rPr>
              <a:t>: </a:t>
            </a:r>
            <a:r>
              <a:rPr lang="ru-RU" sz="2800" b="1" dirty="0" smtClean="0">
                <a:latin typeface="Bookman Old Style" pitchFamily="18" charset="0"/>
                <a:ea typeface="Batang" pitchFamily="18" charset="-127"/>
              </a:rPr>
              <a:t>0,62</a:t>
            </a:r>
            <a:endParaRPr lang="ru-RU" sz="2800" b="1" dirty="0" smtClean="0">
              <a:latin typeface="Bookman Old Style" pitchFamily="18" charset="0"/>
              <a:ea typeface="Batang" pitchFamily="18" charset="-127"/>
            </a:endParaRPr>
          </a:p>
          <a:p>
            <a:pPr marL="514350" indent="-514350" eaLnBrk="0" hangingPunct="0">
              <a:lnSpc>
                <a:spcPct val="150000"/>
              </a:lnSpc>
              <a:buFont typeface="+mj-lt"/>
              <a:buAutoNum type="arabicParenR"/>
            </a:pPr>
            <a:r>
              <a:rPr lang="ru-RU" sz="2800" b="1" dirty="0" smtClean="0">
                <a:latin typeface="Bookman Old Style" pitchFamily="18" charset="0"/>
                <a:ea typeface="Batang" pitchFamily="18" charset="-127"/>
              </a:rPr>
              <a:t>1,332 </a:t>
            </a:r>
            <a:r>
              <a:rPr lang="ru-RU" sz="2800" b="1" dirty="0" smtClean="0">
                <a:latin typeface="Bookman Old Style" pitchFamily="18" charset="0"/>
                <a:ea typeface="Batang" pitchFamily="18" charset="-127"/>
              </a:rPr>
              <a:t>: </a:t>
            </a:r>
            <a:r>
              <a:rPr lang="ru-RU" sz="2800" b="1" dirty="0" smtClean="0">
                <a:latin typeface="Bookman Old Style" pitchFamily="18" charset="0"/>
                <a:ea typeface="Batang" pitchFamily="18" charset="-127"/>
              </a:rPr>
              <a:t>0,036</a:t>
            </a:r>
            <a:endParaRPr lang="ru-RU" sz="2800" b="1" dirty="0" smtClean="0">
              <a:latin typeface="Bookman Old Style" pitchFamily="18" charset="0"/>
              <a:ea typeface="Batang" pitchFamily="18" charset="-127"/>
            </a:endParaRPr>
          </a:p>
          <a:p>
            <a:pPr marL="514350" indent="-514350" eaLnBrk="0" hangingPunct="0">
              <a:lnSpc>
                <a:spcPct val="150000"/>
              </a:lnSpc>
              <a:buFont typeface="+mj-lt"/>
              <a:buAutoNum type="arabicParenR"/>
            </a:pPr>
            <a:r>
              <a:rPr lang="ru-RU" sz="2800" b="1" dirty="0" smtClean="0">
                <a:latin typeface="Bookman Old Style" pitchFamily="18" charset="0"/>
                <a:ea typeface="Batang" pitchFamily="18" charset="-127"/>
              </a:rPr>
              <a:t>9,561 </a:t>
            </a:r>
            <a:r>
              <a:rPr lang="ru-RU" sz="2800" b="1" dirty="0" smtClean="0">
                <a:latin typeface="Bookman Old Style" pitchFamily="18" charset="0"/>
                <a:ea typeface="Batang" pitchFamily="18" charset="-127"/>
              </a:rPr>
              <a:t>: </a:t>
            </a:r>
            <a:r>
              <a:rPr lang="ru-RU" sz="2800" b="1" dirty="0" smtClean="0">
                <a:latin typeface="Bookman Old Style" pitchFamily="18" charset="0"/>
                <a:ea typeface="Batang" pitchFamily="18" charset="-127"/>
              </a:rPr>
              <a:t>0,01</a:t>
            </a:r>
            <a:endParaRPr lang="ru-RU" sz="2800" b="1" dirty="0" smtClean="0">
              <a:latin typeface="Bookman Old Style" pitchFamily="18" charset="0"/>
              <a:ea typeface="Batang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15888"/>
            <a:ext cx="9144000" cy="595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3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ВОПРОСЫ:</a:t>
            </a:r>
            <a:endParaRPr lang="ru-RU" sz="3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1052513"/>
            <a:ext cx="7715304" cy="2323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>
              <a:buFont typeface="Arial" charset="0"/>
              <a:buAutoNum type="arabicPeriod"/>
              <a:defRPr/>
            </a:pPr>
            <a:r>
              <a:rPr lang="ru-RU" sz="2900" dirty="0">
                <a:solidFill>
                  <a:srgbClr val="850A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Сформулируйте правило деления десятичной дроби: на десятичную дробь; на 0,1; 0,01; 0,001.</a:t>
            </a:r>
          </a:p>
          <a:p>
            <a:pPr marL="742950" indent="-742950">
              <a:buFont typeface="Arial" charset="0"/>
              <a:buAutoNum type="arabicPeriod"/>
              <a:defRPr/>
            </a:pPr>
            <a:r>
              <a:rPr lang="ru-RU" sz="2900" dirty="0">
                <a:solidFill>
                  <a:srgbClr val="850A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Умножением на какое число можно заменить деление на 0,01?</a:t>
            </a:r>
            <a:endParaRPr lang="en-US" sz="2900" dirty="0">
              <a:solidFill>
                <a:srgbClr val="850A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1129</TotalTime>
  <Words>149</Words>
  <Application>Microsoft Office PowerPoint</Application>
  <PresentationFormat>Экран (4:3)</PresentationFormat>
  <Paragraphs>52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Оформление по умолчанию</vt:lpstr>
      <vt:lpstr>ДЕЛЕНИЕ НА  ДЕСЯТИЧНУЮ ДРОБЬ </vt:lpstr>
      <vt:lpstr>Устный счет:</vt:lpstr>
      <vt:lpstr>Устный счет:</vt:lpstr>
      <vt:lpstr>Самостоятельная работа</vt:lpstr>
      <vt:lpstr>Слайд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1</cp:lastModifiedBy>
  <cp:revision>89</cp:revision>
  <dcterms:created xsi:type="dcterms:W3CDTF">2012-08-12T16:04:58Z</dcterms:created>
  <dcterms:modified xsi:type="dcterms:W3CDTF">2013-04-22T16:44:06Z</dcterms:modified>
</cp:coreProperties>
</file>