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57" r:id="rId2"/>
    <p:sldId id="264" r:id="rId3"/>
    <p:sldId id="262" r:id="rId4"/>
    <p:sldId id="258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58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FFF9-796F-4FE2-902F-3C953042D0E1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2658F-5005-41C1-A31C-685415DBA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8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6" y="2306075"/>
            <a:ext cx="4609407" cy="3453938"/>
          </a:xfrm>
        </p:spPr>
      </p:pic>
      <p:pic>
        <p:nvPicPr>
          <p:cNvPr id="1026" name="Picture 2" descr="D:\Pictures\С телефона\Фото-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7888" y="1484784"/>
            <a:ext cx="6192688" cy="143408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Б</a:t>
            </a:r>
            <a:r>
              <a:rPr lang="ru-RU" sz="3600" b="0" dirty="0" smtClean="0"/>
              <a:t>ез друга в жизни туго.</a:t>
            </a:r>
            <a:br>
              <a:rPr lang="ru-RU" sz="3600" b="0" dirty="0" smtClean="0"/>
            </a:br>
            <a:r>
              <a:rPr lang="ru-RU" sz="3600" b="0" dirty="0" smtClean="0"/>
              <a:t>Нет друга- ищи, а нашёл-береги.</a:t>
            </a:r>
            <a:br>
              <a:rPr lang="ru-RU" sz="3600" b="0" dirty="0" smtClean="0"/>
            </a:br>
            <a:r>
              <a:rPr lang="ru-RU" sz="3600" b="0" dirty="0" smtClean="0"/>
              <a:t>Не имей 100 рублей, а имей 100 друзей.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692696"/>
            <a:ext cx="6255488" cy="743507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Пословицы.</a:t>
            </a:r>
            <a:endParaRPr lang="ru-RU" sz="6600" dirty="0"/>
          </a:p>
        </p:txBody>
      </p:sp>
      <p:pic>
        <p:nvPicPr>
          <p:cNvPr id="1027" name="Picture 3" descr="D:\Desktop\ДИСК УЧИТЕЛЮ Начальных классов_2006\Анимированные рисунки по темам\Дети\1\baby14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4446"/>
            <a:ext cx="3092923" cy="31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42048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Давайте жить дружно !</a:t>
            </a:r>
            <a:endParaRPr lang="ru-RU" sz="4000" dirty="0"/>
          </a:p>
        </p:txBody>
      </p:sp>
      <p:pic>
        <p:nvPicPr>
          <p:cNvPr id="3" name="Picture 8" descr="a00d44a6526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507605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2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255488" cy="3707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332656"/>
            <a:ext cx="6677891" cy="610970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/>
              <a:t>Правила дружбы</a:t>
            </a:r>
            <a:endParaRPr lang="ru-RU" sz="3600" b="1" dirty="0"/>
          </a:p>
          <a:p>
            <a:pPr algn="ctr"/>
            <a:endParaRPr lang="ru-RU" sz="3600" b="1" dirty="0" smtClean="0"/>
          </a:p>
          <a:p>
            <a:pPr algn="l"/>
            <a:r>
              <a:rPr lang="ru-RU" sz="2400" b="1" dirty="0" smtClean="0"/>
              <a:t>1.Дружите, не обижайте друзей и всех, кто вас окружает.</a:t>
            </a:r>
          </a:p>
          <a:p>
            <a:pPr algn="l"/>
            <a:r>
              <a:rPr lang="ru-RU" sz="2400" b="1" dirty="0" smtClean="0"/>
              <a:t>2.Уважайте друг друга и помогайте друг другу.</a:t>
            </a:r>
          </a:p>
          <a:p>
            <a:pPr algn="l"/>
            <a:r>
              <a:rPr lang="ru-RU" sz="2400" b="1" dirty="0" smtClean="0"/>
              <a:t>3.Радуйтесь вместе с друзьями.</a:t>
            </a:r>
          </a:p>
          <a:p>
            <a:pPr algn="l"/>
            <a:r>
              <a:rPr lang="ru-RU" sz="2400" b="1" dirty="0" smtClean="0"/>
              <a:t>4.В беде не оставляйте друзей, не подводите их, не предавайте, не обманывайте, не нарушайте своих обещаний.</a:t>
            </a:r>
          </a:p>
          <a:p>
            <a:pPr algn="l"/>
            <a:r>
              <a:rPr lang="ru-RU" sz="2400" b="1" dirty="0" smtClean="0"/>
              <a:t>5.Берегите своих друзей, ведь друга потерять легко.</a:t>
            </a:r>
          </a:p>
          <a:p>
            <a:pPr algn="l"/>
            <a:r>
              <a:rPr lang="ru-RU" sz="2400" b="1" dirty="0" smtClean="0"/>
              <a:t>6.Если ты за что-то обиделся на своего друга, постарайся поскорее забыть об этом и простить ему свою обиду. Не злись!</a:t>
            </a:r>
            <a:endParaRPr lang="ru-RU" sz="2400" b="1" dirty="0"/>
          </a:p>
        </p:txBody>
      </p:sp>
      <p:pic>
        <p:nvPicPr>
          <p:cNvPr id="1026" name="Picture 2" descr="D:\Desktop\ДИСК УЧИТЕЛЮ Начальных классов_2006\Анимированные рисунки по темам\Бабочки\B_Fly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3" y="404664"/>
            <a:ext cx="1476667" cy="13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6241504" cy="74350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Ребята, давайте жить дружно!</a:t>
            </a:r>
            <a:endParaRPr lang="ru-RU" sz="3200" dirty="0"/>
          </a:p>
        </p:txBody>
      </p:sp>
      <p:pic>
        <p:nvPicPr>
          <p:cNvPr id="2050" name="Picture 2" descr="D:\Desktop\ДИСК УЧИТЕЛЮ Начальных классов_2006\РИСУНКИ\Anim\Новый рисун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7" y="1627187"/>
            <a:ext cx="5291137" cy="47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98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Презентация PowerPoint</vt:lpstr>
      <vt:lpstr>Без друга в жизни туго. Нет друга- ищи, а нашёл-береги. Не имей 100 рублей, а имей 100 друзей.</vt:lpstr>
      <vt:lpstr>Давайте жить дружно 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12</cp:revision>
  <dcterms:created xsi:type="dcterms:W3CDTF">2013-12-06T12:26:09Z</dcterms:created>
  <dcterms:modified xsi:type="dcterms:W3CDTF">2014-02-05T15:06:45Z</dcterms:modified>
</cp:coreProperties>
</file>