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64" r:id="rId6"/>
    <p:sldId id="270" r:id="rId7"/>
    <p:sldId id="265" r:id="rId8"/>
    <p:sldId id="267" r:id="rId9"/>
    <p:sldId id="272" r:id="rId10"/>
    <p:sldId id="269" r:id="rId11"/>
    <p:sldId id="281" r:id="rId12"/>
    <p:sldId id="280" r:id="rId13"/>
    <p:sldId id="282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74" d="100"/>
          <a:sy n="74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0FFCE-5D67-4A4D-B190-B91DE817498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03263-8461-432A-B15B-86F333BE4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davno.ru/cgi-bin/anyecard.cgi?cmd=cIz&amp;cardid=23f15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www.davno.ru/cgi-bin/anyecard.cgi?cmd=cIz&amp;cardid=23f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pic>
        <p:nvPicPr>
          <p:cNvPr id="8" name="Picture 6" descr="23 февраля"/>
          <p:cNvPicPr>
            <a:picLocks noChangeAspect="1" noChangeArrowheads="1"/>
          </p:cNvPicPr>
          <p:nvPr/>
        </p:nvPicPr>
        <p:blipFill>
          <a:blip r:embed="rId4" cstate="print"/>
          <a:srcRect b="13742"/>
          <a:stretch>
            <a:fillRect/>
          </a:stretch>
        </p:blipFill>
        <p:spPr>
          <a:xfrm>
            <a:off x="2428860" y="1000108"/>
            <a:ext cx="4286280" cy="5060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43042" y="357166"/>
            <a:ext cx="585791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 для дома, и для дачи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Пригодится инструмент.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Он в хозяйстве много значит -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Каждый скажет вам в ответ.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1.</a:t>
            </a:r>
          </a:p>
          <a:p>
            <a:r>
              <a:rPr lang="ru-RU" b="1" dirty="0" smtClean="0"/>
              <a:t>Он в хозяйстве нужен,</a:t>
            </a:r>
          </a:p>
          <a:p>
            <a:r>
              <a:rPr lang="ru-RU" b="1" dirty="0" smtClean="0"/>
              <a:t>Он с гвоздями очень дружен.</a:t>
            </a:r>
          </a:p>
          <a:p>
            <a:r>
              <a:rPr lang="ru-RU" b="1" dirty="0" smtClean="0"/>
              <a:t>Я </a:t>
            </a:r>
            <a:r>
              <a:rPr lang="ru-RU" b="1" dirty="0" err="1" smtClean="0"/>
              <a:t>гвоздочки</a:t>
            </a:r>
            <a:r>
              <a:rPr lang="ru-RU" b="1" dirty="0" smtClean="0"/>
              <a:t> забиваю,</a:t>
            </a:r>
          </a:p>
          <a:p>
            <a:r>
              <a:rPr lang="ru-RU" b="1" dirty="0" smtClean="0"/>
              <a:t>Маму с папой забавляю.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                                        2.</a:t>
            </a:r>
          </a:p>
          <a:p>
            <a:r>
              <a:rPr lang="ru-RU" b="1" dirty="0" smtClean="0"/>
              <a:t>                                         Не поможет глазомер,</a:t>
            </a:r>
          </a:p>
          <a:p>
            <a:r>
              <a:rPr lang="ru-RU" b="1" dirty="0" smtClean="0"/>
              <a:t>                                         Нужен точный мне размер.</a:t>
            </a:r>
          </a:p>
          <a:p>
            <a:r>
              <a:rPr lang="ru-RU" b="1" dirty="0" smtClean="0"/>
              <a:t>                                         Где надо, ставлю метки</a:t>
            </a:r>
          </a:p>
          <a:p>
            <a:r>
              <a:rPr lang="ru-RU" b="1" dirty="0" smtClean="0"/>
              <a:t>                                         С помощью ...</a:t>
            </a:r>
          </a:p>
          <a:p>
            <a:endParaRPr lang="ru-RU" b="1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.</a:t>
            </a:r>
          </a:p>
          <a:p>
            <a:pPr algn="r"/>
            <a:r>
              <a:rPr lang="ru-RU" b="1" dirty="0" smtClean="0"/>
              <a:t>3.     Я дощечки распилил</a:t>
            </a:r>
          </a:p>
          <a:p>
            <a:pPr algn="r"/>
            <a:r>
              <a:rPr lang="ru-RU" b="1" dirty="0" smtClean="0"/>
              <a:t>И скворечник смастерил.</a:t>
            </a:r>
          </a:p>
          <a:p>
            <a:pPr algn="r"/>
            <a:r>
              <a:rPr lang="ru-RU" b="1" dirty="0" smtClean="0"/>
              <a:t>Очень     сильно помогла.</a:t>
            </a:r>
          </a:p>
          <a:p>
            <a:pPr algn="r"/>
            <a:r>
              <a:rPr lang="ru-RU" b="1" dirty="0" smtClean="0"/>
              <a:t>По хозяйству             мне...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857356" y="328612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молоток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643446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рулетки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8" y="635795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пила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2" name="Рисунок 11" descr="1245114647_pic_id17567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3786190"/>
            <a:ext cx="2762236" cy="2762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71604" y="428604"/>
            <a:ext cx="58579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 для дома, и для дачи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Пригодится инструмент.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Он в хозяйстве много значит -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Каждый скажет вам в ответ.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 </a:t>
            </a:r>
            <a:r>
              <a:rPr lang="ru-RU" b="1" dirty="0" smtClean="0"/>
              <a:t>4.</a:t>
            </a:r>
          </a:p>
          <a:p>
            <a:r>
              <a:rPr lang="ru-RU" b="1" dirty="0" smtClean="0"/>
              <a:t>Если свет погаснет вдруг,</a:t>
            </a:r>
          </a:p>
          <a:p>
            <a:r>
              <a:rPr lang="ru-RU" b="1" dirty="0" smtClean="0"/>
              <a:t>У меня есть верный друг.</a:t>
            </a:r>
          </a:p>
          <a:p>
            <a:r>
              <a:rPr lang="ru-RU" b="1" dirty="0" smtClean="0"/>
              <a:t>С ним мне ничего не страшно,</a:t>
            </a:r>
          </a:p>
          <a:p>
            <a:r>
              <a:rPr lang="ru-RU" b="1" dirty="0" smtClean="0"/>
              <a:t>Я иду вперёд отважно!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pPr algn="r"/>
            <a:r>
              <a:rPr lang="ru-RU" b="1" dirty="0" smtClean="0"/>
              <a:t>5.</a:t>
            </a:r>
          </a:p>
          <a:p>
            <a:pPr algn="r"/>
            <a:r>
              <a:rPr lang="ru-RU" b="1" dirty="0" smtClean="0"/>
              <a:t>И белить, и красить можно,</a:t>
            </a:r>
          </a:p>
          <a:p>
            <a:pPr algn="r"/>
            <a:r>
              <a:rPr lang="ru-RU" b="1" dirty="0" smtClean="0"/>
              <a:t>Ею      можно          рисовать,</a:t>
            </a:r>
          </a:p>
          <a:p>
            <a:pPr algn="r"/>
            <a:r>
              <a:rPr lang="ru-RU" b="1" dirty="0" smtClean="0"/>
              <a:t>Только     надо     осторожно</a:t>
            </a:r>
          </a:p>
          <a:p>
            <a:pPr algn="r"/>
            <a:r>
              <a:rPr lang="ru-RU" b="1" dirty="0" smtClean="0"/>
              <a:t>Чтоб      себя   не    замарать.</a:t>
            </a:r>
          </a:p>
          <a:p>
            <a:pPr algn="r"/>
            <a:endParaRPr lang="ru-RU" b="1" dirty="0" smtClean="0"/>
          </a:p>
          <a:p>
            <a:r>
              <a:rPr lang="ru-RU" dirty="0" smtClean="0"/>
              <a:t> </a:t>
            </a:r>
            <a:endParaRPr lang="ru-RU" b="1" dirty="0" smtClean="0"/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857356" y="3571876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фонарь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585789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кисть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43042" y="0"/>
            <a:ext cx="54292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БУДУ Я СОЛДАТОМ!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/>
              <a:t>1.Подрасту, и вслед за братом</a:t>
            </a:r>
          </a:p>
          <a:p>
            <a:r>
              <a:rPr lang="ru-RU" sz="2000" b="1" dirty="0" smtClean="0"/>
              <a:t>Тоже буду я солдатом,</a:t>
            </a:r>
          </a:p>
          <a:p>
            <a:r>
              <a:rPr lang="ru-RU" sz="2000" b="1" dirty="0" smtClean="0"/>
              <a:t>Буду помогать ему</a:t>
            </a:r>
          </a:p>
          <a:p>
            <a:r>
              <a:rPr lang="ru-RU" sz="2000" b="1" dirty="0" smtClean="0"/>
              <a:t>Охранять свою ...</a:t>
            </a:r>
            <a:endParaRPr lang="en-US" sz="2000" b="1" dirty="0" smtClean="0"/>
          </a:p>
          <a:p>
            <a:endParaRPr lang="ru-RU" sz="2000" b="1" dirty="0" smtClean="0"/>
          </a:p>
          <a:p>
            <a:r>
              <a:rPr lang="en-US" sz="2000" b="1" dirty="0" smtClean="0"/>
              <a:t>                2</a:t>
            </a:r>
            <a:r>
              <a:rPr lang="ru-RU" sz="2000" b="1" dirty="0" smtClean="0"/>
              <a:t>.Моряком ты можешь стать, </a:t>
            </a:r>
          </a:p>
          <a:p>
            <a:r>
              <a:rPr lang="en-US" sz="2000" b="1" dirty="0" smtClean="0"/>
              <a:t>                </a:t>
            </a:r>
            <a:r>
              <a:rPr lang="ru-RU" sz="2000" b="1" dirty="0" smtClean="0"/>
              <a:t>Чтоб границу охранять</a:t>
            </a:r>
          </a:p>
          <a:p>
            <a:r>
              <a:rPr lang="en-US" sz="2000" b="1" dirty="0" smtClean="0"/>
              <a:t>                </a:t>
            </a:r>
            <a:r>
              <a:rPr lang="ru-RU" sz="2000" b="1" dirty="0" smtClean="0"/>
              <a:t>И служить не на земле, </a:t>
            </a:r>
          </a:p>
          <a:p>
            <a:r>
              <a:rPr lang="en-US" sz="2000" b="1" dirty="0" smtClean="0"/>
              <a:t>                 </a:t>
            </a:r>
            <a:r>
              <a:rPr lang="ru-RU" sz="2000" b="1" dirty="0" smtClean="0"/>
              <a:t>А на военном ...</a:t>
            </a:r>
          </a:p>
          <a:p>
            <a:r>
              <a:rPr lang="ru-RU" sz="2000" b="1" dirty="0" smtClean="0"/>
              <a:t>                                     </a:t>
            </a:r>
            <a:r>
              <a:rPr lang="en-US" sz="2000" b="1" dirty="0" smtClean="0"/>
              <a:t>3</a:t>
            </a:r>
            <a:r>
              <a:rPr lang="ru-RU" sz="2000" b="1" dirty="0" smtClean="0"/>
              <a:t>.Самолет парит, как птица,</a:t>
            </a:r>
          </a:p>
          <a:p>
            <a:pPr algn="r"/>
            <a:r>
              <a:rPr lang="ru-RU" sz="2000" b="1" dirty="0" smtClean="0"/>
              <a:t>Там -     воздушная граница.</a:t>
            </a:r>
          </a:p>
          <a:p>
            <a:pPr algn="r"/>
            <a:r>
              <a:rPr lang="ru-RU" sz="2000" b="1" dirty="0" smtClean="0"/>
              <a:t>На   посту   и днем, и ночью</a:t>
            </a:r>
          </a:p>
          <a:p>
            <a:pPr algn="r"/>
            <a:r>
              <a:rPr lang="ru-RU" sz="2000" b="1" dirty="0" smtClean="0"/>
              <a:t>Наш       солдат - военный ...</a:t>
            </a:r>
          </a:p>
          <a:p>
            <a:pPr algn="r"/>
            <a:endParaRPr lang="ru-RU" b="1" dirty="0" smtClean="0"/>
          </a:p>
        </p:txBody>
      </p:sp>
      <p:pic>
        <p:nvPicPr>
          <p:cNvPr id="10" name="Picture 4" descr="солдат"/>
          <p:cNvPicPr>
            <a:picLocks noChangeAspect="1" noChangeArrowheads="1"/>
          </p:cNvPicPr>
          <p:nvPr/>
        </p:nvPicPr>
        <p:blipFill>
          <a:blip r:embed="rId4" cstate="print">
            <a:lum bright="-6000" contrast="24000"/>
          </a:blip>
          <a:srcRect b="19333"/>
          <a:stretch>
            <a:fillRect/>
          </a:stretch>
        </p:blipFill>
        <p:spPr bwMode="auto">
          <a:xfrm>
            <a:off x="1214414" y="4071942"/>
            <a:ext cx="1920022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4480" y="428604"/>
            <a:ext cx="585791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БУДУ Я СОЛДАТОМ!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r>
              <a:rPr lang="ru-RU" dirty="0" smtClean="0"/>
              <a:t>  </a:t>
            </a:r>
          </a:p>
          <a:p>
            <a:r>
              <a:rPr lang="en-US" sz="2000" b="1" dirty="0" smtClean="0"/>
              <a:t>4</a:t>
            </a:r>
            <a:r>
              <a:rPr lang="ru-RU" sz="2000" b="1" dirty="0" smtClean="0"/>
              <a:t>.Снова в бой машина мчится,</a:t>
            </a:r>
          </a:p>
          <a:p>
            <a:r>
              <a:rPr lang="ru-RU" sz="2000" b="1" dirty="0" smtClean="0"/>
              <a:t>Режут землю гусеницы,</a:t>
            </a:r>
          </a:p>
          <a:p>
            <a:r>
              <a:rPr lang="ru-RU" sz="2000" b="1" dirty="0" smtClean="0"/>
              <a:t>Та машина в поле чистом</a:t>
            </a:r>
          </a:p>
          <a:p>
            <a:r>
              <a:rPr lang="ru-RU" sz="2000" b="1" dirty="0" smtClean="0"/>
              <a:t>Управляется ...</a:t>
            </a:r>
          </a:p>
          <a:p>
            <a:pPr algn="r"/>
            <a:r>
              <a:rPr lang="en-US" sz="2000" b="1" dirty="0" smtClean="0"/>
              <a:t>5</a:t>
            </a:r>
            <a:r>
              <a:rPr lang="ru-RU" sz="2000" b="1" dirty="0" smtClean="0"/>
              <a:t>.Можешь ты солдатом стать</a:t>
            </a:r>
          </a:p>
          <a:p>
            <a:pPr algn="r"/>
            <a:r>
              <a:rPr lang="ru-RU" sz="2000" b="1" dirty="0" smtClean="0"/>
              <a:t>Плавать,       ездить   и  летать,</a:t>
            </a:r>
          </a:p>
          <a:p>
            <a:pPr algn="r"/>
            <a:r>
              <a:rPr lang="ru-RU" sz="2000" b="1" dirty="0" smtClean="0"/>
              <a:t>А в    строю    ходить      охота -</a:t>
            </a:r>
          </a:p>
          <a:p>
            <a:pPr algn="r"/>
            <a:r>
              <a:rPr lang="ru-RU" sz="2000" b="1" dirty="0" smtClean="0"/>
              <a:t>Ждет                 тебя, солдат, ...</a:t>
            </a:r>
          </a:p>
          <a:p>
            <a:r>
              <a:rPr lang="en-US" sz="2000" b="1" dirty="0" smtClean="0"/>
              <a:t>6</a:t>
            </a:r>
            <a:r>
              <a:rPr lang="ru-RU" sz="2000" b="1" dirty="0" smtClean="0"/>
              <a:t>.Любой профессии военной</a:t>
            </a:r>
          </a:p>
          <a:p>
            <a:r>
              <a:rPr lang="ru-RU" sz="2000" b="1" dirty="0" smtClean="0"/>
              <a:t>Учиться надо непременно,</a:t>
            </a:r>
          </a:p>
          <a:p>
            <a:r>
              <a:rPr lang="ru-RU" sz="2000" b="1" dirty="0" smtClean="0"/>
              <a:t>Чтоб быть опорой для страны,</a:t>
            </a:r>
          </a:p>
          <a:p>
            <a:r>
              <a:rPr lang="ru-RU" sz="2000" b="1" dirty="0" smtClean="0"/>
              <a:t>Чтоб в мире не было ...</a:t>
            </a:r>
          </a:p>
          <a:p>
            <a:endParaRPr lang="ru-RU" sz="2000" b="1" dirty="0"/>
          </a:p>
        </p:txBody>
      </p:sp>
      <p:pic>
        <p:nvPicPr>
          <p:cNvPr id="7" name="Picture 10" descr="Открытка с 23 феврал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-12000" contrast="30000"/>
          </a:blip>
          <a:srcRect/>
          <a:stretch>
            <a:fillRect/>
          </a:stretch>
        </p:blipFill>
        <p:spPr>
          <a:xfrm>
            <a:off x="7215206" y="3786190"/>
            <a:ext cx="1642746" cy="2901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0100" y="571480"/>
            <a:ext cx="7358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День защитника Отечества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" name="Picture 5" descr="Нажмите, чтобы посмотреть в полный размер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1500174"/>
            <a:ext cx="5895573" cy="520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71670" y="302359"/>
            <a:ext cx="52149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 мальчишек в ЭТОТ день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Поздравлять нам всем не лень.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Хоть они и не малышки,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Но такие шалунишки,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Озорные сорванцы,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Как и в детстве, их отцы.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Все на пап они похожи,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Хоть намного их моложе.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Значит, вырастут они,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 защиту, встав страны.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Чтобы сил им накопить,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Подарки мы должны вручить.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Дарим каждому морковку,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Чтобы прыгали вы ловко,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Бегали, как зайчики.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Угощайтесь, мальчики!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Рисунок 8" descr="sw3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18230" y="4643446"/>
            <a:ext cx="2825770" cy="2034554"/>
          </a:xfrm>
          <a:prstGeom prst="rect">
            <a:avLst/>
          </a:prstGeom>
        </p:spPr>
      </p:pic>
      <p:pic>
        <p:nvPicPr>
          <p:cNvPr id="10" name="Рисунок 9" descr="an1_zajkaplja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4071942"/>
            <a:ext cx="1681308" cy="2595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0100" y="571480"/>
            <a:ext cx="7358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День защитника Отечества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1428736"/>
            <a:ext cx="56436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Вот на всех вам апельсин,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Чтоб за всех стоял один,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Ну, а все за одного,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Чтоб не бояться никого!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Рисунок 8" descr="sw6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4328900"/>
            <a:ext cx="2500330" cy="2007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0100" y="571480"/>
            <a:ext cx="7358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День защитника Отечества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928802"/>
            <a:ext cx="54292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Чтоб с девчонками дружить,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Защищать их и любить,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Съешьте вы по мармеладке,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Будет все у вас в порядке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Рисунок 8" descr="sw10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4214818"/>
            <a:ext cx="2214578" cy="2281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0100" y="571480"/>
            <a:ext cx="7358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День защитника Отечества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1928802"/>
            <a:ext cx="4857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Мамам мы сказать хотим,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 скоро слово им дадим.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Для каждой мамы свой сыночек,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Словно маленький клубочек, —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Нежный, мягкий и живой,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Одним словом — золотой.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Пусть же каждая из мам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Пожелает сыновьям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То, что им сейчас важнее.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Будьте, мамы, посмелее!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Передавайте клубок друг другу,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Обойдет он всех по кругу.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0100" y="571480"/>
            <a:ext cx="7358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День защитника Отечества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1500174"/>
            <a:ext cx="50006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Не зря сегодня в этом зале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Поздравления прозвучали.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Давайте все дружно скажем: «Ура!»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Праздник начать пришла уж пора.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Все.</a:t>
            </a:r>
            <a:b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Ура!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Рисунок 8" descr="50382771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2143116"/>
            <a:ext cx="4031501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0100" y="428604"/>
            <a:ext cx="7358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День защитника Отечества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1214422"/>
            <a:ext cx="65008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ы продолжаем нашу праздничную программу, посвященную Дню защитников Отечества. И в честь этого события проводим показательные учения, в которых примут участие молодые бойцы — наши мальчишки. Давайте поприветствуем их!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pic>
        <p:nvPicPr>
          <p:cNvPr id="12" name="Picture 8" descr="tank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786446" y="5786454"/>
            <a:ext cx="1511300" cy="844550"/>
          </a:xfrm>
          <a:prstGeom prst="rect">
            <a:avLst/>
          </a:prstGeom>
          <a:noFill/>
        </p:spPr>
      </p:pic>
      <p:pic>
        <p:nvPicPr>
          <p:cNvPr id="13" name="Picture 8" descr="tank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32700" y="5857892"/>
            <a:ext cx="1511300" cy="8445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643174" y="648866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57356" y="142873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Русскую заповедь знай, 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85918" y="285749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Кто Родине верен, 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85918" y="378619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Бой красен мужеством,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28794" y="214290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dirty="0" smtClean="0"/>
              <a:t>Сложи пословицу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442913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тот в бою примерен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285749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 бою не зевай.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3306" y="1857364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а трусливый на товарища.</a:t>
            </a:r>
            <a:r>
              <a:rPr lang="ru-RU" sz="2400" b="1" dirty="0" smtClean="0"/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5918" y="500063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  <a:r>
              <a:rPr lang="ru-RU" sz="2400" b="1" dirty="0" smtClean="0"/>
              <a:t>Мужественный пеняет на себя,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43240" y="92867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 товарищ дружеством.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3332" cy="3643314"/>
          </a:xfrm>
          <a:prstGeom prst="rect">
            <a:avLst/>
          </a:prstGeom>
        </p:spPr>
      </p:pic>
      <p:pic>
        <p:nvPicPr>
          <p:cNvPr id="3" name="Рисунок 2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603332" cy="3286124"/>
          </a:xfrm>
          <a:prstGeom prst="rect">
            <a:avLst/>
          </a:prstGeom>
        </p:spPr>
      </p:pic>
      <p:pic>
        <p:nvPicPr>
          <p:cNvPr id="4" name="Рисунок 3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0"/>
            <a:ext cx="1603332" cy="3643314"/>
          </a:xfrm>
          <a:prstGeom prst="rect">
            <a:avLst/>
          </a:prstGeom>
        </p:spPr>
      </p:pic>
      <p:pic>
        <p:nvPicPr>
          <p:cNvPr id="6" name="Рисунок 5" descr="фон во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0668" y="3571876"/>
            <a:ext cx="1603332" cy="32861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6946" y="79531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9346" y="94771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42860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Русскую заповедь знай,</a:t>
            </a:r>
            <a:r>
              <a:rPr lang="ru-RU" sz="2800" b="1" dirty="0" smtClean="0">
                <a:solidFill>
                  <a:srgbClr val="C00000"/>
                </a:solidFill>
              </a:rPr>
              <a:t> в бою не зевай.</a:t>
            </a: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1357298"/>
            <a:ext cx="51435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2800" b="1" dirty="0" smtClean="0"/>
              <a:t>Мужественный пеняет на себя,</a:t>
            </a:r>
            <a:r>
              <a:rPr lang="ru-RU" sz="2800" b="1" dirty="0" smtClean="0">
                <a:solidFill>
                  <a:srgbClr val="C00000"/>
                </a:solidFill>
              </a:rPr>
              <a:t> а трусливый на товарища.</a:t>
            </a:r>
            <a:r>
              <a:rPr lang="ru-RU" sz="2800" b="1" dirty="0" smtClean="0"/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2428868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Кто Родине верен,  </a:t>
            </a:r>
            <a:r>
              <a:rPr lang="ru-RU" sz="2800" b="1" dirty="0" smtClean="0">
                <a:solidFill>
                  <a:srgbClr val="C00000"/>
                </a:solidFill>
              </a:rPr>
              <a:t>тот в бою примерен.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14480" y="3357562"/>
            <a:ext cx="56436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Бой красен мужеством,</a:t>
            </a:r>
            <a:r>
              <a:rPr lang="ru-RU" sz="2800" b="1" dirty="0" smtClean="0">
                <a:solidFill>
                  <a:srgbClr val="C00000"/>
                </a:solidFill>
              </a:rPr>
              <a:t> а товарищ дружеством.</a:t>
            </a:r>
          </a:p>
          <a:p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15" name="Picture 7" descr="Открытка с 23 феврал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24000"/>
          </a:blip>
          <a:srcRect/>
          <a:stretch>
            <a:fillRect/>
          </a:stretch>
        </p:blipFill>
        <p:spPr bwMode="auto">
          <a:xfrm>
            <a:off x="5072066" y="4214818"/>
            <a:ext cx="1880386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217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максимус</cp:lastModifiedBy>
  <cp:revision>31</cp:revision>
  <dcterms:created xsi:type="dcterms:W3CDTF">2010-02-18T19:48:01Z</dcterms:created>
  <dcterms:modified xsi:type="dcterms:W3CDTF">2014-02-08T12:44:26Z</dcterms:modified>
</cp:coreProperties>
</file>