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-262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98D3-3722-414B-9AE1-DDE81CDC8AB9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D52E-EBDB-44F9-860B-FDB4F9850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5" y="0"/>
            <a:ext cx="675860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" y="0"/>
            <a:ext cx="6646233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" y="0"/>
            <a:ext cx="6646233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" y="0"/>
            <a:ext cx="6646233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" y="0"/>
            <a:ext cx="6646233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5" y="0"/>
            <a:ext cx="673420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2" y="0"/>
            <a:ext cx="6726115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" y="0"/>
            <a:ext cx="6646233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3</cp:revision>
  <dcterms:created xsi:type="dcterms:W3CDTF">2013-04-23T17:31:50Z</dcterms:created>
  <dcterms:modified xsi:type="dcterms:W3CDTF">2013-04-23T17:57:02Z</dcterms:modified>
</cp:coreProperties>
</file>