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  <p:sldMasterId id="2147483675" r:id="rId2"/>
  </p:sldMasterIdLst>
  <p:sldIdLst>
    <p:sldId id="258" r:id="rId3"/>
    <p:sldId id="262" r:id="rId4"/>
    <p:sldId id="276" r:id="rId5"/>
    <p:sldId id="283" r:id="rId6"/>
    <p:sldId id="284" r:id="rId7"/>
    <p:sldId id="275" r:id="rId8"/>
    <p:sldId id="277" r:id="rId9"/>
    <p:sldId id="265" r:id="rId10"/>
    <p:sldId id="278" r:id="rId11"/>
    <p:sldId id="279" r:id="rId12"/>
    <p:sldId id="269" r:id="rId13"/>
    <p:sldId id="280" r:id="rId14"/>
    <p:sldId id="281" r:id="rId15"/>
    <p:sldId id="264" r:id="rId16"/>
    <p:sldId id="282" r:id="rId17"/>
    <p:sldId id="270" r:id="rId18"/>
    <p:sldId id="260" r:id="rId19"/>
    <p:sldId id="272" r:id="rId20"/>
    <p:sldId id="274" r:id="rId21"/>
    <p:sldId id="285" r:id="rId22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CC00FF"/>
    <a:srgbClr val="6C2E6D"/>
    <a:srgbClr val="CC0066"/>
    <a:srgbClr val="FF3399"/>
    <a:srgbClr val="66FFCC"/>
    <a:srgbClr val="0000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 varScale="1">
        <p:scale>
          <a:sx n="52" d="100"/>
          <a:sy n="52" d="100"/>
        </p:scale>
        <p:origin x="-121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628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6A83A52-8F11-43FF-B6F0-ADF4D9EE4BF3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62823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162824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2825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2826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3711E-9B64-46C0-917C-4BD7AC72FC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426D6-5F6B-40CC-999A-B8EFCE032F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r>
              <a:rPr lang="ru-RU" smtClean="0"/>
              <a:t>Вставка клипа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7DB80E8-549F-4909-BD23-A32BD77ED4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DDF1BA0-B803-4F2E-9AF4-97475F033EA9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68967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168968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8969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8970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B1F49-41E4-4066-9FDE-4145D0B399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2DC6F-F126-4D49-95DE-011A6E16F3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26196-5F03-4B23-A194-5CE38017A0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53F02-93B3-4950-879B-279F6B7188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11D37-B68E-40F9-A84E-37BF2741A2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D9CDE-5196-4741-A118-D2CE5074F7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624D2-8445-4833-9F10-A37BA1B463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157B9-BEF1-480B-B8A7-4522E3403B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0B0DD-1596-48C4-AB2B-F050419867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30AE1-9D32-4FAC-8994-C0C6125BED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5162D-8D00-47C6-ADD3-015643AA4E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4739F-A87B-47B1-BC13-956EA34960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1B237-5DFB-4CC9-ACFA-A7CB9FD988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4DAA6-3A8F-4ABF-8246-8D27FB0EB3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4DA01-2E5A-4F27-BBB0-76602F98D9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EBE22-F8ED-4B3E-98FD-9245E3F037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4E48C-531D-4D87-BADD-D33561C9E3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4A8FF-6F53-4AD4-9514-C4E8DDF86C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6AB94"/>
            </a:gs>
            <a:gs pos="17000">
              <a:srgbClr val="D4DEFF"/>
            </a:gs>
            <a:gs pos="47000">
              <a:srgbClr val="D4DEFF"/>
            </a:gs>
            <a:gs pos="100000">
              <a:srgbClr val="8488C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C3B01828-97CC-4724-95F7-0B47B24437E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6179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161800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180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16180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709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6AB94"/>
            </a:gs>
            <a:gs pos="17000">
              <a:srgbClr val="D4DEFF"/>
            </a:gs>
            <a:gs pos="47000">
              <a:srgbClr val="D4DEFF"/>
            </a:gs>
            <a:gs pos="100000">
              <a:srgbClr val="8488C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67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DFD79DF6-956E-48A8-A2C5-492F24EAB98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6794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16794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794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16794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EE7F2"/>
            </a:gs>
            <a:gs pos="8999">
              <a:srgbClr val="FBD49C"/>
            </a:gs>
            <a:gs pos="19500">
              <a:srgbClr val="FBA97D"/>
            </a:gs>
            <a:gs pos="32000">
              <a:srgbClr val="FAC77D"/>
            </a:gs>
            <a:gs pos="41001">
              <a:srgbClr val="FEE7F2"/>
            </a:gs>
            <a:gs pos="50000">
              <a:srgbClr val="FBEAC7"/>
            </a:gs>
            <a:gs pos="59000">
              <a:srgbClr val="FEE7F2"/>
            </a:gs>
            <a:gs pos="68000">
              <a:srgbClr val="FAC77D"/>
            </a:gs>
            <a:gs pos="80500">
              <a:srgbClr val="FBA97D"/>
            </a:gs>
            <a:gs pos="91001">
              <a:srgbClr val="FBD49C"/>
            </a:gs>
            <a:gs pos="100000">
              <a:srgbClr val="FEE7F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2" descr="колокол">
            <a:hlinkHover r:id="" action="ppaction://noaction" highlightClick="1">
              <a:snd r:embed="rId2" name="chimes.wav"/>
            </a:hlinkHover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62200" cy="2160588"/>
          </a:xfrm>
          <a:prstGeom prst="rect">
            <a:avLst/>
          </a:prstGeom>
          <a:noFill/>
        </p:spPr>
      </p:pic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771775" y="404813"/>
            <a:ext cx="5688013" cy="5462587"/>
          </a:xfrm>
          <a:prstGeom prst="rect">
            <a:avLst/>
          </a:prstGeom>
          <a:noFill/>
          <a:ln w="9525">
            <a:solidFill>
              <a:srgbClr val="CC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660066"/>
                </a:solidFill>
                <a:latin typeface="Verdana" pitchFamily="34" charset="0"/>
                <a:cs typeface="Arial" charset="0"/>
              </a:rPr>
              <a:t>Долгожданный дан звонок,</a:t>
            </a:r>
          </a:p>
          <a:p>
            <a:pPr algn="l"/>
            <a:r>
              <a:rPr lang="ru-RU" sz="3200" b="1">
                <a:solidFill>
                  <a:srgbClr val="CC00FF"/>
                </a:solidFill>
                <a:latin typeface="Verdana" pitchFamily="34" charset="0"/>
                <a:cs typeface="Arial" charset="0"/>
              </a:rPr>
              <a:t>Начинается урок</a:t>
            </a:r>
            <a:r>
              <a:rPr lang="ru-RU" sz="3200">
                <a:solidFill>
                  <a:srgbClr val="CC00FF"/>
                </a:solidFill>
                <a:latin typeface="Verdana" pitchFamily="34" charset="0"/>
                <a:cs typeface="Arial" charset="0"/>
              </a:rPr>
              <a:t> !</a:t>
            </a:r>
          </a:p>
          <a:p>
            <a:pPr algn="l"/>
            <a:r>
              <a:rPr lang="ru-RU" sz="3200">
                <a:solidFill>
                  <a:srgbClr val="660066"/>
                </a:solidFill>
                <a:latin typeface="Verdana" pitchFamily="34" charset="0"/>
                <a:cs typeface="Arial" charset="0"/>
              </a:rPr>
              <a:t>-Ну-ка проверь, дружок,</a:t>
            </a:r>
          </a:p>
          <a:p>
            <a:pPr algn="l"/>
            <a:r>
              <a:rPr lang="ru-RU" sz="3200">
                <a:solidFill>
                  <a:srgbClr val="660066"/>
                </a:solidFill>
                <a:latin typeface="Verdana" pitchFamily="34" charset="0"/>
                <a:cs typeface="Arial" charset="0"/>
              </a:rPr>
              <a:t>Ты готов начать урок ?</a:t>
            </a:r>
          </a:p>
          <a:p>
            <a:pPr algn="l"/>
            <a:r>
              <a:rPr lang="ru-RU" sz="3200">
                <a:solidFill>
                  <a:srgbClr val="660066"/>
                </a:solidFill>
                <a:latin typeface="Verdana" pitchFamily="34" charset="0"/>
                <a:cs typeface="Arial" charset="0"/>
              </a:rPr>
              <a:t>Всё ли на месте,</a:t>
            </a:r>
          </a:p>
          <a:p>
            <a:pPr algn="l"/>
            <a:r>
              <a:rPr lang="ru-RU" sz="3200">
                <a:solidFill>
                  <a:srgbClr val="660066"/>
                </a:solidFill>
                <a:latin typeface="Verdana" pitchFamily="34" charset="0"/>
                <a:cs typeface="Arial" charset="0"/>
              </a:rPr>
              <a:t>Всё ли в порядке.</a:t>
            </a:r>
          </a:p>
          <a:p>
            <a:pPr algn="l"/>
            <a:r>
              <a:rPr lang="ru-RU" sz="3200">
                <a:solidFill>
                  <a:srgbClr val="660066"/>
                </a:solidFill>
                <a:latin typeface="Verdana" pitchFamily="34" charset="0"/>
                <a:cs typeface="Arial" charset="0"/>
              </a:rPr>
              <a:t>Ручка , книжка и тетрадка ?</a:t>
            </a:r>
          </a:p>
          <a:p>
            <a:pPr algn="l"/>
            <a:r>
              <a:rPr lang="ru-RU" sz="3200">
                <a:solidFill>
                  <a:srgbClr val="660066"/>
                </a:solidFill>
                <a:latin typeface="Verdana" pitchFamily="34" charset="0"/>
                <a:cs typeface="Arial" charset="0"/>
              </a:rPr>
              <a:t>Все ли правильно сидят?</a:t>
            </a:r>
          </a:p>
          <a:p>
            <a:pPr algn="l"/>
            <a:r>
              <a:rPr lang="ru-RU" sz="3200">
                <a:solidFill>
                  <a:srgbClr val="660066"/>
                </a:solidFill>
                <a:latin typeface="Verdana" pitchFamily="34" charset="0"/>
                <a:cs typeface="Arial" charset="0"/>
              </a:rPr>
              <a:t>Все внимательно глядят ?</a:t>
            </a:r>
          </a:p>
          <a:p>
            <a:pPr algn="l"/>
            <a:r>
              <a:rPr lang="ru-RU" sz="3200">
                <a:solidFill>
                  <a:srgbClr val="660066"/>
                </a:solidFill>
                <a:latin typeface="Verdana" pitchFamily="34" charset="0"/>
                <a:cs typeface="Arial" charset="0"/>
              </a:rPr>
              <a:t>Каждый хочет </a:t>
            </a:r>
            <a:r>
              <a:rPr lang="ru-RU" sz="3200">
                <a:solidFill>
                  <a:srgbClr val="CC00FF"/>
                </a:solidFill>
                <a:latin typeface="Verdana" pitchFamily="34" charset="0"/>
                <a:cs typeface="Arial" charset="0"/>
              </a:rPr>
              <a:t>получать</a:t>
            </a:r>
          </a:p>
          <a:p>
            <a:pPr algn="l"/>
            <a:r>
              <a:rPr lang="ru-RU" sz="3200">
                <a:solidFill>
                  <a:srgbClr val="660066"/>
                </a:solidFill>
                <a:latin typeface="Verdana" pitchFamily="34" charset="0"/>
                <a:cs typeface="Arial" charset="0"/>
              </a:rPr>
              <a:t>Только лишь </a:t>
            </a:r>
            <a:r>
              <a:rPr lang="ru-RU" sz="3200">
                <a:solidFill>
                  <a:srgbClr val="CC00FF"/>
                </a:solidFill>
                <a:latin typeface="Verdana" pitchFamily="34" charset="0"/>
                <a:cs typeface="Arial" charset="0"/>
              </a:rPr>
              <a:t>отметку</a:t>
            </a:r>
            <a:r>
              <a:rPr lang="ru-RU" sz="3200">
                <a:solidFill>
                  <a:srgbClr val="660066"/>
                </a:solidFill>
                <a:latin typeface="Verdana" pitchFamily="34" charset="0"/>
                <a:cs typeface="Arial" charset="0"/>
              </a:rPr>
              <a:t> «</a:t>
            </a:r>
            <a:r>
              <a:rPr lang="ru-RU" sz="3200">
                <a:solidFill>
                  <a:srgbClr val="CC0000"/>
                </a:solidFill>
                <a:latin typeface="Verdana" pitchFamily="34" charset="0"/>
                <a:cs typeface="Arial" charset="0"/>
              </a:rPr>
              <a:t>5</a:t>
            </a:r>
            <a:r>
              <a:rPr lang="ru-RU" sz="3200">
                <a:solidFill>
                  <a:srgbClr val="660066"/>
                </a:solidFill>
                <a:latin typeface="Verdana" pitchFamily="34" charset="0"/>
                <a:cs typeface="Arial" charset="0"/>
              </a:rPr>
              <a:t>»</a:t>
            </a:r>
            <a:r>
              <a:rPr lang="ru-RU" sz="3200">
                <a:solidFill>
                  <a:srgbClr val="CC00FF"/>
                </a:solidFill>
                <a:latin typeface="Verdana" pitchFamily="34" charset="0"/>
                <a:cs typeface="Arial" charset="0"/>
              </a:rPr>
              <a:t>.</a:t>
            </a:r>
          </a:p>
        </p:txBody>
      </p:sp>
      <p:pic>
        <p:nvPicPr>
          <p:cNvPr id="110596" name="Picture 4" descr="кн">
            <a:hlinkClick r:id="" action="ppaction://hlinkshowjump?jump=nextslide">
              <a:snd r:embed="rId2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5589588"/>
            <a:ext cx="1439863" cy="863600"/>
          </a:xfrm>
          <a:prstGeom prst="rect">
            <a:avLst/>
          </a:prstGeom>
          <a:solidFill>
            <a:srgbClr val="CCECFF"/>
          </a:solidFill>
          <a:ln w="9525">
            <a:solidFill>
              <a:srgbClr val="3399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3467100" cy="1181100"/>
          </a:xfrm>
          <a:ln>
            <a:solidFill>
              <a:srgbClr val="CC00FF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200" b="1">
                <a:solidFill>
                  <a:srgbClr val="6C2E6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 л ь  К а ш и</a:t>
            </a:r>
          </a:p>
          <a:p>
            <a:pPr>
              <a:buFont typeface="Wingdings" pitchFamily="2" charset="2"/>
              <a:buNone/>
            </a:pPr>
            <a:r>
              <a:rPr lang="ru-RU" sz="3200"/>
              <a:t>1 2 3   4 5 6 7</a:t>
            </a:r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2124075" y="2997200"/>
            <a:ext cx="3313113" cy="1320800"/>
          </a:xfrm>
          <a:prstGeom prst="rect">
            <a:avLst/>
          </a:prstGeom>
          <a:noFill/>
          <a:ln w="9525">
            <a:solidFill>
              <a:srgbClr val="CC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b="1">
                <a:solidFill>
                  <a:srgbClr val="6C2E6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т е  в   и  н</a:t>
            </a:r>
          </a:p>
          <a:p>
            <a:pPr algn="l">
              <a:spcBef>
                <a:spcPct val="50000"/>
              </a:spcBef>
            </a:pPr>
            <a:r>
              <a:rPr lang="ru-RU" sz="3200"/>
              <a:t>8 9 10 11 12 13</a:t>
            </a:r>
          </a:p>
        </p:txBody>
      </p:sp>
      <p:sp>
        <p:nvSpPr>
          <p:cNvPr id="179205" name="Rectangle 5"/>
          <p:cNvSpPr>
            <a:spLocks noGrp="1" noChangeArrowheads="1"/>
          </p:cNvSpPr>
          <p:nvPr>
            <p:ph type="title"/>
          </p:nvPr>
        </p:nvSpPr>
        <p:spPr>
          <a:noFill/>
          <a:ln>
            <a:solidFill>
              <a:srgbClr val="CC00FF"/>
            </a:solidFill>
          </a:ln>
        </p:spPr>
        <p:txBody>
          <a:bodyPr/>
          <a:lstStyle/>
          <a:p>
            <a:pPr algn="ctr"/>
            <a:r>
              <a:rPr lang="ru-RU" b="1">
                <a:solidFill>
                  <a:srgbClr val="6600CC"/>
                </a:solidFill>
              </a:rPr>
              <a:t>Индивидуальные задания</a:t>
            </a:r>
          </a:p>
        </p:txBody>
      </p:sp>
      <p:sp>
        <p:nvSpPr>
          <p:cNvPr id="179206" name="Text Box 6"/>
          <p:cNvSpPr txBox="1">
            <a:spLocks noChangeArrowheads="1"/>
          </p:cNvSpPr>
          <p:nvPr/>
        </p:nvSpPr>
        <p:spPr bwMode="auto">
          <a:xfrm>
            <a:off x="3348038" y="4724400"/>
            <a:ext cx="5256212" cy="1320800"/>
          </a:xfrm>
          <a:prstGeom prst="rect">
            <a:avLst/>
          </a:prstGeom>
          <a:noFill/>
          <a:ln w="9525">
            <a:solidFill>
              <a:srgbClr val="CC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b="1">
                <a:solidFill>
                  <a:srgbClr val="6C2E6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 а г н и ц к и й</a:t>
            </a:r>
          </a:p>
          <a:p>
            <a:pPr>
              <a:spcBef>
                <a:spcPct val="50000"/>
              </a:spcBef>
            </a:pPr>
            <a:r>
              <a:rPr lang="ru-RU" sz="3200"/>
              <a:t>14 15 16 17 18 19 20 21 22</a:t>
            </a:r>
          </a:p>
        </p:txBody>
      </p:sp>
      <p:grpSp>
        <p:nvGrpSpPr>
          <p:cNvPr id="179207" name="Group 7"/>
          <p:cNvGrpSpPr>
            <a:grpSpLocks noChangeAspect="1"/>
          </p:cNvGrpSpPr>
          <p:nvPr/>
        </p:nvGrpSpPr>
        <p:grpSpPr bwMode="auto">
          <a:xfrm>
            <a:off x="6659563" y="1628775"/>
            <a:ext cx="2171700" cy="3141663"/>
            <a:chOff x="4941" y="1854"/>
            <a:chExt cx="2820" cy="3930"/>
          </a:xfrm>
        </p:grpSpPr>
        <p:sp>
          <p:nvSpPr>
            <p:cNvPr id="179208" name="AutoShape 8"/>
            <p:cNvSpPr>
              <a:spLocks noChangeAspect="1" noChangeArrowheads="1"/>
            </p:cNvSpPr>
            <p:nvPr/>
          </p:nvSpPr>
          <p:spPr bwMode="auto">
            <a:xfrm>
              <a:off x="4941" y="1854"/>
              <a:ext cx="2820" cy="3930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pic>
          <p:nvPicPr>
            <p:cNvPr id="179209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132733">
              <a:off x="5841" y="2394"/>
              <a:ext cx="1140" cy="1050"/>
            </a:xfrm>
            <a:prstGeom prst="rect">
              <a:avLst/>
            </a:prstGeom>
            <a:noFill/>
          </p:spPr>
        </p:pic>
        <p:sp>
          <p:nvSpPr>
            <p:cNvPr id="179210" name="Freeform 10"/>
            <p:cNvSpPr>
              <a:spLocks/>
            </p:cNvSpPr>
            <p:nvPr/>
          </p:nvSpPr>
          <p:spPr bwMode="auto">
            <a:xfrm>
              <a:off x="4983" y="3502"/>
              <a:ext cx="2654" cy="1306"/>
            </a:xfrm>
            <a:custGeom>
              <a:avLst/>
              <a:gdLst/>
              <a:ahLst/>
              <a:cxnLst>
                <a:cxn ang="0">
                  <a:pos x="180" y="206"/>
                </a:cxn>
                <a:cxn ang="0">
                  <a:pos x="306" y="306"/>
                </a:cxn>
                <a:cxn ang="0">
                  <a:pos x="563" y="368"/>
                </a:cxn>
                <a:cxn ang="0">
                  <a:pos x="643" y="555"/>
                </a:cxn>
                <a:cxn ang="0">
                  <a:pos x="871" y="691"/>
                </a:cxn>
                <a:cxn ang="0">
                  <a:pos x="1951" y="643"/>
                </a:cxn>
                <a:cxn ang="0">
                  <a:pos x="2127" y="491"/>
                </a:cxn>
                <a:cxn ang="0">
                  <a:pos x="2151" y="201"/>
                </a:cxn>
                <a:cxn ang="0">
                  <a:pos x="2331" y="182"/>
                </a:cxn>
                <a:cxn ang="0">
                  <a:pos x="2621" y="83"/>
                </a:cxn>
                <a:cxn ang="0">
                  <a:pos x="2549" y="282"/>
                </a:cxn>
                <a:cxn ang="0">
                  <a:pos x="2654" y="434"/>
                </a:cxn>
                <a:cxn ang="0">
                  <a:pos x="2507" y="607"/>
                </a:cxn>
                <a:cxn ang="0">
                  <a:pos x="2495" y="892"/>
                </a:cxn>
                <a:cxn ang="0">
                  <a:pos x="2400" y="928"/>
                </a:cxn>
                <a:cxn ang="0">
                  <a:pos x="2284" y="831"/>
                </a:cxn>
                <a:cxn ang="0">
                  <a:pos x="2113" y="1009"/>
                </a:cxn>
                <a:cxn ang="0">
                  <a:pos x="2020" y="985"/>
                </a:cxn>
                <a:cxn ang="0">
                  <a:pos x="2015" y="866"/>
                </a:cxn>
                <a:cxn ang="0">
                  <a:pos x="1790" y="900"/>
                </a:cxn>
                <a:cxn ang="0">
                  <a:pos x="1809" y="1147"/>
                </a:cxn>
                <a:cxn ang="0">
                  <a:pos x="1835" y="1258"/>
                </a:cxn>
                <a:cxn ang="0">
                  <a:pos x="1766" y="1296"/>
                </a:cxn>
                <a:cxn ang="0">
                  <a:pos x="1702" y="1249"/>
                </a:cxn>
                <a:cxn ang="0">
                  <a:pos x="1586" y="1296"/>
                </a:cxn>
                <a:cxn ang="0">
                  <a:pos x="1398" y="1287"/>
                </a:cxn>
                <a:cxn ang="0">
                  <a:pos x="1132" y="1237"/>
                </a:cxn>
                <a:cxn ang="0">
                  <a:pos x="1064" y="1306"/>
                </a:cxn>
                <a:cxn ang="0">
                  <a:pos x="988" y="1287"/>
                </a:cxn>
                <a:cxn ang="0">
                  <a:pos x="923" y="1211"/>
                </a:cxn>
                <a:cxn ang="0">
                  <a:pos x="909" y="1080"/>
                </a:cxn>
                <a:cxn ang="0">
                  <a:pos x="912" y="990"/>
                </a:cxn>
                <a:cxn ang="0">
                  <a:pos x="881" y="997"/>
                </a:cxn>
                <a:cxn ang="0">
                  <a:pos x="764" y="952"/>
                </a:cxn>
                <a:cxn ang="0">
                  <a:pos x="779" y="1068"/>
                </a:cxn>
                <a:cxn ang="0">
                  <a:pos x="591" y="928"/>
                </a:cxn>
                <a:cxn ang="0">
                  <a:pos x="610" y="1132"/>
                </a:cxn>
                <a:cxn ang="0">
                  <a:pos x="508" y="999"/>
                </a:cxn>
                <a:cxn ang="0">
                  <a:pos x="413" y="973"/>
                </a:cxn>
                <a:cxn ang="0">
                  <a:pos x="299" y="999"/>
                </a:cxn>
                <a:cxn ang="0">
                  <a:pos x="221" y="883"/>
                </a:cxn>
                <a:cxn ang="0">
                  <a:pos x="233" y="733"/>
                </a:cxn>
                <a:cxn ang="0">
                  <a:pos x="152" y="548"/>
                </a:cxn>
                <a:cxn ang="0">
                  <a:pos x="0" y="187"/>
                </a:cxn>
                <a:cxn ang="0">
                  <a:pos x="69" y="109"/>
                </a:cxn>
              </a:cxnLst>
              <a:rect l="0" t="0" r="r" b="b"/>
              <a:pathLst>
                <a:path w="2654" h="1306">
                  <a:moveTo>
                    <a:pt x="69" y="109"/>
                  </a:moveTo>
                  <a:lnTo>
                    <a:pt x="180" y="206"/>
                  </a:lnTo>
                  <a:lnTo>
                    <a:pt x="311" y="239"/>
                  </a:lnTo>
                  <a:lnTo>
                    <a:pt x="306" y="306"/>
                  </a:lnTo>
                  <a:lnTo>
                    <a:pt x="534" y="313"/>
                  </a:lnTo>
                  <a:lnTo>
                    <a:pt x="563" y="368"/>
                  </a:lnTo>
                  <a:lnTo>
                    <a:pt x="594" y="505"/>
                  </a:lnTo>
                  <a:lnTo>
                    <a:pt x="643" y="555"/>
                  </a:lnTo>
                  <a:lnTo>
                    <a:pt x="688" y="555"/>
                  </a:lnTo>
                  <a:lnTo>
                    <a:pt x="871" y="691"/>
                  </a:lnTo>
                  <a:lnTo>
                    <a:pt x="1866" y="688"/>
                  </a:lnTo>
                  <a:lnTo>
                    <a:pt x="1951" y="643"/>
                  </a:lnTo>
                  <a:lnTo>
                    <a:pt x="2075" y="515"/>
                  </a:lnTo>
                  <a:lnTo>
                    <a:pt x="2127" y="491"/>
                  </a:lnTo>
                  <a:lnTo>
                    <a:pt x="2170" y="410"/>
                  </a:lnTo>
                  <a:lnTo>
                    <a:pt x="2151" y="201"/>
                  </a:lnTo>
                  <a:lnTo>
                    <a:pt x="2201" y="149"/>
                  </a:lnTo>
                  <a:lnTo>
                    <a:pt x="2331" y="182"/>
                  </a:lnTo>
                  <a:lnTo>
                    <a:pt x="2590" y="0"/>
                  </a:lnTo>
                  <a:lnTo>
                    <a:pt x="2621" y="83"/>
                  </a:lnTo>
                  <a:lnTo>
                    <a:pt x="2616" y="199"/>
                  </a:lnTo>
                  <a:lnTo>
                    <a:pt x="2549" y="282"/>
                  </a:lnTo>
                  <a:lnTo>
                    <a:pt x="2559" y="323"/>
                  </a:lnTo>
                  <a:lnTo>
                    <a:pt x="2654" y="434"/>
                  </a:lnTo>
                  <a:lnTo>
                    <a:pt x="2628" y="539"/>
                  </a:lnTo>
                  <a:lnTo>
                    <a:pt x="2507" y="607"/>
                  </a:lnTo>
                  <a:lnTo>
                    <a:pt x="2592" y="888"/>
                  </a:lnTo>
                  <a:lnTo>
                    <a:pt x="2495" y="892"/>
                  </a:lnTo>
                  <a:lnTo>
                    <a:pt x="2386" y="767"/>
                  </a:lnTo>
                  <a:lnTo>
                    <a:pt x="2400" y="928"/>
                  </a:lnTo>
                  <a:lnTo>
                    <a:pt x="2364" y="928"/>
                  </a:lnTo>
                  <a:lnTo>
                    <a:pt x="2284" y="831"/>
                  </a:lnTo>
                  <a:lnTo>
                    <a:pt x="2212" y="966"/>
                  </a:lnTo>
                  <a:lnTo>
                    <a:pt x="2113" y="1009"/>
                  </a:lnTo>
                  <a:lnTo>
                    <a:pt x="2106" y="909"/>
                  </a:lnTo>
                  <a:lnTo>
                    <a:pt x="2020" y="985"/>
                  </a:lnTo>
                  <a:lnTo>
                    <a:pt x="1937" y="971"/>
                  </a:lnTo>
                  <a:lnTo>
                    <a:pt x="2015" y="866"/>
                  </a:lnTo>
                  <a:lnTo>
                    <a:pt x="1916" y="895"/>
                  </a:lnTo>
                  <a:lnTo>
                    <a:pt x="1790" y="900"/>
                  </a:lnTo>
                  <a:lnTo>
                    <a:pt x="1844" y="1082"/>
                  </a:lnTo>
                  <a:lnTo>
                    <a:pt x="1809" y="1147"/>
                  </a:lnTo>
                  <a:lnTo>
                    <a:pt x="1861" y="1244"/>
                  </a:lnTo>
                  <a:lnTo>
                    <a:pt x="1835" y="1258"/>
                  </a:lnTo>
                  <a:lnTo>
                    <a:pt x="1783" y="1234"/>
                  </a:lnTo>
                  <a:lnTo>
                    <a:pt x="1766" y="1296"/>
                  </a:lnTo>
                  <a:lnTo>
                    <a:pt x="1728" y="1301"/>
                  </a:lnTo>
                  <a:lnTo>
                    <a:pt x="1702" y="1249"/>
                  </a:lnTo>
                  <a:lnTo>
                    <a:pt x="1619" y="1306"/>
                  </a:lnTo>
                  <a:lnTo>
                    <a:pt x="1586" y="1296"/>
                  </a:lnTo>
                  <a:lnTo>
                    <a:pt x="1574" y="1234"/>
                  </a:lnTo>
                  <a:lnTo>
                    <a:pt x="1398" y="1287"/>
                  </a:lnTo>
                  <a:lnTo>
                    <a:pt x="1249" y="1287"/>
                  </a:lnTo>
                  <a:lnTo>
                    <a:pt x="1132" y="1237"/>
                  </a:lnTo>
                  <a:lnTo>
                    <a:pt x="1125" y="1294"/>
                  </a:lnTo>
                  <a:lnTo>
                    <a:pt x="1064" y="1306"/>
                  </a:lnTo>
                  <a:lnTo>
                    <a:pt x="1014" y="1230"/>
                  </a:lnTo>
                  <a:lnTo>
                    <a:pt x="988" y="1287"/>
                  </a:lnTo>
                  <a:lnTo>
                    <a:pt x="961" y="1280"/>
                  </a:lnTo>
                  <a:lnTo>
                    <a:pt x="923" y="1211"/>
                  </a:lnTo>
                  <a:lnTo>
                    <a:pt x="959" y="1158"/>
                  </a:lnTo>
                  <a:lnTo>
                    <a:pt x="909" y="1080"/>
                  </a:lnTo>
                  <a:lnTo>
                    <a:pt x="919" y="987"/>
                  </a:lnTo>
                  <a:lnTo>
                    <a:pt x="912" y="990"/>
                  </a:lnTo>
                  <a:lnTo>
                    <a:pt x="897" y="995"/>
                  </a:lnTo>
                  <a:lnTo>
                    <a:pt x="881" y="997"/>
                  </a:lnTo>
                  <a:lnTo>
                    <a:pt x="864" y="997"/>
                  </a:lnTo>
                  <a:lnTo>
                    <a:pt x="764" y="952"/>
                  </a:lnTo>
                  <a:lnTo>
                    <a:pt x="807" y="1059"/>
                  </a:lnTo>
                  <a:lnTo>
                    <a:pt x="779" y="1068"/>
                  </a:lnTo>
                  <a:lnTo>
                    <a:pt x="703" y="1037"/>
                  </a:lnTo>
                  <a:lnTo>
                    <a:pt x="591" y="928"/>
                  </a:lnTo>
                  <a:lnTo>
                    <a:pt x="643" y="1123"/>
                  </a:lnTo>
                  <a:lnTo>
                    <a:pt x="610" y="1132"/>
                  </a:lnTo>
                  <a:lnTo>
                    <a:pt x="556" y="1097"/>
                  </a:lnTo>
                  <a:lnTo>
                    <a:pt x="508" y="999"/>
                  </a:lnTo>
                  <a:lnTo>
                    <a:pt x="482" y="1016"/>
                  </a:lnTo>
                  <a:lnTo>
                    <a:pt x="413" y="973"/>
                  </a:lnTo>
                  <a:lnTo>
                    <a:pt x="344" y="831"/>
                  </a:lnTo>
                  <a:lnTo>
                    <a:pt x="299" y="999"/>
                  </a:lnTo>
                  <a:lnTo>
                    <a:pt x="266" y="995"/>
                  </a:lnTo>
                  <a:lnTo>
                    <a:pt x="221" y="883"/>
                  </a:lnTo>
                  <a:lnTo>
                    <a:pt x="221" y="783"/>
                  </a:lnTo>
                  <a:lnTo>
                    <a:pt x="233" y="733"/>
                  </a:lnTo>
                  <a:lnTo>
                    <a:pt x="171" y="660"/>
                  </a:lnTo>
                  <a:lnTo>
                    <a:pt x="152" y="548"/>
                  </a:lnTo>
                  <a:lnTo>
                    <a:pt x="199" y="375"/>
                  </a:lnTo>
                  <a:lnTo>
                    <a:pt x="0" y="187"/>
                  </a:lnTo>
                  <a:lnTo>
                    <a:pt x="0" y="133"/>
                  </a:lnTo>
                  <a:lnTo>
                    <a:pt x="69" y="109"/>
                  </a:lnTo>
                  <a:close/>
                </a:path>
              </a:pathLst>
            </a:custGeom>
            <a:solidFill>
              <a:srgbClr val="A3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9211" name="Freeform 11"/>
            <p:cNvSpPr>
              <a:spLocks/>
            </p:cNvSpPr>
            <p:nvPr/>
          </p:nvSpPr>
          <p:spPr bwMode="auto">
            <a:xfrm>
              <a:off x="4966" y="3594"/>
              <a:ext cx="371" cy="672"/>
            </a:xfrm>
            <a:custGeom>
              <a:avLst/>
              <a:gdLst/>
              <a:ahLst/>
              <a:cxnLst>
                <a:cxn ang="0">
                  <a:pos x="366" y="622"/>
                </a:cxn>
                <a:cxn ang="0">
                  <a:pos x="364" y="606"/>
                </a:cxn>
                <a:cxn ang="0">
                  <a:pos x="354" y="582"/>
                </a:cxn>
                <a:cxn ang="0">
                  <a:pos x="342" y="551"/>
                </a:cxn>
                <a:cxn ang="0">
                  <a:pos x="328" y="520"/>
                </a:cxn>
                <a:cxn ang="0">
                  <a:pos x="300" y="385"/>
                </a:cxn>
                <a:cxn ang="0">
                  <a:pos x="273" y="425"/>
                </a:cxn>
                <a:cxn ang="0">
                  <a:pos x="302" y="544"/>
                </a:cxn>
                <a:cxn ang="0">
                  <a:pos x="316" y="580"/>
                </a:cxn>
                <a:cxn ang="0">
                  <a:pos x="326" y="603"/>
                </a:cxn>
                <a:cxn ang="0">
                  <a:pos x="335" y="629"/>
                </a:cxn>
                <a:cxn ang="0">
                  <a:pos x="273" y="625"/>
                </a:cxn>
                <a:cxn ang="0">
                  <a:pos x="200" y="527"/>
                </a:cxn>
                <a:cxn ang="0">
                  <a:pos x="195" y="418"/>
                </a:cxn>
                <a:cxn ang="0">
                  <a:pos x="212" y="354"/>
                </a:cxn>
                <a:cxn ang="0">
                  <a:pos x="216" y="345"/>
                </a:cxn>
                <a:cxn ang="0">
                  <a:pos x="224" y="326"/>
                </a:cxn>
                <a:cxn ang="0">
                  <a:pos x="231" y="311"/>
                </a:cxn>
                <a:cxn ang="0">
                  <a:pos x="235" y="288"/>
                </a:cxn>
                <a:cxn ang="0">
                  <a:pos x="226" y="266"/>
                </a:cxn>
                <a:cxn ang="0">
                  <a:pos x="133" y="193"/>
                </a:cxn>
                <a:cxn ang="0">
                  <a:pos x="69" y="126"/>
                </a:cxn>
                <a:cxn ang="0">
                  <a:pos x="36" y="71"/>
                </a:cxn>
                <a:cxn ang="0">
                  <a:pos x="50" y="41"/>
                </a:cxn>
                <a:cxn ang="0">
                  <a:pos x="67" y="33"/>
                </a:cxn>
                <a:cxn ang="0">
                  <a:pos x="86" y="43"/>
                </a:cxn>
                <a:cxn ang="0">
                  <a:pos x="110" y="60"/>
                </a:cxn>
                <a:cxn ang="0">
                  <a:pos x="136" y="86"/>
                </a:cxn>
                <a:cxn ang="0">
                  <a:pos x="278" y="147"/>
                </a:cxn>
                <a:cxn ang="0">
                  <a:pos x="238" y="117"/>
                </a:cxn>
                <a:cxn ang="0">
                  <a:pos x="150" y="52"/>
                </a:cxn>
                <a:cxn ang="0">
                  <a:pos x="119" y="26"/>
                </a:cxn>
                <a:cxn ang="0">
                  <a:pos x="95" y="10"/>
                </a:cxn>
                <a:cxn ang="0">
                  <a:pos x="74" y="0"/>
                </a:cxn>
                <a:cxn ang="0">
                  <a:pos x="53" y="3"/>
                </a:cxn>
                <a:cxn ang="0">
                  <a:pos x="36" y="10"/>
                </a:cxn>
                <a:cxn ang="0">
                  <a:pos x="3" y="38"/>
                </a:cxn>
                <a:cxn ang="0">
                  <a:pos x="3" y="83"/>
                </a:cxn>
                <a:cxn ang="0">
                  <a:pos x="27" y="128"/>
                </a:cxn>
                <a:cxn ang="0">
                  <a:pos x="76" y="185"/>
                </a:cxn>
                <a:cxn ang="0">
                  <a:pos x="171" y="269"/>
                </a:cxn>
                <a:cxn ang="0">
                  <a:pos x="200" y="299"/>
                </a:cxn>
                <a:cxn ang="0">
                  <a:pos x="190" y="314"/>
                </a:cxn>
                <a:cxn ang="0">
                  <a:pos x="186" y="333"/>
                </a:cxn>
                <a:cxn ang="0">
                  <a:pos x="181" y="345"/>
                </a:cxn>
                <a:cxn ang="0">
                  <a:pos x="162" y="411"/>
                </a:cxn>
                <a:cxn ang="0">
                  <a:pos x="167" y="537"/>
                </a:cxn>
                <a:cxn ang="0">
                  <a:pos x="219" y="622"/>
                </a:cxn>
                <a:cxn ang="0">
                  <a:pos x="281" y="667"/>
                </a:cxn>
                <a:cxn ang="0">
                  <a:pos x="361" y="658"/>
                </a:cxn>
                <a:cxn ang="0">
                  <a:pos x="364" y="651"/>
                </a:cxn>
              </a:cxnLst>
              <a:rect l="0" t="0" r="r" b="b"/>
              <a:pathLst>
                <a:path w="371" h="672">
                  <a:moveTo>
                    <a:pt x="371" y="637"/>
                  </a:moveTo>
                  <a:lnTo>
                    <a:pt x="368" y="632"/>
                  </a:lnTo>
                  <a:lnTo>
                    <a:pt x="366" y="622"/>
                  </a:lnTo>
                  <a:lnTo>
                    <a:pt x="366" y="615"/>
                  </a:lnTo>
                  <a:lnTo>
                    <a:pt x="364" y="610"/>
                  </a:lnTo>
                  <a:lnTo>
                    <a:pt x="364" y="606"/>
                  </a:lnTo>
                  <a:lnTo>
                    <a:pt x="361" y="601"/>
                  </a:lnTo>
                  <a:lnTo>
                    <a:pt x="359" y="591"/>
                  </a:lnTo>
                  <a:lnTo>
                    <a:pt x="354" y="582"/>
                  </a:lnTo>
                  <a:lnTo>
                    <a:pt x="352" y="575"/>
                  </a:lnTo>
                  <a:lnTo>
                    <a:pt x="349" y="568"/>
                  </a:lnTo>
                  <a:lnTo>
                    <a:pt x="342" y="551"/>
                  </a:lnTo>
                  <a:lnTo>
                    <a:pt x="338" y="542"/>
                  </a:lnTo>
                  <a:lnTo>
                    <a:pt x="333" y="530"/>
                  </a:lnTo>
                  <a:lnTo>
                    <a:pt x="328" y="520"/>
                  </a:lnTo>
                  <a:lnTo>
                    <a:pt x="307" y="470"/>
                  </a:lnTo>
                  <a:lnTo>
                    <a:pt x="297" y="428"/>
                  </a:lnTo>
                  <a:lnTo>
                    <a:pt x="300" y="385"/>
                  </a:lnTo>
                  <a:lnTo>
                    <a:pt x="319" y="340"/>
                  </a:lnTo>
                  <a:lnTo>
                    <a:pt x="285" y="378"/>
                  </a:lnTo>
                  <a:lnTo>
                    <a:pt x="273" y="425"/>
                  </a:lnTo>
                  <a:lnTo>
                    <a:pt x="278" y="480"/>
                  </a:lnTo>
                  <a:lnTo>
                    <a:pt x="300" y="534"/>
                  </a:lnTo>
                  <a:lnTo>
                    <a:pt x="302" y="544"/>
                  </a:lnTo>
                  <a:lnTo>
                    <a:pt x="307" y="553"/>
                  </a:lnTo>
                  <a:lnTo>
                    <a:pt x="311" y="565"/>
                  </a:lnTo>
                  <a:lnTo>
                    <a:pt x="316" y="580"/>
                  </a:lnTo>
                  <a:lnTo>
                    <a:pt x="319" y="587"/>
                  </a:lnTo>
                  <a:lnTo>
                    <a:pt x="323" y="594"/>
                  </a:lnTo>
                  <a:lnTo>
                    <a:pt x="326" y="603"/>
                  </a:lnTo>
                  <a:lnTo>
                    <a:pt x="328" y="610"/>
                  </a:lnTo>
                  <a:lnTo>
                    <a:pt x="333" y="620"/>
                  </a:lnTo>
                  <a:lnTo>
                    <a:pt x="335" y="629"/>
                  </a:lnTo>
                  <a:lnTo>
                    <a:pt x="335" y="632"/>
                  </a:lnTo>
                  <a:lnTo>
                    <a:pt x="304" y="637"/>
                  </a:lnTo>
                  <a:lnTo>
                    <a:pt x="273" y="625"/>
                  </a:lnTo>
                  <a:lnTo>
                    <a:pt x="243" y="599"/>
                  </a:lnTo>
                  <a:lnTo>
                    <a:pt x="216" y="565"/>
                  </a:lnTo>
                  <a:lnTo>
                    <a:pt x="200" y="527"/>
                  </a:lnTo>
                  <a:lnTo>
                    <a:pt x="190" y="489"/>
                  </a:lnTo>
                  <a:lnTo>
                    <a:pt x="190" y="451"/>
                  </a:lnTo>
                  <a:lnTo>
                    <a:pt x="195" y="418"/>
                  </a:lnTo>
                  <a:lnTo>
                    <a:pt x="200" y="390"/>
                  </a:lnTo>
                  <a:lnTo>
                    <a:pt x="207" y="368"/>
                  </a:lnTo>
                  <a:lnTo>
                    <a:pt x="212" y="354"/>
                  </a:lnTo>
                  <a:lnTo>
                    <a:pt x="214" y="349"/>
                  </a:lnTo>
                  <a:lnTo>
                    <a:pt x="214" y="347"/>
                  </a:lnTo>
                  <a:lnTo>
                    <a:pt x="216" y="345"/>
                  </a:lnTo>
                  <a:lnTo>
                    <a:pt x="219" y="340"/>
                  </a:lnTo>
                  <a:lnTo>
                    <a:pt x="224" y="330"/>
                  </a:lnTo>
                  <a:lnTo>
                    <a:pt x="224" y="326"/>
                  </a:lnTo>
                  <a:lnTo>
                    <a:pt x="226" y="321"/>
                  </a:lnTo>
                  <a:lnTo>
                    <a:pt x="228" y="316"/>
                  </a:lnTo>
                  <a:lnTo>
                    <a:pt x="231" y="311"/>
                  </a:lnTo>
                  <a:lnTo>
                    <a:pt x="231" y="304"/>
                  </a:lnTo>
                  <a:lnTo>
                    <a:pt x="235" y="297"/>
                  </a:lnTo>
                  <a:lnTo>
                    <a:pt x="235" y="288"/>
                  </a:lnTo>
                  <a:lnTo>
                    <a:pt x="233" y="280"/>
                  </a:lnTo>
                  <a:lnTo>
                    <a:pt x="228" y="273"/>
                  </a:lnTo>
                  <a:lnTo>
                    <a:pt x="226" y="266"/>
                  </a:lnTo>
                  <a:lnTo>
                    <a:pt x="195" y="245"/>
                  </a:lnTo>
                  <a:lnTo>
                    <a:pt x="167" y="219"/>
                  </a:lnTo>
                  <a:lnTo>
                    <a:pt x="133" y="193"/>
                  </a:lnTo>
                  <a:lnTo>
                    <a:pt x="100" y="162"/>
                  </a:lnTo>
                  <a:lnTo>
                    <a:pt x="84" y="143"/>
                  </a:lnTo>
                  <a:lnTo>
                    <a:pt x="69" y="126"/>
                  </a:lnTo>
                  <a:lnTo>
                    <a:pt x="55" y="109"/>
                  </a:lnTo>
                  <a:lnTo>
                    <a:pt x="43" y="93"/>
                  </a:lnTo>
                  <a:lnTo>
                    <a:pt x="36" y="71"/>
                  </a:lnTo>
                  <a:lnTo>
                    <a:pt x="31" y="57"/>
                  </a:lnTo>
                  <a:lnTo>
                    <a:pt x="36" y="48"/>
                  </a:lnTo>
                  <a:lnTo>
                    <a:pt x="50" y="41"/>
                  </a:lnTo>
                  <a:lnTo>
                    <a:pt x="57" y="36"/>
                  </a:lnTo>
                  <a:lnTo>
                    <a:pt x="67" y="36"/>
                  </a:lnTo>
                  <a:lnTo>
                    <a:pt x="67" y="33"/>
                  </a:lnTo>
                  <a:lnTo>
                    <a:pt x="74" y="36"/>
                  </a:lnTo>
                  <a:lnTo>
                    <a:pt x="79" y="38"/>
                  </a:lnTo>
                  <a:lnTo>
                    <a:pt x="86" y="43"/>
                  </a:lnTo>
                  <a:lnTo>
                    <a:pt x="93" y="48"/>
                  </a:lnTo>
                  <a:lnTo>
                    <a:pt x="100" y="52"/>
                  </a:lnTo>
                  <a:lnTo>
                    <a:pt x="110" y="60"/>
                  </a:lnTo>
                  <a:lnTo>
                    <a:pt x="119" y="69"/>
                  </a:lnTo>
                  <a:lnTo>
                    <a:pt x="129" y="76"/>
                  </a:lnTo>
                  <a:lnTo>
                    <a:pt x="136" y="86"/>
                  </a:lnTo>
                  <a:lnTo>
                    <a:pt x="183" y="119"/>
                  </a:lnTo>
                  <a:lnTo>
                    <a:pt x="228" y="140"/>
                  </a:lnTo>
                  <a:lnTo>
                    <a:pt x="278" y="147"/>
                  </a:lnTo>
                  <a:lnTo>
                    <a:pt x="328" y="147"/>
                  </a:lnTo>
                  <a:lnTo>
                    <a:pt x="281" y="133"/>
                  </a:lnTo>
                  <a:lnTo>
                    <a:pt x="238" y="117"/>
                  </a:lnTo>
                  <a:lnTo>
                    <a:pt x="200" y="93"/>
                  </a:lnTo>
                  <a:lnTo>
                    <a:pt x="157" y="57"/>
                  </a:lnTo>
                  <a:lnTo>
                    <a:pt x="150" y="52"/>
                  </a:lnTo>
                  <a:lnTo>
                    <a:pt x="143" y="45"/>
                  </a:lnTo>
                  <a:lnTo>
                    <a:pt x="131" y="36"/>
                  </a:lnTo>
                  <a:lnTo>
                    <a:pt x="119" y="26"/>
                  </a:lnTo>
                  <a:lnTo>
                    <a:pt x="112" y="19"/>
                  </a:lnTo>
                  <a:lnTo>
                    <a:pt x="105" y="14"/>
                  </a:lnTo>
                  <a:lnTo>
                    <a:pt x="95" y="10"/>
                  </a:lnTo>
                  <a:lnTo>
                    <a:pt x="86" y="7"/>
                  </a:lnTo>
                  <a:lnTo>
                    <a:pt x="79" y="3"/>
                  </a:lnTo>
                  <a:lnTo>
                    <a:pt x="74" y="0"/>
                  </a:lnTo>
                  <a:lnTo>
                    <a:pt x="65" y="0"/>
                  </a:lnTo>
                  <a:lnTo>
                    <a:pt x="57" y="3"/>
                  </a:lnTo>
                  <a:lnTo>
                    <a:pt x="53" y="3"/>
                  </a:lnTo>
                  <a:lnTo>
                    <a:pt x="46" y="5"/>
                  </a:lnTo>
                  <a:lnTo>
                    <a:pt x="41" y="7"/>
                  </a:lnTo>
                  <a:lnTo>
                    <a:pt x="36" y="10"/>
                  </a:lnTo>
                  <a:lnTo>
                    <a:pt x="24" y="14"/>
                  </a:lnTo>
                  <a:lnTo>
                    <a:pt x="12" y="24"/>
                  </a:lnTo>
                  <a:lnTo>
                    <a:pt x="3" y="38"/>
                  </a:lnTo>
                  <a:lnTo>
                    <a:pt x="0" y="55"/>
                  </a:lnTo>
                  <a:lnTo>
                    <a:pt x="0" y="69"/>
                  </a:lnTo>
                  <a:lnTo>
                    <a:pt x="3" y="83"/>
                  </a:lnTo>
                  <a:lnTo>
                    <a:pt x="8" y="98"/>
                  </a:lnTo>
                  <a:lnTo>
                    <a:pt x="15" y="109"/>
                  </a:lnTo>
                  <a:lnTo>
                    <a:pt x="27" y="128"/>
                  </a:lnTo>
                  <a:lnTo>
                    <a:pt x="43" y="150"/>
                  </a:lnTo>
                  <a:lnTo>
                    <a:pt x="60" y="166"/>
                  </a:lnTo>
                  <a:lnTo>
                    <a:pt x="76" y="185"/>
                  </a:lnTo>
                  <a:lnTo>
                    <a:pt x="110" y="216"/>
                  </a:lnTo>
                  <a:lnTo>
                    <a:pt x="141" y="245"/>
                  </a:lnTo>
                  <a:lnTo>
                    <a:pt x="171" y="269"/>
                  </a:lnTo>
                  <a:lnTo>
                    <a:pt x="200" y="290"/>
                  </a:lnTo>
                  <a:lnTo>
                    <a:pt x="200" y="295"/>
                  </a:lnTo>
                  <a:lnTo>
                    <a:pt x="200" y="299"/>
                  </a:lnTo>
                  <a:lnTo>
                    <a:pt x="195" y="304"/>
                  </a:lnTo>
                  <a:lnTo>
                    <a:pt x="193" y="309"/>
                  </a:lnTo>
                  <a:lnTo>
                    <a:pt x="190" y="314"/>
                  </a:lnTo>
                  <a:lnTo>
                    <a:pt x="190" y="318"/>
                  </a:lnTo>
                  <a:lnTo>
                    <a:pt x="188" y="326"/>
                  </a:lnTo>
                  <a:lnTo>
                    <a:pt x="186" y="333"/>
                  </a:lnTo>
                  <a:lnTo>
                    <a:pt x="183" y="337"/>
                  </a:lnTo>
                  <a:lnTo>
                    <a:pt x="183" y="340"/>
                  </a:lnTo>
                  <a:lnTo>
                    <a:pt x="181" y="345"/>
                  </a:lnTo>
                  <a:lnTo>
                    <a:pt x="176" y="359"/>
                  </a:lnTo>
                  <a:lnTo>
                    <a:pt x="169" y="380"/>
                  </a:lnTo>
                  <a:lnTo>
                    <a:pt x="162" y="411"/>
                  </a:lnTo>
                  <a:lnTo>
                    <a:pt x="155" y="447"/>
                  </a:lnTo>
                  <a:lnTo>
                    <a:pt x="157" y="489"/>
                  </a:lnTo>
                  <a:lnTo>
                    <a:pt x="167" y="537"/>
                  </a:lnTo>
                  <a:lnTo>
                    <a:pt x="188" y="582"/>
                  </a:lnTo>
                  <a:lnTo>
                    <a:pt x="202" y="603"/>
                  </a:lnTo>
                  <a:lnTo>
                    <a:pt x="219" y="622"/>
                  </a:lnTo>
                  <a:lnTo>
                    <a:pt x="238" y="641"/>
                  </a:lnTo>
                  <a:lnTo>
                    <a:pt x="259" y="658"/>
                  </a:lnTo>
                  <a:lnTo>
                    <a:pt x="281" y="667"/>
                  </a:lnTo>
                  <a:lnTo>
                    <a:pt x="309" y="672"/>
                  </a:lnTo>
                  <a:lnTo>
                    <a:pt x="335" y="667"/>
                  </a:lnTo>
                  <a:lnTo>
                    <a:pt x="361" y="658"/>
                  </a:lnTo>
                  <a:lnTo>
                    <a:pt x="364" y="656"/>
                  </a:lnTo>
                  <a:lnTo>
                    <a:pt x="364" y="651"/>
                  </a:lnTo>
                  <a:lnTo>
                    <a:pt x="371" y="6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9212" name="Freeform 12"/>
            <p:cNvSpPr>
              <a:spLocks/>
            </p:cNvSpPr>
            <p:nvPr/>
          </p:nvSpPr>
          <p:spPr bwMode="auto">
            <a:xfrm>
              <a:off x="5493" y="4527"/>
              <a:ext cx="3" cy="3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3" y="3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3" y="3"/>
                </a:cxn>
                <a:cxn ang="0">
                  <a:pos x="3" y="3"/>
                </a:cxn>
              </a:cxnLst>
              <a:rect l="0" t="0" r="r" b="b"/>
              <a:pathLst>
                <a:path w="3" h="3">
                  <a:moveTo>
                    <a:pt x="3" y="3"/>
                  </a:moveTo>
                  <a:lnTo>
                    <a:pt x="3" y="3"/>
                  </a:lnTo>
                  <a:lnTo>
                    <a:pt x="3" y="0"/>
                  </a:lnTo>
                  <a:lnTo>
                    <a:pt x="3" y="3"/>
                  </a:lnTo>
                  <a:lnTo>
                    <a:pt x="0" y="3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9213" name="Freeform 13"/>
            <p:cNvSpPr>
              <a:spLocks/>
            </p:cNvSpPr>
            <p:nvPr/>
          </p:nvSpPr>
          <p:spPr bwMode="auto">
            <a:xfrm>
              <a:off x="6234" y="4848"/>
              <a:ext cx="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9214" name="Group 14"/>
            <p:cNvGrpSpPr>
              <a:grpSpLocks/>
            </p:cNvGrpSpPr>
            <p:nvPr/>
          </p:nvGrpSpPr>
          <p:grpSpPr bwMode="auto">
            <a:xfrm>
              <a:off x="5190" y="2965"/>
              <a:ext cx="2459" cy="2598"/>
              <a:chOff x="5190" y="2965"/>
              <a:chExt cx="2459" cy="2598"/>
            </a:xfrm>
          </p:grpSpPr>
          <p:sp>
            <p:nvSpPr>
              <p:cNvPr id="179215" name="Freeform 15"/>
              <p:cNvSpPr>
                <a:spLocks/>
              </p:cNvSpPr>
              <p:nvPr/>
            </p:nvSpPr>
            <p:spPr bwMode="auto">
              <a:xfrm>
                <a:off x="6460" y="4881"/>
                <a:ext cx="280" cy="65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35" y="304"/>
                  </a:cxn>
                  <a:cxn ang="0">
                    <a:pos x="71" y="653"/>
                  </a:cxn>
                  <a:cxn ang="0">
                    <a:pos x="187" y="518"/>
                  </a:cxn>
                  <a:cxn ang="0">
                    <a:pos x="225" y="620"/>
                  </a:cxn>
                  <a:cxn ang="0">
                    <a:pos x="280" y="542"/>
                  </a:cxn>
                  <a:cxn ang="0">
                    <a:pos x="61" y="0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280" h="653">
                    <a:moveTo>
                      <a:pt x="0" y="3"/>
                    </a:moveTo>
                    <a:lnTo>
                      <a:pt x="135" y="304"/>
                    </a:lnTo>
                    <a:lnTo>
                      <a:pt x="71" y="653"/>
                    </a:lnTo>
                    <a:lnTo>
                      <a:pt x="187" y="518"/>
                    </a:lnTo>
                    <a:lnTo>
                      <a:pt x="225" y="620"/>
                    </a:lnTo>
                    <a:lnTo>
                      <a:pt x="280" y="542"/>
                    </a:lnTo>
                    <a:lnTo>
                      <a:pt x="61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16" name="Freeform 16"/>
              <p:cNvSpPr>
                <a:spLocks/>
              </p:cNvSpPr>
              <p:nvPr/>
            </p:nvSpPr>
            <p:spPr bwMode="auto">
              <a:xfrm>
                <a:off x="6044" y="4831"/>
                <a:ext cx="228" cy="703"/>
              </a:xfrm>
              <a:custGeom>
                <a:avLst/>
                <a:gdLst/>
                <a:ahLst/>
                <a:cxnLst>
                  <a:cxn ang="0">
                    <a:pos x="135" y="76"/>
                  </a:cxn>
                  <a:cxn ang="0">
                    <a:pos x="200" y="0"/>
                  </a:cxn>
                  <a:cxn ang="0">
                    <a:pos x="164" y="570"/>
                  </a:cxn>
                  <a:cxn ang="0">
                    <a:pos x="228" y="699"/>
                  </a:cxn>
                  <a:cxn ang="0">
                    <a:pos x="192" y="703"/>
                  </a:cxn>
                  <a:cxn ang="0">
                    <a:pos x="52" y="523"/>
                  </a:cxn>
                  <a:cxn ang="0">
                    <a:pos x="67" y="665"/>
                  </a:cxn>
                  <a:cxn ang="0">
                    <a:pos x="29" y="658"/>
                  </a:cxn>
                  <a:cxn ang="0">
                    <a:pos x="0" y="575"/>
                  </a:cxn>
                  <a:cxn ang="0">
                    <a:pos x="135" y="76"/>
                  </a:cxn>
                  <a:cxn ang="0">
                    <a:pos x="135" y="76"/>
                  </a:cxn>
                </a:cxnLst>
                <a:rect l="0" t="0" r="r" b="b"/>
                <a:pathLst>
                  <a:path w="228" h="703">
                    <a:moveTo>
                      <a:pt x="135" y="76"/>
                    </a:moveTo>
                    <a:lnTo>
                      <a:pt x="200" y="0"/>
                    </a:lnTo>
                    <a:lnTo>
                      <a:pt x="164" y="570"/>
                    </a:lnTo>
                    <a:lnTo>
                      <a:pt x="228" y="699"/>
                    </a:lnTo>
                    <a:lnTo>
                      <a:pt x="192" y="703"/>
                    </a:lnTo>
                    <a:lnTo>
                      <a:pt x="52" y="523"/>
                    </a:lnTo>
                    <a:lnTo>
                      <a:pt x="67" y="665"/>
                    </a:lnTo>
                    <a:lnTo>
                      <a:pt x="29" y="658"/>
                    </a:lnTo>
                    <a:lnTo>
                      <a:pt x="0" y="575"/>
                    </a:lnTo>
                    <a:lnTo>
                      <a:pt x="135" y="76"/>
                    </a:lnTo>
                    <a:close/>
                  </a:path>
                </a:pathLst>
              </a:custGeom>
              <a:solidFill>
                <a:srgbClr val="FF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17" name="Freeform 17"/>
              <p:cNvSpPr>
                <a:spLocks/>
              </p:cNvSpPr>
              <p:nvPr/>
            </p:nvSpPr>
            <p:spPr bwMode="auto">
              <a:xfrm>
                <a:off x="6011" y="4770"/>
                <a:ext cx="294" cy="703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24" y="69"/>
                  </a:cxn>
                  <a:cxn ang="0">
                    <a:pos x="88" y="204"/>
                  </a:cxn>
                  <a:cxn ang="0">
                    <a:pos x="66" y="244"/>
                  </a:cxn>
                  <a:cxn ang="0">
                    <a:pos x="43" y="406"/>
                  </a:cxn>
                  <a:cxn ang="0">
                    <a:pos x="0" y="486"/>
                  </a:cxn>
                  <a:cxn ang="0">
                    <a:pos x="12" y="591"/>
                  </a:cxn>
                  <a:cxn ang="0">
                    <a:pos x="45" y="622"/>
                  </a:cxn>
                  <a:cxn ang="0">
                    <a:pos x="111" y="636"/>
                  </a:cxn>
                  <a:cxn ang="0">
                    <a:pos x="149" y="695"/>
                  </a:cxn>
                  <a:cxn ang="0">
                    <a:pos x="221" y="703"/>
                  </a:cxn>
                  <a:cxn ang="0">
                    <a:pos x="271" y="679"/>
                  </a:cxn>
                  <a:cxn ang="0">
                    <a:pos x="294" y="622"/>
                  </a:cxn>
                  <a:cxn ang="0">
                    <a:pos x="214" y="432"/>
                  </a:cxn>
                  <a:cxn ang="0">
                    <a:pos x="221" y="301"/>
                  </a:cxn>
                  <a:cxn ang="0">
                    <a:pos x="259" y="270"/>
                  </a:cxn>
                  <a:cxn ang="0">
                    <a:pos x="244" y="178"/>
                  </a:cxn>
                  <a:cxn ang="0">
                    <a:pos x="204" y="144"/>
                  </a:cxn>
                  <a:cxn ang="0">
                    <a:pos x="140" y="137"/>
                  </a:cxn>
                  <a:cxn ang="0">
                    <a:pos x="95" y="38"/>
                  </a:cxn>
                  <a:cxn ang="0">
                    <a:pos x="21" y="0"/>
                  </a:cxn>
                  <a:cxn ang="0">
                    <a:pos x="21" y="0"/>
                  </a:cxn>
                </a:cxnLst>
                <a:rect l="0" t="0" r="r" b="b"/>
                <a:pathLst>
                  <a:path w="294" h="703">
                    <a:moveTo>
                      <a:pt x="21" y="0"/>
                    </a:moveTo>
                    <a:lnTo>
                      <a:pt x="24" y="69"/>
                    </a:lnTo>
                    <a:lnTo>
                      <a:pt x="88" y="204"/>
                    </a:lnTo>
                    <a:lnTo>
                      <a:pt x="66" y="244"/>
                    </a:lnTo>
                    <a:lnTo>
                      <a:pt x="43" y="406"/>
                    </a:lnTo>
                    <a:lnTo>
                      <a:pt x="0" y="486"/>
                    </a:lnTo>
                    <a:lnTo>
                      <a:pt x="12" y="591"/>
                    </a:lnTo>
                    <a:lnTo>
                      <a:pt x="45" y="622"/>
                    </a:lnTo>
                    <a:lnTo>
                      <a:pt x="111" y="636"/>
                    </a:lnTo>
                    <a:lnTo>
                      <a:pt x="149" y="695"/>
                    </a:lnTo>
                    <a:lnTo>
                      <a:pt x="221" y="703"/>
                    </a:lnTo>
                    <a:lnTo>
                      <a:pt x="271" y="679"/>
                    </a:lnTo>
                    <a:lnTo>
                      <a:pt x="294" y="622"/>
                    </a:lnTo>
                    <a:lnTo>
                      <a:pt x="214" y="432"/>
                    </a:lnTo>
                    <a:lnTo>
                      <a:pt x="221" y="301"/>
                    </a:lnTo>
                    <a:lnTo>
                      <a:pt x="259" y="270"/>
                    </a:lnTo>
                    <a:lnTo>
                      <a:pt x="244" y="178"/>
                    </a:lnTo>
                    <a:lnTo>
                      <a:pt x="204" y="144"/>
                    </a:lnTo>
                    <a:lnTo>
                      <a:pt x="140" y="137"/>
                    </a:lnTo>
                    <a:lnTo>
                      <a:pt x="95" y="38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FFB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18" name="Freeform 18"/>
              <p:cNvSpPr>
                <a:spLocks/>
              </p:cNvSpPr>
              <p:nvPr/>
            </p:nvSpPr>
            <p:spPr bwMode="auto">
              <a:xfrm>
                <a:off x="6476" y="4653"/>
                <a:ext cx="314" cy="820"/>
              </a:xfrm>
              <a:custGeom>
                <a:avLst/>
                <a:gdLst/>
                <a:ahLst/>
                <a:cxnLst>
                  <a:cxn ang="0">
                    <a:pos x="128" y="150"/>
                  </a:cxn>
                  <a:cxn ang="0">
                    <a:pos x="138" y="250"/>
                  </a:cxn>
                  <a:cxn ang="0">
                    <a:pos x="43" y="266"/>
                  </a:cxn>
                  <a:cxn ang="0">
                    <a:pos x="0" y="314"/>
                  </a:cxn>
                  <a:cxn ang="0">
                    <a:pos x="12" y="378"/>
                  </a:cxn>
                  <a:cxn ang="0">
                    <a:pos x="55" y="444"/>
                  </a:cxn>
                  <a:cxn ang="0">
                    <a:pos x="71" y="587"/>
                  </a:cxn>
                  <a:cxn ang="0">
                    <a:pos x="7" y="649"/>
                  </a:cxn>
                  <a:cxn ang="0">
                    <a:pos x="17" y="763"/>
                  </a:cxn>
                  <a:cxn ang="0">
                    <a:pos x="64" y="808"/>
                  </a:cxn>
                  <a:cxn ang="0">
                    <a:pos x="133" y="820"/>
                  </a:cxn>
                  <a:cxn ang="0">
                    <a:pos x="254" y="758"/>
                  </a:cxn>
                  <a:cxn ang="0">
                    <a:pos x="302" y="715"/>
                  </a:cxn>
                  <a:cxn ang="0">
                    <a:pos x="314" y="625"/>
                  </a:cxn>
                  <a:cxn ang="0">
                    <a:pos x="261" y="480"/>
                  </a:cxn>
                  <a:cxn ang="0">
                    <a:pos x="240" y="432"/>
                  </a:cxn>
                  <a:cxn ang="0">
                    <a:pos x="266" y="330"/>
                  </a:cxn>
                  <a:cxn ang="0">
                    <a:pos x="233" y="0"/>
                  </a:cxn>
                  <a:cxn ang="0">
                    <a:pos x="128" y="150"/>
                  </a:cxn>
                  <a:cxn ang="0">
                    <a:pos x="128" y="150"/>
                  </a:cxn>
                </a:cxnLst>
                <a:rect l="0" t="0" r="r" b="b"/>
                <a:pathLst>
                  <a:path w="314" h="820">
                    <a:moveTo>
                      <a:pt x="128" y="150"/>
                    </a:moveTo>
                    <a:lnTo>
                      <a:pt x="138" y="250"/>
                    </a:lnTo>
                    <a:lnTo>
                      <a:pt x="43" y="266"/>
                    </a:lnTo>
                    <a:lnTo>
                      <a:pt x="0" y="314"/>
                    </a:lnTo>
                    <a:lnTo>
                      <a:pt x="12" y="378"/>
                    </a:lnTo>
                    <a:lnTo>
                      <a:pt x="55" y="444"/>
                    </a:lnTo>
                    <a:lnTo>
                      <a:pt x="71" y="587"/>
                    </a:lnTo>
                    <a:lnTo>
                      <a:pt x="7" y="649"/>
                    </a:lnTo>
                    <a:lnTo>
                      <a:pt x="17" y="763"/>
                    </a:lnTo>
                    <a:lnTo>
                      <a:pt x="64" y="808"/>
                    </a:lnTo>
                    <a:lnTo>
                      <a:pt x="133" y="820"/>
                    </a:lnTo>
                    <a:lnTo>
                      <a:pt x="254" y="758"/>
                    </a:lnTo>
                    <a:lnTo>
                      <a:pt x="302" y="715"/>
                    </a:lnTo>
                    <a:lnTo>
                      <a:pt x="314" y="625"/>
                    </a:lnTo>
                    <a:lnTo>
                      <a:pt x="261" y="480"/>
                    </a:lnTo>
                    <a:lnTo>
                      <a:pt x="240" y="432"/>
                    </a:lnTo>
                    <a:lnTo>
                      <a:pt x="266" y="330"/>
                    </a:lnTo>
                    <a:lnTo>
                      <a:pt x="233" y="0"/>
                    </a:lnTo>
                    <a:lnTo>
                      <a:pt x="128" y="150"/>
                    </a:lnTo>
                    <a:close/>
                  </a:path>
                </a:pathLst>
              </a:custGeom>
              <a:solidFill>
                <a:srgbClr val="FFB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19" name="Freeform 19"/>
              <p:cNvSpPr>
                <a:spLocks/>
              </p:cNvSpPr>
              <p:nvPr/>
            </p:nvSpPr>
            <p:spPr bwMode="auto">
              <a:xfrm>
                <a:off x="5643" y="3651"/>
                <a:ext cx="1415" cy="893"/>
              </a:xfrm>
              <a:custGeom>
                <a:avLst/>
                <a:gdLst/>
                <a:ahLst/>
                <a:cxnLst>
                  <a:cxn ang="0">
                    <a:pos x="0" y="368"/>
                  </a:cxn>
                  <a:cxn ang="0">
                    <a:pos x="31" y="409"/>
                  </a:cxn>
                  <a:cxn ang="0">
                    <a:pos x="204" y="544"/>
                  </a:cxn>
                  <a:cxn ang="0">
                    <a:pos x="225" y="822"/>
                  </a:cxn>
                  <a:cxn ang="0">
                    <a:pos x="266" y="850"/>
                  </a:cxn>
                  <a:cxn ang="0">
                    <a:pos x="520" y="893"/>
                  </a:cxn>
                  <a:cxn ang="0">
                    <a:pos x="1177" y="834"/>
                  </a:cxn>
                  <a:cxn ang="0">
                    <a:pos x="1213" y="817"/>
                  </a:cxn>
                  <a:cxn ang="0">
                    <a:pos x="1206" y="542"/>
                  </a:cxn>
                  <a:cxn ang="0">
                    <a:pos x="1284" y="496"/>
                  </a:cxn>
                  <a:cxn ang="0">
                    <a:pos x="1391" y="404"/>
                  </a:cxn>
                  <a:cxn ang="0">
                    <a:pos x="1415" y="307"/>
                  </a:cxn>
                  <a:cxn ang="0">
                    <a:pos x="1265" y="81"/>
                  </a:cxn>
                  <a:cxn ang="0">
                    <a:pos x="1123" y="0"/>
                  </a:cxn>
                  <a:cxn ang="0">
                    <a:pos x="292" y="0"/>
                  </a:cxn>
                  <a:cxn ang="0">
                    <a:pos x="140" y="119"/>
                  </a:cxn>
                  <a:cxn ang="0">
                    <a:pos x="0" y="368"/>
                  </a:cxn>
                  <a:cxn ang="0">
                    <a:pos x="0" y="368"/>
                  </a:cxn>
                </a:cxnLst>
                <a:rect l="0" t="0" r="r" b="b"/>
                <a:pathLst>
                  <a:path w="1415" h="893">
                    <a:moveTo>
                      <a:pt x="0" y="368"/>
                    </a:moveTo>
                    <a:lnTo>
                      <a:pt x="31" y="409"/>
                    </a:lnTo>
                    <a:lnTo>
                      <a:pt x="204" y="544"/>
                    </a:lnTo>
                    <a:lnTo>
                      <a:pt x="225" y="822"/>
                    </a:lnTo>
                    <a:lnTo>
                      <a:pt x="266" y="850"/>
                    </a:lnTo>
                    <a:lnTo>
                      <a:pt x="520" y="893"/>
                    </a:lnTo>
                    <a:lnTo>
                      <a:pt x="1177" y="834"/>
                    </a:lnTo>
                    <a:lnTo>
                      <a:pt x="1213" y="817"/>
                    </a:lnTo>
                    <a:lnTo>
                      <a:pt x="1206" y="542"/>
                    </a:lnTo>
                    <a:lnTo>
                      <a:pt x="1284" y="496"/>
                    </a:lnTo>
                    <a:lnTo>
                      <a:pt x="1391" y="404"/>
                    </a:lnTo>
                    <a:lnTo>
                      <a:pt x="1415" y="307"/>
                    </a:lnTo>
                    <a:lnTo>
                      <a:pt x="1265" y="81"/>
                    </a:lnTo>
                    <a:lnTo>
                      <a:pt x="1123" y="0"/>
                    </a:lnTo>
                    <a:lnTo>
                      <a:pt x="292" y="0"/>
                    </a:lnTo>
                    <a:lnTo>
                      <a:pt x="140" y="119"/>
                    </a:lnTo>
                    <a:lnTo>
                      <a:pt x="0" y="368"/>
                    </a:lnTo>
                    <a:close/>
                  </a:path>
                </a:pathLst>
              </a:custGeom>
              <a:solidFill>
                <a:srgbClr val="708FF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20" name="Freeform 20"/>
              <p:cNvSpPr>
                <a:spLocks/>
              </p:cNvSpPr>
              <p:nvPr/>
            </p:nvSpPr>
            <p:spPr bwMode="auto">
              <a:xfrm>
                <a:off x="6839" y="4026"/>
                <a:ext cx="209" cy="295"/>
              </a:xfrm>
              <a:custGeom>
                <a:avLst/>
                <a:gdLst/>
                <a:ahLst/>
                <a:cxnLst>
                  <a:cxn ang="0">
                    <a:pos x="204" y="0"/>
                  </a:cxn>
                  <a:cxn ang="0">
                    <a:pos x="207" y="15"/>
                  </a:cxn>
                  <a:cxn ang="0">
                    <a:pos x="209" y="48"/>
                  </a:cxn>
                  <a:cxn ang="0">
                    <a:pos x="209" y="88"/>
                  </a:cxn>
                  <a:cxn ang="0">
                    <a:pos x="197" y="119"/>
                  </a:cxn>
                  <a:cxn ang="0">
                    <a:pos x="169" y="138"/>
                  </a:cxn>
                  <a:cxn ang="0">
                    <a:pos x="138" y="162"/>
                  </a:cxn>
                  <a:cxn ang="0">
                    <a:pos x="110" y="183"/>
                  </a:cxn>
                  <a:cxn ang="0">
                    <a:pos x="91" y="205"/>
                  </a:cxn>
                  <a:cxn ang="0">
                    <a:pos x="69" y="231"/>
                  </a:cxn>
                  <a:cxn ang="0">
                    <a:pos x="45" y="259"/>
                  </a:cxn>
                  <a:cxn ang="0">
                    <a:pos x="24" y="283"/>
                  </a:cxn>
                  <a:cxn ang="0">
                    <a:pos x="17" y="295"/>
                  </a:cxn>
                  <a:cxn ang="0">
                    <a:pos x="0" y="178"/>
                  </a:cxn>
                  <a:cxn ang="0">
                    <a:pos x="102" y="112"/>
                  </a:cxn>
                  <a:cxn ang="0">
                    <a:pos x="204" y="0"/>
                  </a:cxn>
                  <a:cxn ang="0">
                    <a:pos x="204" y="0"/>
                  </a:cxn>
                </a:cxnLst>
                <a:rect l="0" t="0" r="r" b="b"/>
                <a:pathLst>
                  <a:path w="209" h="295">
                    <a:moveTo>
                      <a:pt x="204" y="0"/>
                    </a:moveTo>
                    <a:lnTo>
                      <a:pt x="207" y="15"/>
                    </a:lnTo>
                    <a:lnTo>
                      <a:pt x="209" y="48"/>
                    </a:lnTo>
                    <a:lnTo>
                      <a:pt x="209" y="88"/>
                    </a:lnTo>
                    <a:lnTo>
                      <a:pt x="197" y="119"/>
                    </a:lnTo>
                    <a:lnTo>
                      <a:pt x="169" y="138"/>
                    </a:lnTo>
                    <a:lnTo>
                      <a:pt x="138" y="162"/>
                    </a:lnTo>
                    <a:lnTo>
                      <a:pt x="110" y="183"/>
                    </a:lnTo>
                    <a:lnTo>
                      <a:pt x="91" y="205"/>
                    </a:lnTo>
                    <a:lnTo>
                      <a:pt x="69" y="231"/>
                    </a:lnTo>
                    <a:lnTo>
                      <a:pt x="45" y="259"/>
                    </a:lnTo>
                    <a:lnTo>
                      <a:pt x="24" y="283"/>
                    </a:lnTo>
                    <a:lnTo>
                      <a:pt x="17" y="295"/>
                    </a:lnTo>
                    <a:lnTo>
                      <a:pt x="0" y="178"/>
                    </a:lnTo>
                    <a:lnTo>
                      <a:pt x="102" y="112"/>
                    </a:lnTo>
                    <a:lnTo>
                      <a:pt x="204" y="0"/>
                    </a:lnTo>
                    <a:close/>
                  </a:path>
                </a:pathLst>
              </a:custGeom>
              <a:solidFill>
                <a:srgbClr val="75696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21" name="Freeform 21"/>
              <p:cNvSpPr>
                <a:spLocks/>
              </p:cNvSpPr>
              <p:nvPr/>
            </p:nvSpPr>
            <p:spPr bwMode="auto">
              <a:xfrm>
                <a:off x="5636" y="4057"/>
                <a:ext cx="211" cy="235"/>
              </a:xfrm>
              <a:custGeom>
                <a:avLst/>
                <a:gdLst/>
                <a:ahLst/>
                <a:cxnLst>
                  <a:cxn ang="0">
                    <a:pos x="45" y="64"/>
                  </a:cxn>
                  <a:cxn ang="0">
                    <a:pos x="81" y="136"/>
                  </a:cxn>
                  <a:cxn ang="0">
                    <a:pos x="83" y="147"/>
                  </a:cxn>
                  <a:cxn ang="0">
                    <a:pos x="92" y="171"/>
                  </a:cxn>
                  <a:cxn ang="0">
                    <a:pos x="107" y="193"/>
                  </a:cxn>
                  <a:cxn ang="0">
                    <a:pos x="126" y="197"/>
                  </a:cxn>
                  <a:cxn ang="0">
                    <a:pos x="152" y="197"/>
                  </a:cxn>
                  <a:cxn ang="0">
                    <a:pos x="180" y="212"/>
                  </a:cxn>
                  <a:cxn ang="0">
                    <a:pos x="202" y="226"/>
                  </a:cxn>
                  <a:cxn ang="0">
                    <a:pos x="211" y="235"/>
                  </a:cxn>
                  <a:cxn ang="0">
                    <a:pos x="206" y="121"/>
                  </a:cxn>
                  <a:cxn ang="0">
                    <a:pos x="164" y="109"/>
                  </a:cxn>
                  <a:cxn ang="0">
                    <a:pos x="24" y="0"/>
                  </a:cxn>
                  <a:cxn ang="0">
                    <a:pos x="0" y="22"/>
                  </a:cxn>
                  <a:cxn ang="0">
                    <a:pos x="45" y="64"/>
                  </a:cxn>
                  <a:cxn ang="0">
                    <a:pos x="45" y="64"/>
                  </a:cxn>
                </a:cxnLst>
                <a:rect l="0" t="0" r="r" b="b"/>
                <a:pathLst>
                  <a:path w="211" h="235">
                    <a:moveTo>
                      <a:pt x="45" y="64"/>
                    </a:moveTo>
                    <a:lnTo>
                      <a:pt x="81" y="136"/>
                    </a:lnTo>
                    <a:lnTo>
                      <a:pt x="83" y="147"/>
                    </a:lnTo>
                    <a:lnTo>
                      <a:pt x="92" y="171"/>
                    </a:lnTo>
                    <a:lnTo>
                      <a:pt x="107" y="193"/>
                    </a:lnTo>
                    <a:lnTo>
                      <a:pt x="126" y="197"/>
                    </a:lnTo>
                    <a:lnTo>
                      <a:pt x="152" y="197"/>
                    </a:lnTo>
                    <a:lnTo>
                      <a:pt x="180" y="212"/>
                    </a:lnTo>
                    <a:lnTo>
                      <a:pt x="202" y="226"/>
                    </a:lnTo>
                    <a:lnTo>
                      <a:pt x="211" y="235"/>
                    </a:lnTo>
                    <a:lnTo>
                      <a:pt x="206" y="121"/>
                    </a:lnTo>
                    <a:lnTo>
                      <a:pt x="164" y="109"/>
                    </a:lnTo>
                    <a:lnTo>
                      <a:pt x="24" y="0"/>
                    </a:lnTo>
                    <a:lnTo>
                      <a:pt x="0" y="22"/>
                    </a:lnTo>
                    <a:lnTo>
                      <a:pt x="45" y="64"/>
                    </a:lnTo>
                    <a:close/>
                  </a:path>
                </a:pathLst>
              </a:custGeom>
              <a:solidFill>
                <a:srgbClr val="75696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22" name="Freeform 22"/>
              <p:cNvSpPr>
                <a:spLocks/>
              </p:cNvSpPr>
              <p:nvPr/>
            </p:nvSpPr>
            <p:spPr bwMode="auto">
              <a:xfrm>
                <a:off x="6099" y="4527"/>
                <a:ext cx="524" cy="266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7" y="31"/>
                  </a:cxn>
                  <a:cxn ang="0">
                    <a:pos x="19" y="57"/>
                  </a:cxn>
                  <a:cxn ang="0">
                    <a:pos x="33" y="84"/>
                  </a:cxn>
                  <a:cxn ang="0">
                    <a:pos x="38" y="95"/>
                  </a:cxn>
                  <a:cxn ang="0">
                    <a:pos x="42" y="88"/>
                  </a:cxn>
                  <a:cxn ang="0">
                    <a:pos x="52" y="79"/>
                  </a:cxn>
                  <a:cxn ang="0">
                    <a:pos x="59" y="69"/>
                  </a:cxn>
                  <a:cxn ang="0">
                    <a:pos x="64" y="72"/>
                  </a:cxn>
                  <a:cxn ang="0">
                    <a:pos x="61" y="86"/>
                  </a:cxn>
                  <a:cxn ang="0">
                    <a:pos x="59" y="110"/>
                  </a:cxn>
                  <a:cxn ang="0">
                    <a:pos x="64" y="136"/>
                  </a:cxn>
                  <a:cxn ang="0">
                    <a:pos x="80" y="160"/>
                  </a:cxn>
                  <a:cxn ang="0">
                    <a:pos x="99" y="169"/>
                  </a:cxn>
                  <a:cxn ang="0">
                    <a:pos x="114" y="174"/>
                  </a:cxn>
                  <a:cxn ang="0">
                    <a:pos x="123" y="171"/>
                  </a:cxn>
                  <a:cxn ang="0">
                    <a:pos x="128" y="171"/>
                  </a:cxn>
                  <a:cxn ang="0">
                    <a:pos x="183" y="250"/>
                  </a:cxn>
                  <a:cxn ang="0">
                    <a:pos x="330" y="266"/>
                  </a:cxn>
                  <a:cxn ang="0">
                    <a:pos x="413" y="148"/>
                  </a:cxn>
                  <a:cxn ang="0">
                    <a:pos x="415" y="150"/>
                  </a:cxn>
                  <a:cxn ang="0">
                    <a:pos x="427" y="157"/>
                  </a:cxn>
                  <a:cxn ang="0">
                    <a:pos x="441" y="157"/>
                  </a:cxn>
                  <a:cxn ang="0">
                    <a:pos x="458" y="148"/>
                  </a:cxn>
                  <a:cxn ang="0">
                    <a:pos x="467" y="124"/>
                  </a:cxn>
                  <a:cxn ang="0">
                    <a:pos x="474" y="95"/>
                  </a:cxn>
                  <a:cxn ang="0">
                    <a:pos x="479" y="69"/>
                  </a:cxn>
                  <a:cxn ang="0">
                    <a:pos x="482" y="57"/>
                  </a:cxn>
                  <a:cxn ang="0">
                    <a:pos x="512" y="72"/>
                  </a:cxn>
                  <a:cxn ang="0">
                    <a:pos x="524" y="0"/>
                  </a:cxn>
                  <a:cxn ang="0">
                    <a:pos x="0" y="12"/>
                  </a:cxn>
                  <a:cxn ang="0">
                    <a:pos x="0" y="12"/>
                  </a:cxn>
                </a:cxnLst>
                <a:rect l="0" t="0" r="r" b="b"/>
                <a:pathLst>
                  <a:path w="524" h="266">
                    <a:moveTo>
                      <a:pt x="0" y="12"/>
                    </a:moveTo>
                    <a:lnTo>
                      <a:pt x="7" y="31"/>
                    </a:lnTo>
                    <a:lnTo>
                      <a:pt x="19" y="57"/>
                    </a:lnTo>
                    <a:lnTo>
                      <a:pt x="33" y="84"/>
                    </a:lnTo>
                    <a:lnTo>
                      <a:pt x="38" y="95"/>
                    </a:lnTo>
                    <a:lnTo>
                      <a:pt x="42" y="88"/>
                    </a:lnTo>
                    <a:lnTo>
                      <a:pt x="52" y="79"/>
                    </a:lnTo>
                    <a:lnTo>
                      <a:pt x="59" y="69"/>
                    </a:lnTo>
                    <a:lnTo>
                      <a:pt x="64" y="72"/>
                    </a:lnTo>
                    <a:lnTo>
                      <a:pt x="61" y="86"/>
                    </a:lnTo>
                    <a:lnTo>
                      <a:pt x="59" y="110"/>
                    </a:lnTo>
                    <a:lnTo>
                      <a:pt x="64" y="136"/>
                    </a:lnTo>
                    <a:lnTo>
                      <a:pt x="80" y="160"/>
                    </a:lnTo>
                    <a:lnTo>
                      <a:pt x="99" y="169"/>
                    </a:lnTo>
                    <a:lnTo>
                      <a:pt x="114" y="174"/>
                    </a:lnTo>
                    <a:lnTo>
                      <a:pt x="123" y="171"/>
                    </a:lnTo>
                    <a:lnTo>
                      <a:pt x="128" y="171"/>
                    </a:lnTo>
                    <a:lnTo>
                      <a:pt x="183" y="250"/>
                    </a:lnTo>
                    <a:lnTo>
                      <a:pt x="330" y="266"/>
                    </a:lnTo>
                    <a:lnTo>
                      <a:pt x="413" y="148"/>
                    </a:lnTo>
                    <a:lnTo>
                      <a:pt x="415" y="150"/>
                    </a:lnTo>
                    <a:lnTo>
                      <a:pt x="427" y="157"/>
                    </a:lnTo>
                    <a:lnTo>
                      <a:pt x="441" y="157"/>
                    </a:lnTo>
                    <a:lnTo>
                      <a:pt x="458" y="148"/>
                    </a:lnTo>
                    <a:lnTo>
                      <a:pt x="467" y="124"/>
                    </a:lnTo>
                    <a:lnTo>
                      <a:pt x="474" y="95"/>
                    </a:lnTo>
                    <a:lnTo>
                      <a:pt x="479" y="69"/>
                    </a:lnTo>
                    <a:lnTo>
                      <a:pt x="482" y="57"/>
                    </a:lnTo>
                    <a:lnTo>
                      <a:pt x="512" y="72"/>
                    </a:lnTo>
                    <a:lnTo>
                      <a:pt x="524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E8D9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23" name="Freeform 23"/>
              <p:cNvSpPr>
                <a:spLocks/>
              </p:cNvSpPr>
              <p:nvPr/>
            </p:nvSpPr>
            <p:spPr bwMode="auto">
              <a:xfrm>
                <a:off x="5816" y="2979"/>
                <a:ext cx="1040" cy="810"/>
              </a:xfrm>
              <a:custGeom>
                <a:avLst/>
                <a:gdLst/>
                <a:ahLst/>
                <a:cxnLst>
                  <a:cxn ang="0">
                    <a:pos x="76" y="14"/>
                  </a:cxn>
                  <a:cxn ang="0">
                    <a:pos x="38" y="31"/>
                  </a:cxn>
                  <a:cxn ang="0">
                    <a:pos x="3" y="60"/>
                  </a:cxn>
                  <a:cxn ang="0">
                    <a:pos x="0" y="278"/>
                  </a:cxn>
                  <a:cxn ang="0">
                    <a:pos x="34" y="359"/>
                  </a:cxn>
                  <a:cxn ang="0">
                    <a:pos x="52" y="518"/>
                  </a:cxn>
                  <a:cxn ang="0">
                    <a:pos x="64" y="615"/>
                  </a:cxn>
                  <a:cxn ang="0">
                    <a:pos x="157" y="682"/>
                  </a:cxn>
                  <a:cxn ang="0">
                    <a:pos x="181" y="720"/>
                  </a:cxn>
                  <a:cxn ang="0">
                    <a:pos x="278" y="789"/>
                  </a:cxn>
                  <a:cxn ang="0">
                    <a:pos x="416" y="810"/>
                  </a:cxn>
                  <a:cxn ang="0">
                    <a:pos x="748" y="800"/>
                  </a:cxn>
                  <a:cxn ang="0">
                    <a:pos x="921" y="743"/>
                  </a:cxn>
                  <a:cxn ang="0">
                    <a:pos x="921" y="705"/>
                  </a:cxn>
                  <a:cxn ang="0">
                    <a:pos x="924" y="701"/>
                  </a:cxn>
                  <a:cxn ang="0">
                    <a:pos x="928" y="691"/>
                  </a:cxn>
                  <a:cxn ang="0">
                    <a:pos x="936" y="682"/>
                  </a:cxn>
                  <a:cxn ang="0">
                    <a:pos x="947" y="677"/>
                  </a:cxn>
                  <a:cxn ang="0">
                    <a:pos x="966" y="682"/>
                  </a:cxn>
                  <a:cxn ang="0">
                    <a:pos x="969" y="656"/>
                  </a:cxn>
                  <a:cxn ang="0">
                    <a:pos x="1011" y="603"/>
                  </a:cxn>
                  <a:cxn ang="0">
                    <a:pos x="1040" y="297"/>
                  </a:cxn>
                  <a:cxn ang="0">
                    <a:pos x="1023" y="90"/>
                  </a:cxn>
                  <a:cxn ang="0">
                    <a:pos x="1040" y="36"/>
                  </a:cxn>
                  <a:cxn ang="0">
                    <a:pos x="992" y="0"/>
                  </a:cxn>
                  <a:cxn ang="0">
                    <a:pos x="959" y="7"/>
                  </a:cxn>
                  <a:cxn ang="0">
                    <a:pos x="940" y="41"/>
                  </a:cxn>
                  <a:cxn ang="0">
                    <a:pos x="772" y="119"/>
                  </a:cxn>
                  <a:cxn ang="0">
                    <a:pos x="269" y="102"/>
                  </a:cxn>
                  <a:cxn ang="0">
                    <a:pos x="252" y="90"/>
                  </a:cxn>
                  <a:cxn ang="0">
                    <a:pos x="76" y="14"/>
                  </a:cxn>
                  <a:cxn ang="0">
                    <a:pos x="76" y="14"/>
                  </a:cxn>
                </a:cxnLst>
                <a:rect l="0" t="0" r="r" b="b"/>
                <a:pathLst>
                  <a:path w="1040" h="810">
                    <a:moveTo>
                      <a:pt x="76" y="14"/>
                    </a:moveTo>
                    <a:lnTo>
                      <a:pt x="38" y="31"/>
                    </a:lnTo>
                    <a:lnTo>
                      <a:pt x="3" y="60"/>
                    </a:lnTo>
                    <a:lnTo>
                      <a:pt x="0" y="278"/>
                    </a:lnTo>
                    <a:lnTo>
                      <a:pt x="34" y="359"/>
                    </a:lnTo>
                    <a:lnTo>
                      <a:pt x="52" y="518"/>
                    </a:lnTo>
                    <a:lnTo>
                      <a:pt x="64" y="615"/>
                    </a:lnTo>
                    <a:lnTo>
                      <a:pt x="157" y="682"/>
                    </a:lnTo>
                    <a:lnTo>
                      <a:pt x="181" y="720"/>
                    </a:lnTo>
                    <a:lnTo>
                      <a:pt x="278" y="789"/>
                    </a:lnTo>
                    <a:lnTo>
                      <a:pt x="416" y="810"/>
                    </a:lnTo>
                    <a:lnTo>
                      <a:pt x="748" y="800"/>
                    </a:lnTo>
                    <a:lnTo>
                      <a:pt x="921" y="743"/>
                    </a:lnTo>
                    <a:lnTo>
                      <a:pt x="921" y="705"/>
                    </a:lnTo>
                    <a:lnTo>
                      <a:pt x="924" y="701"/>
                    </a:lnTo>
                    <a:lnTo>
                      <a:pt x="928" y="691"/>
                    </a:lnTo>
                    <a:lnTo>
                      <a:pt x="936" y="682"/>
                    </a:lnTo>
                    <a:lnTo>
                      <a:pt x="947" y="677"/>
                    </a:lnTo>
                    <a:lnTo>
                      <a:pt x="966" y="682"/>
                    </a:lnTo>
                    <a:lnTo>
                      <a:pt x="969" y="656"/>
                    </a:lnTo>
                    <a:lnTo>
                      <a:pt x="1011" y="603"/>
                    </a:lnTo>
                    <a:lnTo>
                      <a:pt x="1040" y="297"/>
                    </a:lnTo>
                    <a:lnTo>
                      <a:pt x="1023" y="90"/>
                    </a:lnTo>
                    <a:lnTo>
                      <a:pt x="1040" y="36"/>
                    </a:lnTo>
                    <a:lnTo>
                      <a:pt x="992" y="0"/>
                    </a:lnTo>
                    <a:lnTo>
                      <a:pt x="959" y="7"/>
                    </a:lnTo>
                    <a:lnTo>
                      <a:pt x="940" y="41"/>
                    </a:lnTo>
                    <a:lnTo>
                      <a:pt x="772" y="119"/>
                    </a:lnTo>
                    <a:lnTo>
                      <a:pt x="269" y="102"/>
                    </a:lnTo>
                    <a:lnTo>
                      <a:pt x="252" y="90"/>
                    </a:lnTo>
                    <a:lnTo>
                      <a:pt x="76" y="14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24" name="Freeform 24"/>
              <p:cNvSpPr>
                <a:spLocks/>
              </p:cNvSpPr>
              <p:nvPr/>
            </p:nvSpPr>
            <p:spPr bwMode="auto">
              <a:xfrm>
                <a:off x="6016" y="3556"/>
                <a:ext cx="719" cy="2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5"/>
                  </a:cxn>
                  <a:cxn ang="0">
                    <a:pos x="14" y="19"/>
                  </a:cxn>
                  <a:cxn ang="0">
                    <a:pos x="31" y="36"/>
                  </a:cxn>
                  <a:cxn ang="0">
                    <a:pos x="57" y="50"/>
                  </a:cxn>
                  <a:cxn ang="0">
                    <a:pos x="14" y="55"/>
                  </a:cxn>
                  <a:cxn ang="0">
                    <a:pos x="14" y="60"/>
                  </a:cxn>
                  <a:cxn ang="0">
                    <a:pos x="21" y="69"/>
                  </a:cxn>
                  <a:cxn ang="0">
                    <a:pos x="35" y="81"/>
                  </a:cxn>
                  <a:cxn ang="0">
                    <a:pos x="57" y="95"/>
                  </a:cxn>
                  <a:cxn ang="0">
                    <a:pos x="83" y="107"/>
                  </a:cxn>
                  <a:cxn ang="0">
                    <a:pos x="106" y="114"/>
                  </a:cxn>
                  <a:cxn ang="0">
                    <a:pos x="125" y="119"/>
                  </a:cxn>
                  <a:cxn ang="0">
                    <a:pos x="133" y="121"/>
                  </a:cxn>
                  <a:cxn ang="0">
                    <a:pos x="80" y="131"/>
                  </a:cxn>
                  <a:cxn ang="0">
                    <a:pos x="83" y="133"/>
                  </a:cxn>
                  <a:cxn ang="0">
                    <a:pos x="92" y="145"/>
                  </a:cxn>
                  <a:cxn ang="0">
                    <a:pos x="109" y="159"/>
                  </a:cxn>
                  <a:cxn ang="0">
                    <a:pos x="135" y="171"/>
                  </a:cxn>
                  <a:cxn ang="0">
                    <a:pos x="161" y="178"/>
                  </a:cxn>
                  <a:cxn ang="0">
                    <a:pos x="180" y="183"/>
                  </a:cxn>
                  <a:cxn ang="0">
                    <a:pos x="190" y="183"/>
                  </a:cxn>
                  <a:cxn ang="0">
                    <a:pos x="194" y="183"/>
                  </a:cxn>
                  <a:cxn ang="0">
                    <a:pos x="166" y="197"/>
                  </a:cxn>
                  <a:cxn ang="0">
                    <a:pos x="216" y="231"/>
                  </a:cxn>
                  <a:cxn ang="0">
                    <a:pos x="517" y="238"/>
                  </a:cxn>
                  <a:cxn ang="0">
                    <a:pos x="572" y="181"/>
                  </a:cxn>
                  <a:cxn ang="0">
                    <a:pos x="522" y="185"/>
                  </a:cxn>
                  <a:cxn ang="0">
                    <a:pos x="529" y="181"/>
                  </a:cxn>
                  <a:cxn ang="0">
                    <a:pos x="550" y="171"/>
                  </a:cxn>
                  <a:cxn ang="0">
                    <a:pos x="574" y="159"/>
                  </a:cxn>
                  <a:cxn ang="0">
                    <a:pos x="593" y="150"/>
                  </a:cxn>
                  <a:cxn ang="0">
                    <a:pos x="607" y="138"/>
                  </a:cxn>
                  <a:cxn ang="0">
                    <a:pos x="624" y="124"/>
                  </a:cxn>
                  <a:cxn ang="0">
                    <a:pos x="636" y="109"/>
                  </a:cxn>
                  <a:cxn ang="0">
                    <a:pos x="641" y="105"/>
                  </a:cxn>
                  <a:cxn ang="0">
                    <a:pos x="581" y="105"/>
                  </a:cxn>
                  <a:cxn ang="0">
                    <a:pos x="593" y="102"/>
                  </a:cxn>
                  <a:cxn ang="0">
                    <a:pos x="619" y="95"/>
                  </a:cxn>
                  <a:cxn ang="0">
                    <a:pos x="650" y="86"/>
                  </a:cxn>
                  <a:cxn ang="0">
                    <a:pos x="674" y="74"/>
                  </a:cxn>
                  <a:cxn ang="0">
                    <a:pos x="690" y="60"/>
                  </a:cxn>
                  <a:cxn ang="0">
                    <a:pos x="705" y="43"/>
                  </a:cxn>
                  <a:cxn ang="0">
                    <a:pos x="714" y="29"/>
                  </a:cxn>
                  <a:cxn ang="0">
                    <a:pos x="719" y="2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19" h="238">
                    <a:moveTo>
                      <a:pt x="0" y="0"/>
                    </a:moveTo>
                    <a:lnTo>
                      <a:pt x="2" y="5"/>
                    </a:lnTo>
                    <a:lnTo>
                      <a:pt x="14" y="19"/>
                    </a:lnTo>
                    <a:lnTo>
                      <a:pt x="31" y="36"/>
                    </a:lnTo>
                    <a:lnTo>
                      <a:pt x="57" y="50"/>
                    </a:lnTo>
                    <a:lnTo>
                      <a:pt x="14" y="55"/>
                    </a:lnTo>
                    <a:lnTo>
                      <a:pt x="14" y="60"/>
                    </a:lnTo>
                    <a:lnTo>
                      <a:pt x="21" y="69"/>
                    </a:lnTo>
                    <a:lnTo>
                      <a:pt x="35" y="81"/>
                    </a:lnTo>
                    <a:lnTo>
                      <a:pt x="57" y="95"/>
                    </a:lnTo>
                    <a:lnTo>
                      <a:pt x="83" y="107"/>
                    </a:lnTo>
                    <a:lnTo>
                      <a:pt x="106" y="114"/>
                    </a:lnTo>
                    <a:lnTo>
                      <a:pt x="125" y="119"/>
                    </a:lnTo>
                    <a:lnTo>
                      <a:pt x="133" y="121"/>
                    </a:lnTo>
                    <a:lnTo>
                      <a:pt x="80" y="131"/>
                    </a:lnTo>
                    <a:lnTo>
                      <a:pt x="83" y="133"/>
                    </a:lnTo>
                    <a:lnTo>
                      <a:pt x="92" y="145"/>
                    </a:lnTo>
                    <a:lnTo>
                      <a:pt x="109" y="159"/>
                    </a:lnTo>
                    <a:lnTo>
                      <a:pt x="135" y="171"/>
                    </a:lnTo>
                    <a:lnTo>
                      <a:pt x="161" y="178"/>
                    </a:lnTo>
                    <a:lnTo>
                      <a:pt x="180" y="183"/>
                    </a:lnTo>
                    <a:lnTo>
                      <a:pt x="190" y="183"/>
                    </a:lnTo>
                    <a:lnTo>
                      <a:pt x="194" y="183"/>
                    </a:lnTo>
                    <a:lnTo>
                      <a:pt x="166" y="197"/>
                    </a:lnTo>
                    <a:lnTo>
                      <a:pt x="216" y="231"/>
                    </a:lnTo>
                    <a:lnTo>
                      <a:pt x="517" y="238"/>
                    </a:lnTo>
                    <a:lnTo>
                      <a:pt x="572" y="181"/>
                    </a:lnTo>
                    <a:lnTo>
                      <a:pt x="522" y="185"/>
                    </a:lnTo>
                    <a:lnTo>
                      <a:pt x="529" y="181"/>
                    </a:lnTo>
                    <a:lnTo>
                      <a:pt x="550" y="171"/>
                    </a:lnTo>
                    <a:lnTo>
                      <a:pt x="574" y="159"/>
                    </a:lnTo>
                    <a:lnTo>
                      <a:pt x="593" y="150"/>
                    </a:lnTo>
                    <a:lnTo>
                      <a:pt x="607" y="138"/>
                    </a:lnTo>
                    <a:lnTo>
                      <a:pt x="624" y="124"/>
                    </a:lnTo>
                    <a:lnTo>
                      <a:pt x="636" y="109"/>
                    </a:lnTo>
                    <a:lnTo>
                      <a:pt x="641" y="105"/>
                    </a:lnTo>
                    <a:lnTo>
                      <a:pt x="581" y="105"/>
                    </a:lnTo>
                    <a:lnTo>
                      <a:pt x="593" y="102"/>
                    </a:lnTo>
                    <a:lnTo>
                      <a:pt x="619" y="95"/>
                    </a:lnTo>
                    <a:lnTo>
                      <a:pt x="650" y="86"/>
                    </a:lnTo>
                    <a:lnTo>
                      <a:pt x="674" y="74"/>
                    </a:lnTo>
                    <a:lnTo>
                      <a:pt x="690" y="60"/>
                    </a:lnTo>
                    <a:lnTo>
                      <a:pt x="705" y="43"/>
                    </a:lnTo>
                    <a:lnTo>
                      <a:pt x="714" y="29"/>
                    </a:lnTo>
                    <a:lnTo>
                      <a:pt x="719" y="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8D9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25" name="Freeform 25"/>
              <p:cNvSpPr>
                <a:spLocks/>
              </p:cNvSpPr>
              <p:nvPr/>
            </p:nvSpPr>
            <p:spPr bwMode="auto">
              <a:xfrm>
                <a:off x="6047" y="3020"/>
                <a:ext cx="567" cy="334"/>
              </a:xfrm>
              <a:custGeom>
                <a:avLst/>
                <a:gdLst/>
                <a:ahLst/>
                <a:cxnLst>
                  <a:cxn ang="0">
                    <a:pos x="35" y="64"/>
                  </a:cxn>
                  <a:cxn ang="0">
                    <a:pos x="75" y="83"/>
                  </a:cxn>
                  <a:cxn ang="0">
                    <a:pos x="0" y="125"/>
                  </a:cxn>
                  <a:cxn ang="0">
                    <a:pos x="249" y="334"/>
                  </a:cxn>
                  <a:cxn ang="0">
                    <a:pos x="394" y="313"/>
                  </a:cxn>
                  <a:cxn ang="0">
                    <a:pos x="567" y="109"/>
                  </a:cxn>
                  <a:cxn ang="0">
                    <a:pos x="508" y="95"/>
                  </a:cxn>
                  <a:cxn ang="0">
                    <a:pos x="550" y="83"/>
                  </a:cxn>
                  <a:cxn ang="0">
                    <a:pos x="413" y="21"/>
                  </a:cxn>
                  <a:cxn ang="0">
                    <a:pos x="244" y="0"/>
                  </a:cxn>
                  <a:cxn ang="0">
                    <a:pos x="35" y="64"/>
                  </a:cxn>
                  <a:cxn ang="0">
                    <a:pos x="35" y="64"/>
                  </a:cxn>
                </a:cxnLst>
                <a:rect l="0" t="0" r="r" b="b"/>
                <a:pathLst>
                  <a:path w="567" h="334">
                    <a:moveTo>
                      <a:pt x="35" y="64"/>
                    </a:moveTo>
                    <a:lnTo>
                      <a:pt x="75" y="83"/>
                    </a:lnTo>
                    <a:lnTo>
                      <a:pt x="0" y="125"/>
                    </a:lnTo>
                    <a:lnTo>
                      <a:pt x="249" y="334"/>
                    </a:lnTo>
                    <a:lnTo>
                      <a:pt x="394" y="313"/>
                    </a:lnTo>
                    <a:lnTo>
                      <a:pt x="567" y="109"/>
                    </a:lnTo>
                    <a:lnTo>
                      <a:pt x="508" y="95"/>
                    </a:lnTo>
                    <a:lnTo>
                      <a:pt x="550" y="83"/>
                    </a:lnTo>
                    <a:lnTo>
                      <a:pt x="413" y="21"/>
                    </a:lnTo>
                    <a:lnTo>
                      <a:pt x="244" y="0"/>
                    </a:lnTo>
                    <a:lnTo>
                      <a:pt x="35" y="64"/>
                    </a:lnTo>
                    <a:close/>
                  </a:path>
                </a:pathLst>
              </a:custGeom>
              <a:solidFill>
                <a:srgbClr val="E8D9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26" name="Freeform 26"/>
              <p:cNvSpPr>
                <a:spLocks/>
              </p:cNvSpPr>
              <p:nvPr/>
            </p:nvSpPr>
            <p:spPr bwMode="auto">
              <a:xfrm>
                <a:off x="5816" y="3141"/>
                <a:ext cx="1078" cy="444"/>
              </a:xfrm>
              <a:custGeom>
                <a:avLst/>
                <a:gdLst/>
                <a:ahLst/>
                <a:cxnLst>
                  <a:cxn ang="0">
                    <a:pos x="0" y="211"/>
                  </a:cxn>
                  <a:cxn ang="0">
                    <a:pos x="29" y="313"/>
                  </a:cxn>
                  <a:cxn ang="0">
                    <a:pos x="102" y="315"/>
                  </a:cxn>
                  <a:cxn ang="0">
                    <a:pos x="152" y="391"/>
                  </a:cxn>
                  <a:cxn ang="0">
                    <a:pos x="207" y="413"/>
                  </a:cxn>
                  <a:cxn ang="0">
                    <a:pos x="860" y="444"/>
                  </a:cxn>
                  <a:cxn ang="0">
                    <a:pos x="947" y="399"/>
                  </a:cxn>
                  <a:cxn ang="0">
                    <a:pos x="985" y="306"/>
                  </a:cxn>
                  <a:cxn ang="0">
                    <a:pos x="1011" y="282"/>
                  </a:cxn>
                  <a:cxn ang="0">
                    <a:pos x="1078" y="299"/>
                  </a:cxn>
                  <a:cxn ang="0">
                    <a:pos x="1078" y="180"/>
                  </a:cxn>
                  <a:cxn ang="0">
                    <a:pos x="997" y="173"/>
                  </a:cxn>
                  <a:cxn ang="0">
                    <a:pos x="950" y="64"/>
                  </a:cxn>
                  <a:cxn ang="0">
                    <a:pos x="852" y="4"/>
                  </a:cxn>
                  <a:cxn ang="0">
                    <a:pos x="724" y="4"/>
                  </a:cxn>
                  <a:cxn ang="0">
                    <a:pos x="632" y="69"/>
                  </a:cxn>
                  <a:cxn ang="0">
                    <a:pos x="577" y="156"/>
                  </a:cxn>
                  <a:cxn ang="0">
                    <a:pos x="496" y="168"/>
                  </a:cxn>
                  <a:cxn ang="0">
                    <a:pos x="480" y="133"/>
                  </a:cxn>
                  <a:cxn ang="0">
                    <a:pos x="390" y="26"/>
                  </a:cxn>
                  <a:cxn ang="0">
                    <a:pos x="280" y="0"/>
                  </a:cxn>
                  <a:cxn ang="0">
                    <a:pos x="152" y="52"/>
                  </a:cxn>
                  <a:cxn ang="0">
                    <a:pos x="102" y="126"/>
                  </a:cxn>
                  <a:cxn ang="0">
                    <a:pos x="93" y="185"/>
                  </a:cxn>
                  <a:cxn ang="0">
                    <a:pos x="0" y="211"/>
                  </a:cxn>
                  <a:cxn ang="0">
                    <a:pos x="0" y="211"/>
                  </a:cxn>
                </a:cxnLst>
                <a:rect l="0" t="0" r="r" b="b"/>
                <a:pathLst>
                  <a:path w="1078" h="444">
                    <a:moveTo>
                      <a:pt x="0" y="211"/>
                    </a:moveTo>
                    <a:lnTo>
                      <a:pt x="29" y="313"/>
                    </a:lnTo>
                    <a:lnTo>
                      <a:pt x="102" y="315"/>
                    </a:lnTo>
                    <a:lnTo>
                      <a:pt x="152" y="391"/>
                    </a:lnTo>
                    <a:lnTo>
                      <a:pt x="207" y="413"/>
                    </a:lnTo>
                    <a:lnTo>
                      <a:pt x="860" y="444"/>
                    </a:lnTo>
                    <a:lnTo>
                      <a:pt x="947" y="399"/>
                    </a:lnTo>
                    <a:lnTo>
                      <a:pt x="985" y="306"/>
                    </a:lnTo>
                    <a:lnTo>
                      <a:pt x="1011" y="282"/>
                    </a:lnTo>
                    <a:lnTo>
                      <a:pt x="1078" y="299"/>
                    </a:lnTo>
                    <a:lnTo>
                      <a:pt x="1078" y="180"/>
                    </a:lnTo>
                    <a:lnTo>
                      <a:pt x="997" y="173"/>
                    </a:lnTo>
                    <a:lnTo>
                      <a:pt x="950" y="64"/>
                    </a:lnTo>
                    <a:lnTo>
                      <a:pt x="852" y="4"/>
                    </a:lnTo>
                    <a:lnTo>
                      <a:pt x="724" y="4"/>
                    </a:lnTo>
                    <a:lnTo>
                      <a:pt x="632" y="69"/>
                    </a:lnTo>
                    <a:lnTo>
                      <a:pt x="577" y="156"/>
                    </a:lnTo>
                    <a:lnTo>
                      <a:pt x="496" y="168"/>
                    </a:lnTo>
                    <a:lnTo>
                      <a:pt x="480" y="133"/>
                    </a:lnTo>
                    <a:lnTo>
                      <a:pt x="390" y="26"/>
                    </a:lnTo>
                    <a:lnTo>
                      <a:pt x="280" y="0"/>
                    </a:lnTo>
                    <a:lnTo>
                      <a:pt x="152" y="52"/>
                    </a:lnTo>
                    <a:lnTo>
                      <a:pt x="102" y="126"/>
                    </a:lnTo>
                    <a:lnTo>
                      <a:pt x="93" y="185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F0242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27" name="Freeform 27"/>
              <p:cNvSpPr>
                <a:spLocks/>
              </p:cNvSpPr>
              <p:nvPr/>
            </p:nvSpPr>
            <p:spPr bwMode="auto">
              <a:xfrm>
                <a:off x="6134" y="3385"/>
                <a:ext cx="477" cy="347"/>
              </a:xfrm>
              <a:custGeom>
                <a:avLst/>
                <a:gdLst/>
                <a:ahLst/>
                <a:cxnLst>
                  <a:cxn ang="0">
                    <a:pos x="171" y="5"/>
                  </a:cxn>
                  <a:cxn ang="0">
                    <a:pos x="157" y="81"/>
                  </a:cxn>
                  <a:cxn ang="0">
                    <a:pos x="29" y="121"/>
                  </a:cxn>
                  <a:cxn ang="0">
                    <a:pos x="0" y="162"/>
                  </a:cxn>
                  <a:cxn ang="0">
                    <a:pos x="12" y="219"/>
                  </a:cxn>
                  <a:cxn ang="0">
                    <a:pos x="83" y="242"/>
                  </a:cxn>
                  <a:cxn ang="0">
                    <a:pos x="140" y="228"/>
                  </a:cxn>
                  <a:cxn ang="0">
                    <a:pos x="195" y="264"/>
                  </a:cxn>
                  <a:cxn ang="0">
                    <a:pos x="271" y="347"/>
                  </a:cxn>
                  <a:cxn ang="0">
                    <a:pos x="307" y="254"/>
                  </a:cxn>
                  <a:cxn ang="0">
                    <a:pos x="397" y="216"/>
                  </a:cxn>
                  <a:cxn ang="0">
                    <a:pos x="461" y="202"/>
                  </a:cxn>
                  <a:cxn ang="0">
                    <a:pos x="477" y="157"/>
                  </a:cxn>
                  <a:cxn ang="0">
                    <a:pos x="442" y="100"/>
                  </a:cxn>
                  <a:cxn ang="0">
                    <a:pos x="330" y="90"/>
                  </a:cxn>
                  <a:cxn ang="0">
                    <a:pos x="283" y="0"/>
                  </a:cxn>
                  <a:cxn ang="0">
                    <a:pos x="171" y="5"/>
                  </a:cxn>
                  <a:cxn ang="0">
                    <a:pos x="171" y="5"/>
                  </a:cxn>
                </a:cxnLst>
                <a:rect l="0" t="0" r="r" b="b"/>
                <a:pathLst>
                  <a:path w="477" h="347">
                    <a:moveTo>
                      <a:pt x="171" y="5"/>
                    </a:moveTo>
                    <a:lnTo>
                      <a:pt x="157" y="81"/>
                    </a:lnTo>
                    <a:lnTo>
                      <a:pt x="29" y="121"/>
                    </a:lnTo>
                    <a:lnTo>
                      <a:pt x="0" y="162"/>
                    </a:lnTo>
                    <a:lnTo>
                      <a:pt x="12" y="219"/>
                    </a:lnTo>
                    <a:lnTo>
                      <a:pt x="83" y="242"/>
                    </a:lnTo>
                    <a:lnTo>
                      <a:pt x="140" y="228"/>
                    </a:lnTo>
                    <a:lnTo>
                      <a:pt x="195" y="264"/>
                    </a:lnTo>
                    <a:lnTo>
                      <a:pt x="271" y="347"/>
                    </a:lnTo>
                    <a:lnTo>
                      <a:pt x="307" y="254"/>
                    </a:lnTo>
                    <a:lnTo>
                      <a:pt x="397" y="216"/>
                    </a:lnTo>
                    <a:lnTo>
                      <a:pt x="461" y="202"/>
                    </a:lnTo>
                    <a:lnTo>
                      <a:pt x="477" y="157"/>
                    </a:lnTo>
                    <a:lnTo>
                      <a:pt x="442" y="100"/>
                    </a:lnTo>
                    <a:lnTo>
                      <a:pt x="330" y="90"/>
                    </a:lnTo>
                    <a:lnTo>
                      <a:pt x="283" y="0"/>
                    </a:lnTo>
                    <a:lnTo>
                      <a:pt x="171" y="5"/>
                    </a:lnTo>
                    <a:close/>
                  </a:path>
                </a:pathLst>
              </a:custGeom>
              <a:solidFill>
                <a:srgbClr val="FFB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28" name="Freeform 28"/>
              <p:cNvSpPr>
                <a:spLocks/>
              </p:cNvSpPr>
              <p:nvPr/>
            </p:nvSpPr>
            <p:spPr bwMode="auto">
              <a:xfrm>
                <a:off x="5978" y="3229"/>
                <a:ext cx="266" cy="277"/>
              </a:xfrm>
              <a:custGeom>
                <a:avLst/>
                <a:gdLst/>
                <a:ahLst/>
                <a:cxnLst>
                  <a:cxn ang="0">
                    <a:pos x="71" y="14"/>
                  </a:cxn>
                  <a:cxn ang="0">
                    <a:pos x="166" y="0"/>
                  </a:cxn>
                  <a:cxn ang="0">
                    <a:pos x="225" y="28"/>
                  </a:cxn>
                  <a:cxn ang="0">
                    <a:pos x="266" y="83"/>
                  </a:cxn>
                  <a:cxn ang="0">
                    <a:pos x="258" y="185"/>
                  </a:cxn>
                  <a:cxn ang="0">
                    <a:pos x="213" y="254"/>
                  </a:cxn>
                  <a:cxn ang="0">
                    <a:pos x="116" y="277"/>
                  </a:cxn>
                  <a:cxn ang="0">
                    <a:pos x="50" y="237"/>
                  </a:cxn>
                  <a:cxn ang="0">
                    <a:pos x="0" y="147"/>
                  </a:cxn>
                  <a:cxn ang="0">
                    <a:pos x="12" y="78"/>
                  </a:cxn>
                  <a:cxn ang="0">
                    <a:pos x="71" y="14"/>
                  </a:cxn>
                  <a:cxn ang="0">
                    <a:pos x="71" y="14"/>
                  </a:cxn>
                </a:cxnLst>
                <a:rect l="0" t="0" r="r" b="b"/>
                <a:pathLst>
                  <a:path w="266" h="277">
                    <a:moveTo>
                      <a:pt x="71" y="14"/>
                    </a:moveTo>
                    <a:lnTo>
                      <a:pt x="166" y="0"/>
                    </a:lnTo>
                    <a:lnTo>
                      <a:pt x="225" y="28"/>
                    </a:lnTo>
                    <a:lnTo>
                      <a:pt x="266" y="83"/>
                    </a:lnTo>
                    <a:lnTo>
                      <a:pt x="258" y="185"/>
                    </a:lnTo>
                    <a:lnTo>
                      <a:pt x="213" y="254"/>
                    </a:lnTo>
                    <a:lnTo>
                      <a:pt x="116" y="277"/>
                    </a:lnTo>
                    <a:lnTo>
                      <a:pt x="50" y="237"/>
                    </a:lnTo>
                    <a:lnTo>
                      <a:pt x="0" y="147"/>
                    </a:lnTo>
                    <a:lnTo>
                      <a:pt x="12" y="78"/>
                    </a:lnTo>
                    <a:lnTo>
                      <a:pt x="71" y="14"/>
                    </a:lnTo>
                    <a:close/>
                  </a:path>
                </a:pathLst>
              </a:custGeom>
              <a:solidFill>
                <a:srgbClr val="E8D9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29" name="Freeform 29"/>
              <p:cNvSpPr>
                <a:spLocks/>
              </p:cNvSpPr>
              <p:nvPr/>
            </p:nvSpPr>
            <p:spPr bwMode="auto">
              <a:xfrm>
                <a:off x="6493" y="3214"/>
                <a:ext cx="273" cy="302"/>
              </a:xfrm>
              <a:custGeom>
                <a:avLst/>
                <a:gdLst/>
                <a:ahLst/>
                <a:cxnLst>
                  <a:cxn ang="0">
                    <a:pos x="45" y="43"/>
                  </a:cxn>
                  <a:cxn ang="0">
                    <a:pos x="0" y="114"/>
                  </a:cxn>
                  <a:cxn ang="0">
                    <a:pos x="2" y="190"/>
                  </a:cxn>
                  <a:cxn ang="0">
                    <a:pos x="52" y="266"/>
                  </a:cxn>
                  <a:cxn ang="0">
                    <a:pos x="135" y="302"/>
                  </a:cxn>
                  <a:cxn ang="0">
                    <a:pos x="225" y="271"/>
                  </a:cxn>
                  <a:cxn ang="0">
                    <a:pos x="270" y="207"/>
                  </a:cxn>
                  <a:cxn ang="0">
                    <a:pos x="273" y="114"/>
                  </a:cxn>
                  <a:cxn ang="0">
                    <a:pos x="228" y="31"/>
                  </a:cxn>
                  <a:cxn ang="0">
                    <a:pos x="154" y="0"/>
                  </a:cxn>
                  <a:cxn ang="0">
                    <a:pos x="45" y="43"/>
                  </a:cxn>
                  <a:cxn ang="0">
                    <a:pos x="45" y="43"/>
                  </a:cxn>
                </a:cxnLst>
                <a:rect l="0" t="0" r="r" b="b"/>
                <a:pathLst>
                  <a:path w="273" h="302">
                    <a:moveTo>
                      <a:pt x="45" y="43"/>
                    </a:moveTo>
                    <a:lnTo>
                      <a:pt x="0" y="114"/>
                    </a:lnTo>
                    <a:lnTo>
                      <a:pt x="2" y="190"/>
                    </a:lnTo>
                    <a:lnTo>
                      <a:pt x="52" y="266"/>
                    </a:lnTo>
                    <a:lnTo>
                      <a:pt x="135" y="302"/>
                    </a:lnTo>
                    <a:lnTo>
                      <a:pt x="225" y="271"/>
                    </a:lnTo>
                    <a:lnTo>
                      <a:pt x="270" y="207"/>
                    </a:lnTo>
                    <a:lnTo>
                      <a:pt x="273" y="114"/>
                    </a:lnTo>
                    <a:lnTo>
                      <a:pt x="228" y="31"/>
                    </a:lnTo>
                    <a:lnTo>
                      <a:pt x="154" y="0"/>
                    </a:lnTo>
                    <a:lnTo>
                      <a:pt x="45" y="43"/>
                    </a:lnTo>
                    <a:close/>
                  </a:path>
                </a:pathLst>
              </a:custGeom>
              <a:solidFill>
                <a:srgbClr val="E8D9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30" name="Freeform 30"/>
              <p:cNvSpPr>
                <a:spLocks/>
              </p:cNvSpPr>
              <p:nvPr/>
            </p:nvSpPr>
            <p:spPr bwMode="auto">
              <a:xfrm>
                <a:off x="6267" y="3162"/>
                <a:ext cx="157" cy="131"/>
              </a:xfrm>
              <a:custGeom>
                <a:avLst/>
                <a:gdLst/>
                <a:ahLst/>
                <a:cxnLst>
                  <a:cxn ang="0">
                    <a:pos x="0" y="57"/>
                  </a:cxn>
                  <a:cxn ang="0">
                    <a:pos x="5" y="43"/>
                  </a:cxn>
                  <a:cxn ang="0">
                    <a:pos x="19" y="26"/>
                  </a:cxn>
                  <a:cxn ang="0">
                    <a:pos x="29" y="12"/>
                  </a:cxn>
                  <a:cxn ang="0">
                    <a:pos x="29" y="12"/>
                  </a:cxn>
                  <a:cxn ang="0">
                    <a:pos x="31" y="29"/>
                  </a:cxn>
                  <a:cxn ang="0">
                    <a:pos x="38" y="40"/>
                  </a:cxn>
                  <a:cxn ang="0">
                    <a:pos x="43" y="57"/>
                  </a:cxn>
                  <a:cxn ang="0">
                    <a:pos x="43" y="62"/>
                  </a:cxn>
                  <a:cxn ang="0">
                    <a:pos x="48" y="48"/>
                  </a:cxn>
                  <a:cxn ang="0">
                    <a:pos x="60" y="33"/>
                  </a:cxn>
                  <a:cxn ang="0">
                    <a:pos x="67" y="24"/>
                  </a:cxn>
                  <a:cxn ang="0">
                    <a:pos x="69" y="14"/>
                  </a:cxn>
                  <a:cxn ang="0">
                    <a:pos x="71" y="5"/>
                  </a:cxn>
                  <a:cxn ang="0">
                    <a:pos x="71" y="5"/>
                  </a:cxn>
                  <a:cxn ang="0">
                    <a:pos x="76" y="21"/>
                  </a:cxn>
                  <a:cxn ang="0">
                    <a:pos x="83" y="31"/>
                  </a:cxn>
                  <a:cxn ang="0">
                    <a:pos x="93" y="43"/>
                  </a:cxn>
                  <a:cxn ang="0">
                    <a:pos x="100" y="57"/>
                  </a:cxn>
                  <a:cxn ang="0">
                    <a:pos x="102" y="67"/>
                  </a:cxn>
                  <a:cxn ang="0">
                    <a:pos x="105" y="64"/>
                  </a:cxn>
                  <a:cxn ang="0">
                    <a:pos x="107" y="43"/>
                  </a:cxn>
                  <a:cxn ang="0">
                    <a:pos x="112" y="31"/>
                  </a:cxn>
                  <a:cxn ang="0">
                    <a:pos x="117" y="26"/>
                  </a:cxn>
                  <a:cxn ang="0">
                    <a:pos x="121" y="14"/>
                  </a:cxn>
                  <a:cxn ang="0">
                    <a:pos x="124" y="2"/>
                  </a:cxn>
                  <a:cxn ang="0">
                    <a:pos x="124" y="2"/>
                  </a:cxn>
                  <a:cxn ang="0">
                    <a:pos x="128" y="19"/>
                  </a:cxn>
                  <a:cxn ang="0">
                    <a:pos x="140" y="33"/>
                  </a:cxn>
                  <a:cxn ang="0">
                    <a:pos x="152" y="48"/>
                  </a:cxn>
                  <a:cxn ang="0">
                    <a:pos x="157" y="59"/>
                  </a:cxn>
                  <a:cxn ang="0">
                    <a:pos x="133" y="131"/>
                  </a:cxn>
                  <a:cxn ang="0">
                    <a:pos x="102" y="124"/>
                  </a:cxn>
                  <a:cxn ang="0">
                    <a:pos x="50" y="95"/>
                  </a:cxn>
                  <a:cxn ang="0">
                    <a:pos x="3" y="59"/>
                  </a:cxn>
                </a:cxnLst>
                <a:rect l="0" t="0" r="r" b="b"/>
                <a:pathLst>
                  <a:path w="157" h="131">
                    <a:moveTo>
                      <a:pt x="3" y="59"/>
                    </a:moveTo>
                    <a:lnTo>
                      <a:pt x="0" y="57"/>
                    </a:lnTo>
                    <a:lnTo>
                      <a:pt x="3" y="52"/>
                    </a:lnTo>
                    <a:lnTo>
                      <a:pt x="5" y="43"/>
                    </a:lnTo>
                    <a:lnTo>
                      <a:pt x="12" y="36"/>
                    </a:lnTo>
                    <a:lnTo>
                      <a:pt x="19" y="26"/>
                    </a:lnTo>
                    <a:lnTo>
                      <a:pt x="24" y="17"/>
                    </a:lnTo>
                    <a:lnTo>
                      <a:pt x="29" y="12"/>
                    </a:lnTo>
                    <a:lnTo>
                      <a:pt x="29" y="10"/>
                    </a:lnTo>
                    <a:lnTo>
                      <a:pt x="29" y="12"/>
                    </a:lnTo>
                    <a:lnTo>
                      <a:pt x="29" y="19"/>
                    </a:lnTo>
                    <a:lnTo>
                      <a:pt x="31" y="29"/>
                    </a:lnTo>
                    <a:lnTo>
                      <a:pt x="34" y="36"/>
                    </a:lnTo>
                    <a:lnTo>
                      <a:pt x="38" y="40"/>
                    </a:lnTo>
                    <a:lnTo>
                      <a:pt x="41" y="50"/>
                    </a:lnTo>
                    <a:lnTo>
                      <a:pt x="43" y="57"/>
                    </a:lnTo>
                    <a:lnTo>
                      <a:pt x="43" y="67"/>
                    </a:lnTo>
                    <a:lnTo>
                      <a:pt x="43" y="62"/>
                    </a:lnTo>
                    <a:lnTo>
                      <a:pt x="45" y="57"/>
                    </a:lnTo>
                    <a:lnTo>
                      <a:pt x="48" y="48"/>
                    </a:lnTo>
                    <a:lnTo>
                      <a:pt x="55" y="40"/>
                    </a:lnTo>
                    <a:lnTo>
                      <a:pt x="60" y="33"/>
                    </a:lnTo>
                    <a:lnTo>
                      <a:pt x="64" y="29"/>
                    </a:lnTo>
                    <a:lnTo>
                      <a:pt x="67" y="24"/>
                    </a:lnTo>
                    <a:lnTo>
                      <a:pt x="69" y="19"/>
                    </a:lnTo>
                    <a:lnTo>
                      <a:pt x="69" y="14"/>
                    </a:lnTo>
                    <a:lnTo>
                      <a:pt x="71" y="7"/>
                    </a:lnTo>
                    <a:lnTo>
                      <a:pt x="71" y="5"/>
                    </a:lnTo>
                    <a:lnTo>
                      <a:pt x="71" y="2"/>
                    </a:lnTo>
                    <a:lnTo>
                      <a:pt x="71" y="5"/>
                    </a:lnTo>
                    <a:lnTo>
                      <a:pt x="74" y="12"/>
                    </a:lnTo>
                    <a:lnTo>
                      <a:pt x="76" y="21"/>
                    </a:lnTo>
                    <a:lnTo>
                      <a:pt x="81" y="29"/>
                    </a:lnTo>
                    <a:lnTo>
                      <a:pt x="83" y="31"/>
                    </a:lnTo>
                    <a:lnTo>
                      <a:pt x="88" y="36"/>
                    </a:lnTo>
                    <a:lnTo>
                      <a:pt x="93" y="43"/>
                    </a:lnTo>
                    <a:lnTo>
                      <a:pt x="98" y="50"/>
                    </a:lnTo>
                    <a:lnTo>
                      <a:pt x="100" y="57"/>
                    </a:lnTo>
                    <a:lnTo>
                      <a:pt x="102" y="62"/>
                    </a:lnTo>
                    <a:lnTo>
                      <a:pt x="102" y="67"/>
                    </a:lnTo>
                    <a:lnTo>
                      <a:pt x="105" y="69"/>
                    </a:lnTo>
                    <a:lnTo>
                      <a:pt x="105" y="64"/>
                    </a:lnTo>
                    <a:lnTo>
                      <a:pt x="105" y="57"/>
                    </a:lnTo>
                    <a:lnTo>
                      <a:pt x="107" y="43"/>
                    </a:lnTo>
                    <a:lnTo>
                      <a:pt x="109" y="36"/>
                    </a:lnTo>
                    <a:lnTo>
                      <a:pt x="112" y="31"/>
                    </a:lnTo>
                    <a:lnTo>
                      <a:pt x="114" y="29"/>
                    </a:lnTo>
                    <a:lnTo>
                      <a:pt x="117" y="26"/>
                    </a:lnTo>
                    <a:lnTo>
                      <a:pt x="119" y="21"/>
                    </a:lnTo>
                    <a:lnTo>
                      <a:pt x="121" y="14"/>
                    </a:lnTo>
                    <a:lnTo>
                      <a:pt x="124" y="7"/>
                    </a:lnTo>
                    <a:lnTo>
                      <a:pt x="124" y="2"/>
                    </a:lnTo>
                    <a:lnTo>
                      <a:pt x="124" y="0"/>
                    </a:lnTo>
                    <a:lnTo>
                      <a:pt x="124" y="2"/>
                    </a:lnTo>
                    <a:lnTo>
                      <a:pt x="126" y="10"/>
                    </a:lnTo>
                    <a:lnTo>
                      <a:pt x="128" y="19"/>
                    </a:lnTo>
                    <a:lnTo>
                      <a:pt x="133" y="26"/>
                    </a:lnTo>
                    <a:lnTo>
                      <a:pt x="140" y="33"/>
                    </a:lnTo>
                    <a:lnTo>
                      <a:pt x="147" y="43"/>
                    </a:lnTo>
                    <a:lnTo>
                      <a:pt x="152" y="48"/>
                    </a:lnTo>
                    <a:lnTo>
                      <a:pt x="155" y="55"/>
                    </a:lnTo>
                    <a:lnTo>
                      <a:pt x="157" y="59"/>
                    </a:lnTo>
                    <a:lnTo>
                      <a:pt x="157" y="64"/>
                    </a:lnTo>
                    <a:lnTo>
                      <a:pt x="133" y="131"/>
                    </a:lnTo>
                    <a:lnTo>
                      <a:pt x="109" y="93"/>
                    </a:lnTo>
                    <a:lnTo>
                      <a:pt x="102" y="124"/>
                    </a:lnTo>
                    <a:lnTo>
                      <a:pt x="67" y="128"/>
                    </a:lnTo>
                    <a:lnTo>
                      <a:pt x="50" y="95"/>
                    </a:lnTo>
                    <a:lnTo>
                      <a:pt x="29" y="109"/>
                    </a:lnTo>
                    <a:lnTo>
                      <a:pt x="3" y="59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31" name="Freeform 31"/>
              <p:cNvSpPr>
                <a:spLocks/>
              </p:cNvSpPr>
              <p:nvPr/>
            </p:nvSpPr>
            <p:spPr bwMode="auto">
              <a:xfrm>
                <a:off x="6284" y="3100"/>
                <a:ext cx="33" cy="74"/>
              </a:xfrm>
              <a:custGeom>
                <a:avLst/>
                <a:gdLst/>
                <a:ahLst/>
                <a:cxnLst>
                  <a:cxn ang="0">
                    <a:pos x="12" y="74"/>
                  </a:cxn>
                  <a:cxn ang="0">
                    <a:pos x="9" y="72"/>
                  </a:cxn>
                  <a:cxn ang="0">
                    <a:pos x="7" y="67"/>
                  </a:cxn>
                  <a:cxn ang="0">
                    <a:pos x="2" y="60"/>
                  </a:cxn>
                  <a:cxn ang="0">
                    <a:pos x="0" y="50"/>
                  </a:cxn>
                  <a:cxn ang="0">
                    <a:pos x="0" y="38"/>
                  </a:cxn>
                  <a:cxn ang="0">
                    <a:pos x="0" y="29"/>
                  </a:cxn>
                  <a:cxn ang="0">
                    <a:pos x="2" y="22"/>
                  </a:cxn>
                  <a:cxn ang="0">
                    <a:pos x="9" y="15"/>
                  </a:cxn>
                  <a:cxn ang="0">
                    <a:pos x="14" y="10"/>
                  </a:cxn>
                  <a:cxn ang="0">
                    <a:pos x="17" y="5"/>
                  </a:cxn>
                  <a:cxn ang="0">
                    <a:pos x="19" y="0"/>
                  </a:cxn>
                  <a:cxn ang="0">
                    <a:pos x="21" y="0"/>
                  </a:cxn>
                  <a:cxn ang="0">
                    <a:pos x="21" y="0"/>
                  </a:cxn>
                  <a:cxn ang="0">
                    <a:pos x="21" y="7"/>
                  </a:cxn>
                  <a:cxn ang="0">
                    <a:pos x="21" y="17"/>
                  </a:cxn>
                  <a:cxn ang="0">
                    <a:pos x="26" y="26"/>
                  </a:cxn>
                  <a:cxn ang="0">
                    <a:pos x="28" y="31"/>
                  </a:cxn>
                  <a:cxn ang="0">
                    <a:pos x="31" y="38"/>
                  </a:cxn>
                  <a:cxn ang="0">
                    <a:pos x="33" y="45"/>
                  </a:cxn>
                  <a:cxn ang="0">
                    <a:pos x="33" y="53"/>
                  </a:cxn>
                  <a:cxn ang="0">
                    <a:pos x="28" y="62"/>
                  </a:cxn>
                  <a:cxn ang="0">
                    <a:pos x="21" y="67"/>
                  </a:cxn>
                  <a:cxn ang="0">
                    <a:pos x="14" y="72"/>
                  </a:cxn>
                  <a:cxn ang="0">
                    <a:pos x="12" y="74"/>
                  </a:cxn>
                  <a:cxn ang="0">
                    <a:pos x="12" y="74"/>
                  </a:cxn>
                </a:cxnLst>
                <a:rect l="0" t="0" r="r" b="b"/>
                <a:pathLst>
                  <a:path w="33" h="74">
                    <a:moveTo>
                      <a:pt x="12" y="74"/>
                    </a:moveTo>
                    <a:lnTo>
                      <a:pt x="9" y="72"/>
                    </a:lnTo>
                    <a:lnTo>
                      <a:pt x="7" y="67"/>
                    </a:lnTo>
                    <a:lnTo>
                      <a:pt x="2" y="60"/>
                    </a:lnTo>
                    <a:lnTo>
                      <a:pt x="0" y="50"/>
                    </a:lnTo>
                    <a:lnTo>
                      <a:pt x="0" y="38"/>
                    </a:lnTo>
                    <a:lnTo>
                      <a:pt x="0" y="29"/>
                    </a:lnTo>
                    <a:lnTo>
                      <a:pt x="2" y="22"/>
                    </a:lnTo>
                    <a:lnTo>
                      <a:pt x="9" y="15"/>
                    </a:lnTo>
                    <a:lnTo>
                      <a:pt x="14" y="10"/>
                    </a:lnTo>
                    <a:lnTo>
                      <a:pt x="17" y="5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1" y="7"/>
                    </a:lnTo>
                    <a:lnTo>
                      <a:pt x="21" y="17"/>
                    </a:lnTo>
                    <a:lnTo>
                      <a:pt x="26" y="26"/>
                    </a:lnTo>
                    <a:lnTo>
                      <a:pt x="28" y="31"/>
                    </a:lnTo>
                    <a:lnTo>
                      <a:pt x="31" y="38"/>
                    </a:lnTo>
                    <a:lnTo>
                      <a:pt x="33" y="45"/>
                    </a:lnTo>
                    <a:lnTo>
                      <a:pt x="33" y="53"/>
                    </a:lnTo>
                    <a:lnTo>
                      <a:pt x="28" y="62"/>
                    </a:lnTo>
                    <a:lnTo>
                      <a:pt x="21" y="67"/>
                    </a:lnTo>
                    <a:lnTo>
                      <a:pt x="14" y="72"/>
                    </a:lnTo>
                    <a:lnTo>
                      <a:pt x="12" y="74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32" name="Freeform 32"/>
              <p:cNvSpPr>
                <a:spLocks/>
              </p:cNvSpPr>
              <p:nvPr/>
            </p:nvSpPr>
            <p:spPr bwMode="auto">
              <a:xfrm>
                <a:off x="6320" y="3100"/>
                <a:ext cx="40" cy="72"/>
              </a:xfrm>
              <a:custGeom>
                <a:avLst/>
                <a:gdLst/>
                <a:ahLst/>
                <a:cxnLst>
                  <a:cxn ang="0">
                    <a:pos x="18" y="72"/>
                  </a:cxn>
                  <a:cxn ang="0">
                    <a:pos x="16" y="69"/>
                  </a:cxn>
                  <a:cxn ang="0">
                    <a:pos x="11" y="64"/>
                  </a:cxn>
                  <a:cxn ang="0">
                    <a:pos x="2" y="57"/>
                  </a:cxn>
                  <a:cxn ang="0">
                    <a:pos x="0" y="53"/>
                  </a:cxn>
                  <a:cxn ang="0">
                    <a:pos x="0" y="45"/>
                  </a:cxn>
                  <a:cxn ang="0">
                    <a:pos x="4" y="38"/>
                  </a:cxn>
                  <a:cxn ang="0">
                    <a:pos x="11" y="34"/>
                  </a:cxn>
                  <a:cxn ang="0">
                    <a:pos x="14" y="26"/>
                  </a:cxn>
                  <a:cxn ang="0">
                    <a:pos x="18" y="19"/>
                  </a:cxn>
                  <a:cxn ang="0">
                    <a:pos x="21" y="10"/>
                  </a:cxn>
                  <a:cxn ang="0">
                    <a:pos x="21" y="3"/>
                  </a:cxn>
                  <a:cxn ang="0">
                    <a:pos x="21" y="0"/>
                  </a:cxn>
                  <a:cxn ang="0">
                    <a:pos x="21" y="0"/>
                  </a:cxn>
                  <a:cxn ang="0">
                    <a:pos x="21" y="5"/>
                  </a:cxn>
                  <a:cxn ang="0">
                    <a:pos x="23" y="15"/>
                  </a:cxn>
                  <a:cxn ang="0">
                    <a:pos x="28" y="22"/>
                  </a:cxn>
                  <a:cxn ang="0">
                    <a:pos x="30" y="26"/>
                  </a:cxn>
                  <a:cxn ang="0">
                    <a:pos x="35" y="31"/>
                  </a:cxn>
                  <a:cxn ang="0">
                    <a:pos x="37" y="36"/>
                  </a:cxn>
                  <a:cxn ang="0">
                    <a:pos x="40" y="43"/>
                  </a:cxn>
                  <a:cxn ang="0">
                    <a:pos x="37" y="53"/>
                  </a:cxn>
                  <a:cxn ang="0">
                    <a:pos x="30" y="62"/>
                  </a:cxn>
                  <a:cxn ang="0">
                    <a:pos x="21" y="67"/>
                  </a:cxn>
                  <a:cxn ang="0">
                    <a:pos x="18" y="72"/>
                  </a:cxn>
                  <a:cxn ang="0">
                    <a:pos x="18" y="72"/>
                  </a:cxn>
                </a:cxnLst>
                <a:rect l="0" t="0" r="r" b="b"/>
                <a:pathLst>
                  <a:path w="40" h="72">
                    <a:moveTo>
                      <a:pt x="18" y="72"/>
                    </a:moveTo>
                    <a:lnTo>
                      <a:pt x="16" y="69"/>
                    </a:lnTo>
                    <a:lnTo>
                      <a:pt x="11" y="64"/>
                    </a:lnTo>
                    <a:lnTo>
                      <a:pt x="2" y="57"/>
                    </a:lnTo>
                    <a:lnTo>
                      <a:pt x="0" y="53"/>
                    </a:lnTo>
                    <a:lnTo>
                      <a:pt x="0" y="45"/>
                    </a:lnTo>
                    <a:lnTo>
                      <a:pt x="4" y="38"/>
                    </a:lnTo>
                    <a:lnTo>
                      <a:pt x="11" y="34"/>
                    </a:lnTo>
                    <a:lnTo>
                      <a:pt x="14" y="26"/>
                    </a:lnTo>
                    <a:lnTo>
                      <a:pt x="18" y="19"/>
                    </a:lnTo>
                    <a:lnTo>
                      <a:pt x="21" y="10"/>
                    </a:lnTo>
                    <a:lnTo>
                      <a:pt x="21" y="3"/>
                    </a:lnTo>
                    <a:lnTo>
                      <a:pt x="21" y="0"/>
                    </a:lnTo>
                    <a:lnTo>
                      <a:pt x="21" y="5"/>
                    </a:lnTo>
                    <a:lnTo>
                      <a:pt x="23" y="15"/>
                    </a:lnTo>
                    <a:lnTo>
                      <a:pt x="28" y="22"/>
                    </a:lnTo>
                    <a:lnTo>
                      <a:pt x="30" y="26"/>
                    </a:lnTo>
                    <a:lnTo>
                      <a:pt x="35" y="31"/>
                    </a:lnTo>
                    <a:lnTo>
                      <a:pt x="37" y="36"/>
                    </a:lnTo>
                    <a:lnTo>
                      <a:pt x="40" y="43"/>
                    </a:lnTo>
                    <a:lnTo>
                      <a:pt x="37" y="53"/>
                    </a:lnTo>
                    <a:lnTo>
                      <a:pt x="30" y="62"/>
                    </a:lnTo>
                    <a:lnTo>
                      <a:pt x="21" y="67"/>
                    </a:lnTo>
                    <a:lnTo>
                      <a:pt x="18" y="72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33" name="Freeform 33"/>
              <p:cNvSpPr>
                <a:spLocks/>
              </p:cNvSpPr>
              <p:nvPr/>
            </p:nvSpPr>
            <p:spPr bwMode="auto">
              <a:xfrm>
                <a:off x="6360" y="3093"/>
                <a:ext cx="40" cy="74"/>
              </a:xfrm>
              <a:custGeom>
                <a:avLst/>
                <a:gdLst/>
                <a:ahLst/>
                <a:cxnLst>
                  <a:cxn ang="0">
                    <a:pos x="31" y="74"/>
                  </a:cxn>
                  <a:cxn ang="0">
                    <a:pos x="31" y="74"/>
                  </a:cxn>
                  <a:cxn ang="0">
                    <a:pos x="28" y="69"/>
                  </a:cxn>
                  <a:cxn ang="0">
                    <a:pos x="26" y="64"/>
                  </a:cxn>
                  <a:cxn ang="0">
                    <a:pos x="21" y="60"/>
                  </a:cxn>
                  <a:cxn ang="0">
                    <a:pos x="14" y="55"/>
                  </a:cxn>
                  <a:cxn ang="0">
                    <a:pos x="7" y="55"/>
                  </a:cxn>
                  <a:cxn ang="0">
                    <a:pos x="2" y="55"/>
                  </a:cxn>
                  <a:cxn ang="0">
                    <a:pos x="0" y="50"/>
                  </a:cxn>
                  <a:cxn ang="0">
                    <a:pos x="0" y="43"/>
                  </a:cxn>
                  <a:cxn ang="0">
                    <a:pos x="5" y="33"/>
                  </a:cxn>
                  <a:cxn ang="0">
                    <a:pos x="9" y="22"/>
                  </a:cxn>
                  <a:cxn ang="0">
                    <a:pos x="12" y="17"/>
                  </a:cxn>
                  <a:cxn ang="0">
                    <a:pos x="12" y="10"/>
                  </a:cxn>
                  <a:cxn ang="0">
                    <a:pos x="12" y="5"/>
                  </a:cxn>
                  <a:cxn ang="0">
                    <a:pos x="12" y="0"/>
                  </a:cxn>
                  <a:cxn ang="0">
                    <a:pos x="12" y="0"/>
                  </a:cxn>
                  <a:cxn ang="0">
                    <a:pos x="12" y="3"/>
                  </a:cxn>
                  <a:cxn ang="0">
                    <a:pos x="16" y="7"/>
                  </a:cxn>
                  <a:cxn ang="0">
                    <a:pos x="21" y="17"/>
                  </a:cxn>
                  <a:cxn ang="0">
                    <a:pos x="26" y="26"/>
                  </a:cxn>
                  <a:cxn ang="0">
                    <a:pos x="31" y="31"/>
                  </a:cxn>
                  <a:cxn ang="0">
                    <a:pos x="35" y="36"/>
                  </a:cxn>
                  <a:cxn ang="0">
                    <a:pos x="38" y="41"/>
                  </a:cxn>
                  <a:cxn ang="0">
                    <a:pos x="40" y="48"/>
                  </a:cxn>
                  <a:cxn ang="0">
                    <a:pos x="40" y="55"/>
                  </a:cxn>
                  <a:cxn ang="0">
                    <a:pos x="38" y="64"/>
                  </a:cxn>
                  <a:cxn ang="0">
                    <a:pos x="33" y="71"/>
                  </a:cxn>
                  <a:cxn ang="0">
                    <a:pos x="31" y="74"/>
                  </a:cxn>
                  <a:cxn ang="0">
                    <a:pos x="31" y="74"/>
                  </a:cxn>
                </a:cxnLst>
                <a:rect l="0" t="0" r="r" b="b"/>
                <a:pathLst>
                  <a:path w="40" h="74">
                    <a:moveTo>
                      <a:pt x="31" y="74"/>
                    </a:moveTo>
                    <a:lnTo>
                      <a:pt x="31" y="74"/>
                    </a:lnTo>
                    <a:lnTo>
                      <a:pt x="28" y="69"/>
                    </a:lnTo>
                    <a:lnTo>
                      <a:pt x="26" y="64"/>
                    </a:lnTo>
                    <a:lnTo>
                      <a:pt x="21" y="60"/>
                    </a:lnTo>
                    <a:lnTo>
                      <a:pt x="14" y="55"/>
                    </a:lnTo>
                    <a:lnTo>
                      <a:pt x="7" y="55"/>
                    </a:lnTo>
                    <a:lnTo>
                      <a:pt x="2" y="55"/>
                    </a:lnTo>
                    <a:lnTo>
                      <a:pt x="0" y="50"/>
                    </a:lnTo>
                    <a:lnTo>
                      <a:pt x="0" y="43"/>
                    </a:lnTo>
                    <a:lnTo>
                      <a:pt x="5" y="33"/>
                    </a:lnTo>
                    <a:lnTo>
                      <a:pt x="9" y="22"/>
                    </a:lnTo>
                    <a:lnTo>
                      <a:pt x="12" y="17"/>
                    </a:lnTo>
                    <a:lnTo>
                      <a:pt x="12" y="10"/>
                    </a:lnTo>
                    <a:lnTo>
                      <a:pt x="12" y="5"/>
                    </a:lnTo>
                    <a:lnTo>
                      <a:pt x="12" y="0"/>
                    </a:lnTo>
                    <a:lnTo>
                      <a:pt x="12" y="3"/>
                    </a:lnTo>
                    <a:lnTo>
                      <a:pt x="16" y="7"/>
                    </a:lnTo>
                    <a:lnTo>
                      <a:pt x="21" y="17"/>
                    </a:lnTo>
                    <a:lnTo>
                      <a:pt x="26" y="26"/>
                    </a:lnTo>
                    <a:lnTo>
                      <a:pt x="31" y="31"/>
                    </a:lnTo>
                    <a:lnTo>
                      <a:pt x="35" y="36"/>
                    </a:lnTo>
                    <a:lnTo>
                      <a:pt x="38" y="41"/>
                    </a:lnTo>
                    <a:lnTo>
                      <a:pt x="40" y="48"/>
                    </a:lnTo>
                    <a:lnTo>
                      <a:pt x="40" y="55"/>
                    </a:lnTo>
                    <a:lnTo>
                      <a:pt x="38" y="64"/>
                    </a:lnTo>
                    <a:lnTo>
                      <a:pt x="33" y="71"/>
                    </a:lnTo>
                    <a:lnTo>
                      <a:pt x="31" y="74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34" name="Freeform 34"/>
              <p:cNvSpPr>
                <a:spLocks/>
              </p:cNvSpPr>
              <p:nvPr/>
            </p:nvSpPr>
            <p:spPr bwMode="auto">
              <a:xfrm>
                <a:off x="6312" y="3062"/>
                <a:ext cx="19" cy="43"/>
              </a:xfrm>
              <a:custGeom>
                <a:avLst/>
                <a:gdLst/>
                <a:ahLst/>
                <a:cxnLst>
                  <a:cxn ang="0">
                    <a:pos x="8" y="43"/>
                  </a:cxn>
                  <a:cxn ang="0">
                    <a:pos x="5" y="36"/>
                  </a:cxn>
                  <a:cxn ang="0">
                    <a:pos x="0" y="31"/>
                  </a:cxn>
                  <a:cxn ang="0">
                    <a:pos x="0" y="22"/>
                  </a:cxn>
                  <a:cxn ang="0">
                    <a:pos x="0" y="17"/>
                  </a:cxn>
                  <a:cxn ang="0">
                    <a:pos x="5" y="10"/>
                  </a:cxn>
                  <a:cxn ang="0">
                    <a:pos x="10" y="5"/>
                  </a:cxn>
                  <a:cxn ang="0">
                    <a:pos x="12" y="0"/>
                  </a:cxn>
                  <a:cxn ang="0">
                    <a:pos x="15" y="0"/>
                  </a:cxn>
                  <a:cxn ang="0">
                    <a:pos x="15" y="0"/>
                  </a:cxn>
                  <a:cxn ang="0">
                    <a:pos x="15" y="5"/>
                  </a:cxn>
                  <a:cxn ang="0">
                    <a:pos x="15" y="10"/>
                  </a:cxn>
                  <a:cxn ang="0">
                    <a:pos x="17" y="17"/>
                  </a:cxn>
                  <a:cxn ang="0">
                    <a:pos x="19" y="22"/>
                  </a:cxn>
                  <a:cxn ang="0">
                    <a:pos x="19" y="29"/>
                  </a:cxn>
                  <a:cxn ang="0">
                    <a:pos x="19" y="31"/>
                  </a:cxn>
                  <a:cxn ang="0">
                    <a:pos x="17" y="38"/>
                  </a:cxn>
                  <a:cxn ang="0">
                    <a:pos x="15" y="41"/>
                  </a:cxn>
                  <a:cxn ang="0">
                    <a:pos x="10" y="43"/>
                  </a:cxn>
                  <a:cxn ang="0">
                    <a:pos x="8" y="43"/>
                  </a:cxn>
                  <a:cxn ang="0">
                    <a:pos x="8" y="43"/>
                  </a:cxn>
                  <a:cxn ang="0">
                    <a:pos x="8" y="43"/>
                  </a:cxn>
                </a:cxnLst>
                <a:rect l="0" t="0" r="r" b="b"/>
                <a:pathLst>
                  <a:path w="19" h="43">
                    <a:moveTo>
                      <a:pt x="8" y="43"/>
                    </a:moveTo>
                    <a:lnTo>
                      <a:pt x="5" y="36"/>
                    </a:lnTo>
                    <a:lnTo>
                      <a:pt x="0" y="31"/>
                    </a:lnTo>
                    <a:lnTo>
                      <a:pt x="0" y="22"/>
                    </a:lnTo>
                    <a:lnTo>
                      <a:pt x="0" y="17"/>
                    </a:lnTo>
                    <a:lnTo>
                      <a:pt x="5" y="10"/>
                    </a:lnTo>
                    <a:lnTo>
                      <a:pt x="10" y="5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5" y="5"/>
                    </a:lnTo>
                    <a:lnTo>
                      <a:pt x="15" y="10"/>
                    </a:lnTo>
                    <a:lnTo>
                      <a:pt x="17" y="17"/>
                    </a:lnTo>
                    <a:lnTo>
                      <a:pt x="19" y="22"/>
                    </a:lnTo>
                    <a:lnTo>
                      <a:pt x="19" y="29"/>
                    </a:lnTo>
                    <a:lnTo>
                      <a:pt x="19" y="31"/>
                    </a:lnTo>
                    <a:lnTo>
                      <a:pt x="17" y="38"/>
                    </a:lnTo>
                    <a:lnTo>
                      <a:pt x="15" y="41"/>
                    </a:lnTo>
                    <a:lnTo>
                      <a:pt x="10" y="43"/>
                    </a:lnTo>
                    <a:lnTo>
                      <a:pt x="8" y="43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35" name="Freeform 35"/>
              <p:cNvSpPr>
                <a:spLocks/>
              </p:cNvSpPr>
              <p:nvPr/>
            </p:nvSpPr>
            <p:spPr bwMode="auto">
              <a:xfrm>
                <a:off x="6348" y="3062"/>
                <a:ext cx="17" cy="38"/>
              </a:xfrm>
              <a:custGeom>
                <a:avLst/>
                <a:gdLst/>
                <a:ahLst/>
                <a:cxnLst>
                  <a:cxn ang="0">
                    <a:pos x="9" y="38"/>
                  </a:cxn>
                  <a:cxn ang="0">
                    <a:pos x="5" y="38"/>
                  </a:cxn>
                  <a:cxn ang="0">
                    <a:pos x="2" y="34"/>
                  </a:cxn>
                  <a:cxn ang="0">
                    <a:pos x="0" y="26"/>
                  </a:cxn>
                  <a:cxn ang="0">
                    <a:pos x="0" y="22"/>
                  </a:cxn>
                  <a:cxn ang="0">
                    <a:pos x="0" y="15"/>
                  </a:cxn>
                  <a:cxn ang="0">
                    <a:pos x="0" y="7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5"/>
                  </a:cxn>
                  <a:cxn ang="0">
                    <a:pos x="2" y="10"/>
                  </a:cxn>
                  <a:cxn ang="0">
                    <a:pos x="7" y="15"/>
                  </a:cxn>
                  <a:cxn ang="0">
                    <a:pos x="12" y="19"/>
                  </a:cxn>
                  <a:cxn ang="0">
                    <a:pos x="17" y="24"/>
                  </a:cxn>
                  <a:cxn ang="0">
                    <a:pos x="17" y="26"/>
                  </a:cxn>
                  <a:cxn ang="0">
                    <a:pos x="17" y="31"/>
                  </a:cxn>
                  <a:cxn ang="0">
                    <a:pos x="14" y="34"/>
                  </a:cxn>
                  <a:cxn ang="0">
                    <a:pos x="12" y="36"/>
                  </a:cxn>
                  <a:cxn ang="0">
                    <a:pos x="9" y="38"/>
                  </a:cxn>
                  <a:cxn ang="0">
                    <a:pos x="9" y="38"/>
                  </a:cxn>
                  <a:cxn ang="0">
                    <a:pos x="9" y="38"/>
                  </a:cxn>
                </a:cxnLst>
                <a:rect l="0" t="0" r="r" b="b"/>
                <a:pathLst>
                  <a:path w="17" h="38">
                    <a:moveTo>
                      <a:pt x="9" y="38"/>
                    </a:moveTo>
                    <a:lnTo>
                      <a:pt x="5" y="38"/>
                    </a:lnTo>
                    <a:lnTo>
                      <a:pt x="2" y="34"/>
                    </a:lnTo>
                    <a:lnTo>
                      <a:pt x="0" y="26"/>
                    </a:lnTo>
                    <a:lnTo>
                      <a:pt x="0" y="22"/>
                    </a:lnTo>
                    <a:lnTo>
                      <a:pt x="0" y="15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2" y="10"/>
                    </a:lnTo>
                    <a:lnTo>
                      <a:pt x="7" y="15"/>
                    </a:lnTo>
                    <a:lnTo>
                      <a:pt x="12" y="19"/>
                    </a:lnTo>
                    <a:lnTo>
                      <a:pt x="17" y="24"/>
                    </a:lnTo>
                    <a:lnTo>
                      <a:pt x="17" y="26"/>
                    </a:lnTo>
                    <a:lnTo>
                      <a:pt x="17" y="31"/>
                    </a:lnTo>
                    <a:lnTo>
                      <a:pt x="14" y="34"/>
                    </a:lnTo>
                    <a:lnTo>
                      <a:pt x="12" y="36"/>
                    </a:lnTo>
                    <a:lnTo>
                      <a:pt x="9" y="38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36" name="Freeform 36"/>
              <p:cNvSpPr>
                <a:spLocks/>
              </p:cNvSpPr>
              <p:nvPr/>
            </p:nvSpPr>
            <p:spPr bwMode="auto">
              <a:xfrm>
                <a:off x="6407" y="3143"/>
                <a:ext cx="22" cy="4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5" y="7"/>
                  </a:cxn>
                  <a:cxn ang="0">
                    <a:pos x="3" y="17"/>
                  </a:cxn>
                  <a:cxn ang="0">
                    <a:pos x="0" y="24"/>
                  </a:cxn>
                  <a:cxn ang="0">
                    <a:pos x="3" y="31"/>
                  </a:cxn>
                  <a:cxn ang="0">
                    <a:pos x="5" y="36"/>
                  </a:cxn>
                  <a:cxn ang="0">
                    <a:pos x="10" y="40"/>
                  </a:cxn>
                  <a:cxn ang="0">
                    <a:pos x="15" y="40"/>
                  </a:cxn>
                  <a:cxn ang="0">
                    <a:pos x="17" y="43"/>
                  </a:cxn>
                  <a:cxn ang="0">
                    <a:pos x="17" y="40"/>
                  </a:cxn>
                  <a:cxn ang="0">
                    <a:pos x="19" y="38"/>
                  </a:cxn>
                  <a:cxn ang="0">
                    <a:pos x="22" y="31"/>
                  </a:cxn>
                  <a:cxn ang="0">
                    <a:pos x="22" y="24"/>
                  </a:cxn>
                  <a:cxn ang="0">
                    <a:pos x="19" y="17"/>
                  </a:cxn>
                  <a:cxn ang="0">
                    <a:pos x="15" y="7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7" y="0"/>
                  </a:cxn>
                </a:cxnLst>
                <a:rect l="0" t="0" r="r" b="b"/>
                <a:pathLst>
                  <a:path w="22" h="43">
                    <a:moveTo>
                      <a:pt x="7" y="0"/>
                    </a:moveTo>
                    <a:lnTo>
                      <a:pt x="5" y="7"/>
                    </a:lnTo>
                    <a:lnTo>
                      <a:pt x="3" y="17"/>
                    </a:lnTo>
                    <a:lnTo>
                      <a:pt x="0" y="24"/>
                    </a:lnTo>
                    <a:lnTo>
                      <a:pt x="3" y="31"/>
                    </a:lnTo>
                    <a:lnTo>
                      <a:pt x="5" y="36"/>
                    </a:lnTo>
                    <a:lnTo>
                      <a:pt x="10" y="40"/>
                    </a:lnTo>
                    <a:lnTo>
                      <a:pt x="15" y="40"/>
                    </a:lnTo>
                    <a:lnTo>
                      <a:pt x="17" y="43"/>
                    </a:lnTo>
                    <a:lnTo>
                      <a:pt x="17" y="40"/>
                    </a:lnTo>
                    <a:lnTo>
                      <a:pt x="19" y="38"/>
                    </a:lnTo>
                    <a:lnTo>
                      <a:pt x="22" y="31"/>
                    </a:lnTo>
                    <a:lnTo>
                      <a:pt x="22" y="24"/>
                    </a:lnTo>
                    <a:lnTo>
                      <a:pt x="19" y="17"/>
                    </a:lnTo>
                    <a:lnTo>
                      <a:pt x="15" y="7"/>
                    </a:lnTo>
                    <a:lnTo>
                      <a:pt x="10" y="2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37" name="Freeform 37"/>
              <p:cNvSpPr>
                <a:spLocks/>
              </p:cNvSpPr>
              <p:nvPr/>
            </p:nvSpPr>
            <p:spPr bwMode="auto">
              <a:xfrm>
                <a:off x="6253" y="3150"/>
                <a:ext cx="19" cy="36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7" y="3"/>
                  </a:cxn>
                  <a:cxn ang="0">
                    <a:pos x="2" y="7"/>
                  </a:cxn>
                  <a:cxn ang="0">
                    <a:pos x="0" y="12"/>
                  </a:cxn>
                  <a:cxn ang="0">
                    <a:pos x="2" y="17"/>
                  </a:cxn>
                  <a:cxn ang="0">
                    <a:pos x="5" y="24"/>
                  </a:cxn>
                  <a:cxn ang="0">
                    <a:pos x="7" y="29"/>
                  </a:cxn>
                  <a:cxn ang="0">
                    <a:pos x="10" y="33"/>
                  </a:cxn>
                  <a:cxn ang="0">
                    <a:pos x="12" y="36"/>
                  </a:cxn>
                  <a:cxn ang="0">
                    <a:pos x="17" y="29"/>
                  </a:cxn>
                  <a:cxn ang="0">
                    <a:pos x="19" y="19"/>
                  </a:cxn>
                  <a:cxn ang="0">
                    <a:pos x="17" y="12"/>
                  </a:cxn>
                  <a:cxn ang="0">
                    <a:pos x="14" y="7"/>
                  </a:cxn>
                  <a:cxn ang="0">
                    <a:pos x="12" y="3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9" h="36">
                    <a:moveTo>
                      <a:pt x="12" y="0"/>
                    </a:moveTo>
                    <a:lnTo>
                      <a:pt x="7" y="3"/>
                    </a:lnTo>
                    <a:lnTo>
                      <a:pt x="2" y="7"/>
                    </a:lnTo>
                    <a:lnTo>
                      <a:pt x="0" y="12"/>
                    </a:lnTo>
                    <a:lnTo>
                      <a:pt x="2" y="17"/>
                    </a:lnTo>
                    <a:lnTo>
                      <a:pt x="5" y="24"/>
                    </a:lnTo>
                    <a:lnTo>
                      <a:pt x="7" y="29"/>
                    </a:lnTo>
                    <a:lnTo>
                      <a:pt x="10" y="33"/>
                    </a:lnTo>
                    <a:lnTo>
                      <a:pt x="12" y="36"/>
                    </a:lnTo>
                    <a:lnTo>
                      <a:pt x="17" y="29"/>
                    </a:lnTo>
                    <a:lnTo>
                      <a:pt x="19" y="19"/>
                    </a:lnTo>
                    <a:lnTo>
                      <a:pt x="17" y="12"/>
                    </a:lnTo>
                    <a:lnTo>
                      <a:pt x="14" y="7"/>
                    </a:lnTo>
                    <a:lnTo>
                      <a:pt x="12" y="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38" name="Freeform 38"/>
              <p:cNvSpPr>
                <a:spLocks/>
              </p:cNvSpPr>
              <p:nvPr/>
            </p:nvSpPr>
            <p:spPr bwMode="auto">
              <a:xfrm>
                <a:off x="6270" y="3088"/>
                <a:ext cx="14" cy="31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4" y="3"/>
                  </a:cxn>
                  <a:cxn ang="0">
                    <a:pos x="2" y="5"/>
                  </a:cxn>
                  <a:cxn ang="0">
                    <a:pos x="0" y="10"/>
                  </a:cxn>
                  <a:cxn ang="0">
                    <a:pos x="0" y="12"/>
                  </a:cxn>
                  <a:cxn ang="0">
                    <a:pos x="0" y="17"/>
                  </a:cxn>
                  <a:cxn ang="0">
                    <a:pos x="0" y="24"/>
                  </a:cxn>
                  <a:cxn ang="0">
                    <a:pos x="0" y="29"/>
                  </a:cxn>
                  <a:cxn ang="0">
                    <a:pos x="2" y="31"/>
                  </a:cxn>
                  <a:cxn ang="0">
                    <a:pos x="4" y="27"/>
                  </a:cxn>
                  <a:cxn ang="0">
                    <a:pos x="9" y="22"/>
                  </a:cxn>
                  <a:cxn ang="0">
                    <a:pos x="12" y="17"/>
                  </a:cxn>
                  <a:cxn ang="0">
                    <a:pos x="14" y="15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14" h="31">
                    <a:moveTo>
                      <a:pt x="9" y="0"/>
                    </a:moveTo>
                    <a:lnTo>
                      <a:pt x="4" y="3"/>
                    </a:lnTo>
                    <a:lnTo>
                      <a:pt x="2" y="5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7"/>
                    </a:lnTo>
                    <a:lnTo>
                      <a:pt x="0" y="24"/>
                    </a:lnTo>
                    <a:lnTo>
                      <a:pt x="0" y="29"/>
                    </a:lnTo>
                    <a:lnTo>
                      <a:pt x="2" y="31"/>
                    </a:lnTo>
                    <a:lnTo>
                      <a:pt x="4" y="27"/>
                    </a:lnTo>
                    <a:lnTo>
                      <a:pt x="9" y="22"/>
                    </a:lnTo>
                    <a:lnTo>
                      <a:pt x="12" y="17"/>
                    </a:lnTo>
                    <a:lnTo>
                      <a:pt x="14" y="15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39" name="Freeform 39"/>
              <p:cNvSpPr>
                <a:spLocks/>
              </p:cNvSpPr>
              <p:nvPr/>
            </p:nvSpPr>
            <p:spPr bwMode="auto">
              <a:xfrm>
                <a:off x="6386" y="3088"/>
                <a:ext cx="21" cy="27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5"/>
                  </a:cxn>
                  <a:cxn ang="0">
                    <a:pos x="0" y="12"/>
                  </a:cxn>
                  <a:cxn ang="0">
                    <a:pos x="5" y="17"/>
                  </a:cxn>
                  <a:cxn ang="0">
                    <a:pos x="9" y="22"/>
                  </a:cxn>
                  <a:cxn ang="0">
                    <a:pos x="14" y="27"/>
                  </a:cxn>
                  <a:cxn ang="0">
                    <a:pos x="17" y="27"/>
                  </a:cxn>
                  <a:cxn ang="0">
                    <a:pos x="21" y="12"/>
                  </a:cxn>
                  <a:cxn ang="0">
                    <a:pos x="5" y="0"/>
                  </a:cxn>
                  <a:cxn ang="0">
                    <a:pos x="5" y="0"/>
                  </a:cxn>
                </a:cxnLst>
                <a:rect l="0" t="0" r="r" b="b"/>
                <a:pathLst>
                  <a:path w="21" h="27">
                    <a:moveTo>
                      <a:pt x="5" y="0"/>
                    </a:moveTo>
                    <a:lnTo>
                      <a:pt x="0" y="5"/>
                    </a:lnTo>
                    <a:lnTo>
                      <a:pt x="0" y="12"/>
                    </a:lnTo>
                    <a:lnTo>
                      <a:pt x="5" y="17"/>
                    </a:lnTo>
                    <a:lnTo>
                      <a:pt x="9" y="22"/>
                    </a:lnTo>
                    <a:lnTo>
                      <a:pt x="14" y="27"/>
                    </a:lnTo>
                    <a:lnTo>
                      <a:pt x="17" y="27"/>
                    </a:lnTo>
                    <a:lnTo>
                      <a:pt x="21" y="1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40" name="Freeform 40"/>
              <p:cNvSpPr>
                <a:spLocks/>
              </p:cNvSpPr>
              <p:nvPr/>
            </p:nvSpPr>
            <p:spPr bwMode="auto">
              <a:xfrm>
                <a:off x="6035" y="4801"/>
                <a:ext cx="95" cy="92"/>
              </a:xfrm>
              <a:custGeom>
                <a:avLst/>
                <a:gdLst/>
                <a:ahLst/>
                <a:cxnLst>
                  <a:cxn ang="0">
                    <a:pos x="28" y="92"/>
                  </a:cxn>
                  <a:cxn ang="0">
                    <a:pos x="31" y="87"/>
                  </a:cxn>
                  <a:cxn ang="0">
                    <a:pos x="33" y="83"/>
                  </a:cxn>
                  <a:cxn ang="0">
                    <a:pos x="42" y="73"/>
                  </a:cxn>
                  <a:cxn ang="0">
                    <a:pos x="52" y="66"/>
                  </a:cxn>
                  <a:cxn ang="0">
                    <a:pos x="66" y="59"/>
                  </a:cxn>
                  <a:cxn ang="0">
                    <a:pos x="78" y="57"/>
                  </a:cxn>
                  <a:cxn ang="0">
                    <a:pos x="90" y="59"/>
                  </a:cxn>
                  <a:cxn ang="0">
                    <a:pos x="95" y="59"/>
                  </a:cxn>
                  <a:cxn ang="0">
                    <a:pos x="68" y="0"/>
                  </a:cxn>
                  <a:cxn ang="0">
                    <a:pos x="0" y="2"/>
                  </a:cxn>
                  <a:cxn ang="0">
                    <a:pos x="28" y="92"/>
                  </a:cxn>
                  <a:cxn ang="0">
                    <a:pos x="28" y="92"/>
                  </a:cxn>
                </a:cxnLst>
                <a:rect l="0" t="0" r="r" b="b"/>
                <a:pathLst>
                  <a:path w="95" h="92">
                    <a:moveTo>
                      <a:pt x="28" y="92"/>
                    </a:moveTo>
                    <a:lnTo>
                      <a:pt x="31" y="87"/>
                    </a:lnTo>
                    <a:lnTo>
                      <a:pt x="33" y="83"/>
                    </a:lnTo>
                    <a:lnTo>
                      <a:pt x="42" y="73"/>
                    </a:lnTo>
                    <a:lnTo>
                      <a:pt x="52" y="66"/>
                    </a:lnTo>
                    <a:lnTo>
                      <a:pt x="66" y="59"/>
                    </a:lnTo>
                    <a:lnTo>
                      <a:pt x="78" y="57"/>
                    </a:lnTo>
                    <a:lnTo>
                      <a:pt x="90" y="59"/>
                    </a:lnTo>
                    <a:lnTo>
                      <a:pt x="95" y="59"/>
                    </a:lnTo>
                    <a:lnTo>
                      <a:pt x="68" y="0"/>
                    </a:lnTo>
                    <a:lnTo>
                      <a:pt x="0" y="2"/>
                    </a:lnTo>
                    <a:lnTo>
                      <a:pt x="28" y="92"/>
                    </a:lnTo>
                    <a:close/>
                  </a:path>
                </a:pathLst>
              </a:custGeom>
              <a:solidFill>
                <a:srgbClr val="FF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41" name="Freeform 41"/>
              <p:cNvSpPr>
                <a:spLocks/>
              </p:cNvSpPr>
              <p:nvPr/>
            </p:nvSpPr>
            <p:spPr bwMode="auto">
              <a:xfrm>
                <a:off x="6607" y="4746"/>
                <a:ext cx="133" cy="138"/>
              </a:xfrm>
              <a:custGeom>
                <a:avLst/>
                <a:gdLst/>
                <a:ahLst/>
                <a:cxnLst>
                  <a:cxn ang="0">
                    <a:pos x="14" y="107"/>
                  </a:cxn>
                  <a:cxn ang="0">
                    <a:pos x="16" y="104"/>
                  </a:cxn>
                  <a:cxn ang="0">
                    <a:pos x="28" y="102"/>
                  </a:cxn>
                  <a:cxn ang="0">
                    <a:pos x="45" y="100"/>
                  </a:cxn>
                  <a:cxn ang="0">
                    <a:pos x="64" y="100"/>
                  </a:cxn>
                  <a:cxn ang="0">
                    <a:pos x="85" y="107"/>
                  </a:cxn>
                  <a:cxn ang="0">
                    <a:pos x="109" y="121"/>
                  </a:cxn>
                  <a:cxn ang="0">
                    <a:pos x="126" y="135"/>
                  </a:cxn>
                  <a:cxn ang="0">
                    <a:pos x="133" y="138"/>
                  </a:cxn>
                  <a:cxn ang="0">
                    <a:pos x="130" y="123"/>
                  </a:cxn>
                  <a:cxn ang="0">
                    <a:pos x="123" y="97"/>
                  </a:cxn>
                  <a:cxn ang="0">
                    <a:pos x="118" y="71"/>
                  </a:cxn>
                  <a:cxn ang="0">
                    <a:pos x="116" y="62"/>
                  </a:cxn>
                  <a:cxn ang="0">
                    <a:pos x="73" y="0"/>
                  </a:cxn>
                  <a:cxn ang="0">
                    <a:pos x="0" y="64"/>
                  </a:cxn>
                  <a:cxn ang="0">
                    <a:pos x="14" y="107"/>
                  </a:cxn>
                  <a:cxn ang="0">
                    <a:pos x="14" y="107"/>
                  </a:cxn>
                </a:cxnLst>
                <a:rect l="0" t="0" r="r" b="b"/>
                <a:pathLst>
                  <a:path w="133" h="138">
                    <a:moveTo>
                      <a:pt x="14" y="107"/>
                    </a:moveTo>
                    <a:lnTo>
                      <a:pt x="16" y="104"/>
                    </a:lnTo>
                    <a:lnTo>
                      <a:pt x="28" y="102"/>
                    </a:lnTo>
                    <a:lnTo>
                      <a:pt x="45" y="100"/>
                    </a:lnTo>
                    <a:lnTo>
                      <a:pt x="64" y="100"/>
                    </a:lnTo>
                    <a:lnTo>
                      <a:pt x="85" y="107"/>
                    </a:lnTo>
                    <a:lnTo>
                      <a:pt x="109" y="121"/>
                    </a:lnTo>
                    <a:lnTo>
                      <a:pt x="126" y="135"/>
                    </a:lnTo>
                    <a:lnTo>
                      <a:pt x="133" y="138"/>
                    </a:lnTo>
                    <a:lnTo>
                      <a:pt x="130" y="123"/>
                    </a:lnTo>
                    <a:lnTo>
                      <a:pt x="123" y="97"/>
                    </a:lnTo>
                    <a:lnTo>
                      <a:pt x="118" y="71"/>
                    </a:lnTo>
                    <a:lnTo>
                      <a:pt x="116" y="62"/>
                    </a:lnTo>
                    <a:lnTo>
                      <a:pt x="73" y="0"/>
                    </a:lnTo>
                    <a:lnTo>
                      <a:pt x="0" y="64"/>
                    </a:lnTo>
                    <a:lnTo>
                      <a:pt x="14" y="107"/>
                    </a:lnTo>
                    <a:close/>
                  </a:path>
                </a:pathLst>
              </a:custGeom>
              <a:solidFill>
                <a:srgbClr val="FF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42" name="Freeform 42"/>
              <p:cNvSpPr>
                <a:spLocks/>
              </p:cNvSpPr>
              <p:nvPr/>
            </p:nvSpPr>
            <p:spPr bwMode="auto">
              <a:xfrm>
                <a:off x="6217" y="4530"/>
                <a:ext cx="271" cy="76"/>
              </a:xfrm>
              <a:custGeom>
                <a:avLst/>
                <a:gdLst/>
                <a:ahLst/>
                <a:cxnLst>
                  <a:cxn ang="0">
                    <a:pos x="0" y="26"/>
                  </a:cxn>
                  <a:cxn ang="0">
                    <a:pos x="10" y="33"/>
                  </a:cxn>
                  <a:cxn ang="0">
                    <a:pos x="31" y="50"/>
                  </a:cxn>
                  <a:cxn ang="0">
                    <a:pos x="55" y="64"/>
                  </a:cxn>
                  <a:cxn ang="0">
                    <a:pos x="69" y="73"/>
                  </a:cxn>
                  <a:cxn ang="0">
                    <a:pos x="69" y="71"/>
                  </a:cxn>
                  <a:cxn ang="0">
                    <a:pos x="69" y="62"/>
                  </a:cxn>
                  <a:cxn ang="0">
                    <a:pos x="69" y="52"/>
                  </a:cxn>
                  <a:cxn ang="0">
                    <a:pos x="69" y="50"/>
                  </a:cxn>
                  <a:cxn ang="0">
                    <a:pos x="76" y="52"/>
                  </a:cxn>
                  <a:cxn ang="0">
                    <a:pos x="95" y="62"/>
                  </a:cxn>
                  <a:cxn ang="0">
                    <a:pos x="117" y="71"/>
                  </a:cxn>
                  <a:cxn ang="0">
                    <a:pos x="136" y="76"/>
                  </a:cxn>
                  <a:cxn ang="0">
                    <a:pos x="152" y="69"/>
                  </a:cxn>
                  <a:cxn ang="0">
                    <a:pos x="174" y="57"/>
                  </a:cxn>
                  <a:cxn ang="0">
                    <a:pos x="193" y="45"/>
                  </a:cxn>
                  <a:cxn ang="0">
                    <a:pos x="200" y="40"/>
                  </a:cxn>
                  <a:cxn ang="0">
                    <a:pos x="197" y="45"/>
                  </a:cxn>
                  <a:cxn ang="0">
                    <a:pos x="195" y="57"/>
                  </a:cxn>
                  <a:cxn ang="0">
                    <a:pos x="195" y="66"/>
                  </a:cxn>
                  <a:cxn ang="0">
                    <a:pos x="205" y="69"/>
                  </a:cxn>
                  <a:cxn ang="0">
                    <a:pos x="221" y="54"/>
                  </a:cxn>
                  <a:cxn ang="0">
                    <a:pos x="243" y="31"/>
                  </a:cxn>
                  <a:cxn ang="0">
                    <a:pos x="262" y="9"/>
                  </a:cxn>
                  <a:cxn ang="0">
                    <a:pos x="271" y="0"/>
                  </a:cxn>
                  <a:cxn ang="0">
                    <a:pos x="0" y="26"/>
                  </a:cxn>
                  <a:cxn ang="0">
                    <a:pos x="0" y="26"/>
                  </a:cxn>
                </a:cxnLst>
                <a:rect l="0" t="0" r="r" b="b"/>
                <a:pathLst>
                  <a:path w="271" h="76">
                    <a:moveTo>
                      <a:pt x="0" y="26"/>
                    </a:moveTo>
                    <a:lnTo>
                      <a:pt x="10" y="33"/>
                    </a:lnTo>
                    <a:lnTo>
                      <a:pt x="31" y="50"/>
                    </a:lnTo>
                    <a:lnTo>
                      <a:pt x="55" y="64"/>
                    </a:lnTo>
                    <a:lnTo>
                      <a:pt x="69" y="73"/>
                    </a:lnTo>
                    <a:lnTo>
                      <a:pt x="69" y="71"/>
                    </a:lnTo>
                    <a:lnTo>
                      <a:pt x="69" y="62"/>
                    </a:lnTo>
                    <a:lnTo>
                      <a:pt x="69" y="52"/>
                    </a:lnTo>
                    <a:lnTo>
                      <a:pt x="69" y="50"/>
                    </a:lnTo>
                    <a:lnTo>
                      <a:pt x="76" y="52"/>
                    </a:lnTo>
                    <a:lnTo>
                      <a:pt x="95" y="62"/>
                    </a:lnTo>
                    <a:lnTo>
                      <a:pt x="117" y="71"/>
                    </a:lnTo>
                    <a:lnTo>
                      <a:pt x="136" y="76"/>
                    </a:lnTo>
                    <a:lnTo>
                      <a:pt x="152" y="69"/>
                    </a:lnTo>
                    <a:lnTo>
                      <a:pt x="174" y="57"/>
                    </a:lnTo>
                    <a:lnTo>
                      <a:pt x="193" y="45"/>
                    </a:lnTo>
                    <a:lnTo>
                      <a:pt x="200" y="40"/>
                    </a:lnTo>
                    <a:lnTo>
                      <a:pt x="197" y="45"/>
                    </a:lnTo>
                    <a:lnTo>
                      <a:pt x="195" y="57"/>
                    </a:lnTo>
                    <a:lnTo>
                      <a:pt x="195" y="66"/>
                    </a:lnTo>
                    <a:lnTo>
                      <a:pt x="205" y="69"/>
                    </a:lnTo>
                    <a:lnTo>
                      <a:pt x="221" y="54"/>
                    </a:lnTo>
                    <a:lnTo>
                      <a:pt x="243" y="31"/>
                    </a:lnTo>
                    <a:lnTo>
                      <a:pt x="262" y="9"/>
                    </a:lnTo>
                    <a:lnTo>
                      <a:pt x="271" y="0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43" name="Freeform 43"/>
              <p:cNvSpPr>
                <a:spLocks/>
              </p:cNvSpPr>
              <p:nvPr/>
            </p:nvSpPr>
            <p:spPr bwMode="auto">
              <a:xfrm>
                <a:off x="6286" y="4608"/>
                <a:ext cx="62" cy="43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3" y="3"/>
                  </a:cxn>
                  <a:cxn ang="0">
                    <a:pos x="3" y="10"/>
                  </a:cxn>
                  <a:cxn ang="0">
                    <a:pos x="0" y="14"/>
                  </a:cxn>
                  <a:cxn ang="0">
                    <a:pos x="0" y="22"/>
                  </a:cxn>
                  <a:cxn ang="0">
                    <a:pos x="5" y="26"/>
                  </a:cxn>
                  <a:cxn ang="0">
                    <a:pos x="19" y="36"/>
                  </a:cxn>
                  <a:cxn ang="0">
                    <a:pos x="31" y="43"/>
                  </a:cxn>
                  <a:cxn ang="0">
                    <a:pos x="38" y="43"/>
                  </a:cxn>
                  <a:cxn ang="0">
                    <a:pos x="43" y="36"/>
                  </a:cxn>
                  <a:cxn ang="0">
                    <a:pos x="50" y="29"/>
                  </a:cxn>
                  <a:cxn ang="0">
                    <a:pos x="57" y="19"/>
                  </a:cxn>
                  <a:cxn ang="0">
                    <a:pos x="62" y="17"/>
                  </a:cxn>
                  <a:cxn ang="0">
                    <a:pos x="5" y="0"/>
                  </a:cxn>
                  <a:cxn ang="0">
                    <a:pos x="5" y="0"/>
                  </a:cxn>
                </a:cxnLst>
                <a:rect l="0" t="0" r="r" b="b"/>
                <a:pathLst>
                  <a:path w="62" h="43">
                    <a:moveTo>
                      <a:pt x="5" y="0"/>
                    </a:moveTo>
                    <a:lnTo>
                      <a:pt x="3" y="3"/>
                    </a:lnTo>
                    <a:lnTo>
                      <a:pt x="3" y="10"/>
                    </a:lnTo>
                    <a:lnTo>
                      <a:pt x="0" y="14"/>
                    </a:lnTo>
                    <a:lnTo>
                      <a:pt x="0" y="22"/>
                    </a:lnTo>
                    <a:lnTo>
                      <a:pt x="5" y="26"/>
                    </a:lnTo>
                    <a:lnTo>
                      <a:pt x="19" y="36"/>
                    </a:lnTo>
                    <a:lnTo>
                      <a:pt x="31" y="43"/>
                    </a:lnTo>
                    <a:lnTo>
                      <a:pt x="38" y="43"/>
                    </a:lnTo>
                    <a:lnTo>
                      <a:pt x="43" y="36"/>
                    </a:lnTo>
                    <a:lnTo>
                      <a:pt x="50" y="29"/>
                    </a:lnTo>
                    <a:lnTo>
                      <a:pt x="57" y="19"/>
                    </a:lnTo>
                    <a:lnTo>
                      <a:pt x="62" y="17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44" name="Freeform 44"/>
              <p:cNvSpPr>
                <a:spLocks/>
              </p:cNvSpPr>
              <p:nvPr/>
            </p:nvSpPr>
            <p:spPr bwMode="auto">
              <a:xfrm>
                <a:off x="6355" y="4601"/>
                <a:ext cx="69" cy="52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45" y="2"/>
                  </a:cxn>
                  <a:cxn ang="0">
                    <a:pos x="26" y="12"/>
                  </a:cxn>
                  <a:cxn ang="0">
                    <a:pos x="7" y="19"/>
                  </a:cxn>
                  <a:cxn ang="0">
                    <a:pos x="0" y="21"/>
                  </a:cxn>
                  <a:cxn ang="0">
                    <a:pos x="5" y="26"/>
                  </a:cxn>
                  <a:cxn ang="0">
                    <a:pos x="14" y="38"/>
                  </a:cxn>
                  <a:cxn ang="0">
                    <a:pos x="24" y="50"/>
                  </a:cxn>
                  <a:cxn ang="0">
                    <a:pos x="31" y="52"/>
                  </a:cxn>
                  <a:cxn ang="0">
                    <a:pos x="38" y="45"/>
                  </a:cxn>
                  <a:cxn ang="0">
                    <a:pos x="52" y="38"/>
                  </a:cxn>
                  <a:cxn ang="0">
                    <a:pos x="62" y="29"/>
                  </a:cxn>
                  <a:cxn ang="0">
                    <a:pos x="69" y="26"/>
                  </a:cxn>
                  <a:cxn ang="0">
                    <a:pos x="55" y="0"/>
                  </a:cxn>
                  <a:cxn ang="0">
                    <a:pos x="55" y="0"/>
                  </a:cxn>
                </a:cxnLst>
                <a:rect l="0" t="0" r="r" b="b"/>
                <a:pathLst>
                  <a:path w="69" h="52">
                    <a:moveTo>
                      <a:pt x="55" y="0"/>
                    </a:moveTo>
                    <a:lnTo>
                      <a:pt x="45" y="2"/>
                    </a:lnTo>
                    <a:lnTo>
                      <a:pt x="26" y="12"/>
                    </a:lnTo>
                    <a:lnTo>
                      <a:pt x="7" y="19"/>
                    </a:lnTo>
                    <a:lnTo>
                      <a:pt x="0" y="21"/>
                    </a:lnTo>
                    <a:lnTo>
                      <a:pt x="5" y="26"/>
                    </a:lnTo>
                    <a:lnTo>
                      <a:pt x="14" y="38"/>
                    </a:lnTo>
                    <a:lnTo>
                      <a:pt x="24" y="50"/>
                    </a:lnTo>
                    <a:lnTo>
                      <a:pt x="31" y="52"/>
                    </a:lnTo>
                    <a:lnTo>
                      <a:pt x="38" y="45"/>
                    </a:lnTo>
                    <a:lnTo>
                      <a:pt x="52" y="38"/>
                    </a:lnTo>
                    <a:lnTo>
                      <a:pt x="62" y="29"/>
                    </a:lnTo>
                    <a:lnTo>
                      <a:pt x="69" y="26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45" name="Freeform 45"/>
              <p:cNvSpPr>
                <a:spLocks/>
              </p:cNvSpPr>
              <p:nvPr/>
            </p:nvSpPr>
            <p:spPr bwMode="auto">
              <a:xfrm>
                <a:off x="6327" y="4649"/>
                <a:ext cx="57" cy="42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16" y="2"/>
                  </a:cxn>
                  <a:cxn ang="0">
                    <a:pos x="9" y="7"/>
                  </a:cxn>
                  <a:cxn ang="0">
                    <a:pos x="2" y="9"/>
                  </a:cxn>
                  <a:cxn ang="0">
                    <a:pos x="0" y="11"/>
                  </a:cxn>
                  <a:cxn ang="0">
                    <a:pos x="4" y="16"/>
                  </a:cxn>
                  <a:cxn ang="0">
                    <a:pos x="14" y="28"/>
                  </a:cxn>
                  <a:cxn ang="0">
                    <a:pos x="23" y="40"/>
                  </a:cxn>
                  <a:cxn ang="0">
                    <a:pos x="33" y="42"/>
                  </a:cxn>
                  <a:cxn ang="0">
                    <a:pos x="38" y="33"/>
                  </a:cxn>
                  <a:cxn ang="0">
                    <a:pos x="45" y="23"/>
                  </a:cxn>
                  <a:cxn ang="0">
                    <a:pos x="52" y="16"/>
                  </a:cxn>
                  <a:cxn ang="0">
                    <a:pos x="57" y="11"/>
                  </a:cxn>
                  <a:cxn ang="0">
                    <a:pos x="21" y="0"/>
                  </a:cxn>
                  <a:cxn ang="0">
                    <a:pos x="21" y="0"/>
                  </a:cxn>
                </a:cxnLst>
                <a:rect l="0" t="0" r="r" b="b"/>
                <a:pathLst>
                  <a:path w="57" h="42">
                    <a:moveTo>
                      <a:pt x="21" y="0"/>
                    </a:moveTo>
                    <a:lnTo>
                      <a:pt x="16" y="2"/>
                    </a:lnTo>
                    <a:lnTo>
                      <a:pt x="9" y="7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4" y="16"/>
                    </a:lnTo>
                    <a:lnTo>
                      <a:pt x="14" y="28"/>
                    </a:lnTo>
                    <a:lnTo>
                      <a:pt x="23" y="40"/>
                    </a:lnTo>
                    <a:lnTo>
                      <a:pt x="33" y="42"/>
                    </a:lnTo>
                    <a:lnTo>
                      <a:pt x="38" y="33"/>
                    </a:lnTo>
                    <a:lnTo>
                      <a:pt x="45" y="23"/>
                    </a:lnTo>
                    <a:lnTo>
                      <a:pt x="52" y="16"/>
                    </a:lnTo>
                    <a:lnTo>
                      <a:pt x="57" y="1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46" name="Freeform 46"/>
              <p:cNvSpPr>
                <a:spLocks/>
              </p:cNvSpPr>
              <p:nvPr/>
            </p:nvSpPr>
            <p:spPr bwMode="auto">
              <a:xfrm>
                <a:off x="5387" y="3924"/>
                <a:ext cx="85" cy="297"/>
              </a:xfrm>
              <a:custGeom>
                <a:avLst/>
                <a:gdLst/>
                <a:ahLst/>
                <a:cxnLst>
                  <a:cxn ang="0">
                    <a:pos x="85" y="105"/>
                  </a:cxn>
                  <a:cxn ang="0">
                    <a:pos x="78" y="107"/>
                  </a:cxn>
                  <a:cxn ang="0">
                    <a:pos x="68" y="114"/>
                  </a:cxn>
                  <a:cxn ang="0">
                    <a:pos x="57" y="133"/>
                  </a:cxn>
                  <a:cxn ang="0">
                    <a:pos x="49" y="164"/>
                  </a:cxn>
                  <a:cxn ang="0">
                    <a:pos x="49" y="204"/>
                  </a:cxn>
                  <a:cxn ang="0">
                    <a:pos x="57" y="250"/>
                  </a:cxn>
                  <a:cxn ang="0">
                    <a:pos x="64" y="283"/>
                  </a:cxn>
                  <a:cxn ang="0">
                    <a:pos x="66" y="297"/>
                  </a:cxn>
                  <a:cxn ang="0">
                    <a:pos x="0" y="247"/>
                  </a:cxn>
                  <a:cxn ang="0">
                    <a:pos x="2" y="7"/>
                  </a:cxn>
                  <a:cxn ang="0">
                    <a:pos x="49" y="0"/>
                  </a:cxn>
                  <a:cxn ang="0">
                    <a:pos x="85" y="105"/>
                  </a:cxn>
                  <a:cxn ang="0">
                    <a:pos x="85" y="105"/>
                  </a:cxn>
                </a:cxnLst>
                <a:rect l="0" t="0" r="r" b="b"/>
                <a:pathLst>
                  <a:path w="85" h="297">
                    <a:moveTo>
                      <a:pt x="85" y="105"/>
                    </a:moveTo>
                    <a:lnTo>
                      <a:pt x="78" y="107"/>
                    </a:lnTo>
                    <a:lnTo>
                      <a:pt x="68" y="114"/>
                    </a:lnTo>
                    <a:lnTo>
                      <a:pt x="57" y="133"/>
                    </a:lnTo>
                    <a:lnTo>
                      <a:pt x="49" y="164"/>
                    </a:lnTo>
                    <a:lnTo>
                      <a:pt x="49" y="204"/>
                    </a:lnTo>
                    <a:lnTo>
                      <a:pt x="57" y="250"/>
                    </a:lnTo>
                    <a:lnTo>
                      <a:pt x="64" y="283"/>
                    </a:lnTo>
                    <a:lnTo>
                      <a:pt x="66" y="297"/>
                    </a:lnTo>
                    <a:lnTo>
                      <a:pt x="0" y="247"/>
                    </a:lnTo>
                    <a:lnTo>
                      <a:pt x="2" y="7"/>
                    </a:lnTo>
                    <a:lnTo>
                      <a:pt x="49" y="0"/>
                    </a:lnTo>
                    <a:lnTo>
                      <a:pt x="85" y="105"/>
                    </a:lnTo>
                    <a:close/>
                  </a:path>
                </a:pathLst>
              </a:custGeom>
              <a:solidFill>
                <a:srgbClr val="75696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47" name="Freeform 47"/>
              <p:cNvSpPr>
                <a:spLocks/>
              </p:cNvSpPr>
              <p:nvPr/>
            </p:nvSpPr>
            <p:spPr bwMode="auto">
              <a:xfrm>
                <a:off x="7366" y="3668"/>
                <a:ext cx="245" cy="237"/>
              </a:xfrm>
              <a:custGeom>
                <a:avLst/>
                <a:gdLst/>
                <a:ahLst/>
                <a:cxnLst>
                  <a:cxn ang="0">
                    <a:pos x="64" y="76"/>
                  </a:cxn>
                  <a:cxn ang="0">
                    <a:pos x="72" y="76"/>
                  </a:cxn>
                  <a:cxn ang="0">
                    <a:pos x="91" y="73"/>
                  </a:cxn>
                  <a:cxn ang="0">
                    <a:pos x="117" y="71"/>
                  </a:cxn>
                  <a:cxn ang="0">
                    <a:pos x="147" y="62"/>
                  </a:cxn>
                  <a:cxn ang="0">
                    <a:pos x="178" y="43"/>
                  </a:cxn>
                  <a:cxn ang="0">
                    <a:pos x="212" y="24"/>
                  </a:cxn>
                  <a:cxn ang="0">
                    <a:pos x="233" y="7"/>
                  </a:cxn>
                  <a:cxn ang="0">
                    <a:pos x="245" y="0"/>
                  </a:cxn>
                  <a:cxn ang="0">
                    <a:pos x="202" y="90"/>
                  </a:cxn>
                  <a:cxn ang="0">
                    <a:pos x="129" y="128"/>
                  </a:cxn>
                  <a:cxn ang="0">
                    <a:pos x="69" y="135"/>
                  </a:cxn>
                  <a:cxn ang="0">
                    <a:pos x="15" y="237"/>
                  </a:cxn>
                  <a:cxn ang="0">
                    <a:pos x="0" y="135"/>
                  </a:cxn>
                  <a:cxn ang="0">
                    <a:pos x="64" y="76"/>
                  </a:cxn>
                  <a:cxn ang="0">
                    <a:pos x="64" y="76"/>
                  </a:cxn>
                </a:cxnLst>
                <a:rect l="0" t="0" r="r" b="b"/>
                <a:pathLst>
                  <a:path w="245" h="237">
                    <a:moveTo>
                      <a:pt x="64" y="76"/>
                    </a:moveTo>
                    <a:lnTo>
                      <a:pt x="72" y="76"/>
                    </a:lnTo>
                    <a:lnTo>
                      <a:pt x="91" y="73"/>
                    </a:lnTo>
                    <a:lnTo>
                      <a:pt x="117" y="71"/>
                    </a:lnTo>
                    <a:lnTo>
                      <a:pt x="147" y="62"/>
                    </a:lnTo>
                    <a:lnTo>
                      <a:pt x="178" y="43"/>
                    </a:lnTo>
                    <a:lnTo>
                      <a:pt x="212" y="24"/>
                    </a:lnTo>
                    <a:lnTo>
                      <a:pt x="233" y="7"/>
                    </a:lnTo>
                    <a:lnTo>
                      <a:pt x="245" y="0"/>
                    </a:lnTo>
                    <a:lnTo>
                      <a:pt x="202" y="90"/>
                    </a:lnTo>
                    <a:lnTo>
                      <a:pt x="129" y="128"/>
                    </a:lnTo>
                    <a:lnTo>
                      <a:pt x="69" y="135"/>
                    </a:lnTo>
                    <a:lnTo>
                      <a:pt x="15" y="237"/>
                    </a:lnTo>
                    <a:lnTo>
                      <a:pt x="0" y="135"/>
                    </a:lnTo>
                    <a:lnTo>
                      <a:pt x="64" y="76"/>
                    </a:lnTo>
                    <a:close/>
                  </a:path>
                </a:pathLst>
              </a:custGeom>
              <a:solidFill>
                <a:srgbClr val="75696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48" name="Freeform 48"/>
              <p:cNvSpPr>
                <a:spLocks/>
              </p:cNvSpPr>
              <p:nvPr/>
            </p:nvSpPr>
            <p:spPr bwMode="auto">
              <a:xfrm>
                <a:off x="5700" y="3751"/>
                <a:ext cx="1277" cy="256"/>
              </a:xfrm>
              <a:custGeom>
                <a:avLst/>
                <a:gdLst/>
                <a:ahLst/>
                <a:cxnLst>
                  <a:cxn ang="0">
                    <a:pos x="78" y="7"/>
                  </a:cxn>
                  <a:cxn ang="0">
                    <a:pos x="180" y="66"/>
                  </a:cxn>
                  <a:cxn ang="0">
                    <a:pos x="479" y="112"/>
                  </a:cxn>
                  <a:cxn ang="0">
                    <a:pos x="1011" y="83"/>
                  </a:cxn>
                  <a:cxn ang="0">
                    <a:pos x="1211" y="0"/>
                  </a:cxn>
                  <a:cxn ang="0">
                    <a:pos x="1277" y="97"/>
                  </a:cxn>
                  <a:cxn ang="0">
                    <a:pos x="1220" y="152"/>
                  </a:cxn>
                  <a:cxn ang="0">
                    <a:pos x="999" y="233"/>
                  </a:cxn>
                  <a:cxn ang="0">
                    <a:pos x="430" y="256"/>
                  </a:cxn>
                  <a:cxn ang="0">
                    <a:pos x="145" y="211"/>
                  </a:cxn>
                  <a:cxn ang="0">
                    <a:pos x="0" y="159"/>
                  </a:cxn>
                  <a:cxn ang="0">
                    <a:pos x="78" y="7"/>
                  </a:cxn>
                  <a:cxn ang="0">
                    <a:pos x="78" y="7"/>
                  </a:cxn>
                </a:cxnLst>
                <a:rect l="0" t="0" r="r" b="b"/>
                <a:pathLst>
                  <a:path w="1277" h="256">
                    <a:moveTo>
                      <a:pt x="78" y="7"/>
                    </a:moveTo>
                    <a:lnTo>
                      <a:pt x="180" y="66"/>
                    </a:lnTo>
                    <a:lnTo>
                      <a:pt x="479" y="112"/>
                    </a:lnTo>
                    <a:lnTo>
                      <a:pt x="1011" y="83"/>
                    </a:lnTo>
                    <a:lnTo>
                      <a:pt x="1211" y="0"/>
                    </a:lnTo>
                    <a:lnTo>
                      <a:pt x="1277" y="97"/>
                    </a:lnTo>
                    <a:lnTo>
                      <a:pt x="1220" y="152"/>
                    </a:lnTo>
                    <a:lnTo>
                      <a:pt x="999" y="233"/>
                    </a:lnTo>
                    <a:lnTo>
                      <a:pt x="430" y="256"/>
                    </a:lnTo>
                    <a:lnTo>
                      <a:pt x="145" y="211"/>
                    </a:lnTo>
                    <a:lnTo>
                      <a:pt x="0" y="159"/>
                    </a:lnTo>
                    <a:lnTo>
                      <a:pt x="78" y="7"/>
                    </a:lnTo>
                    <a:close/>
                  </a:path>
                </a:pathLst>
              </a:custGeom>
              <a:solidFill>
                <a:srgbClr val="B8C4F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49" name="Freeform 49"/>
              <p:cNvSpPr>
                <a:spLocks/>
              </p:cNvSpPr>
              <p:nvPr/>
            </p:nvSpPr>
            <p:spPr bwMode="auto">
              <a:xfrm>
                <a:off x="5645" y="3905"/>
                <a:ext cx="1420" cy="440"/>
              </a:xfrm>
              <a:custGeom>
                <a:avLst/>
                <a:gdLst/>
                <a:ahLst/>
                <a:cxnLst>
                  <a:cxn ang="0">
                    <a:pos x="38" y="55"/>
                  </a:cxn>
                  <a:cxn ang="0">
                    <a:pos x="209" y="193"/>
                  </a:cxn>
                  <a:cxn ang="0">
                    <a:pos x="321" y="226"/>
                  </a:cxn>
                  <a:cxn ang="0">
                    <a:pos x="831" y="233"/>
                  </a:cxn>
                  <a:cxn ang="0">
                    <a:pos x="1173" y="195"/>
                  </a:cxn>
                  <a:cxn ang="0">
                    <a:pos x="1356" y="48"/>
                  </a:cxn>
                  <a:cxn ang="0">
                    <a:pos x="1382" y="0"/>
                  </a:cxn>
                  <a:cxn ang="0">
                    <a:pos x="1420" y="62"/>
                  </a:cxn>
                  <a:cxn ang="0">
                    <a:pos x="1382" y="157"/>
                  </a:cxn>
                  <a:cxn ang="0">
                    <a:pos x="1199" y="292"/>
                  </a:cxn>
                  <a:cxn ang="0">
                    <a:pos x="1206" y="349"/>
                  </a:cxn>
                  <a:cxn ang="0">
                    <a:pos x="1083" y="392"/>
                  </a:cxn>
                  <a:cxn ang="0">
                    <a:pos x="703" y="423"/>
                  </a:cxn>
                  <a:cxn ang="0">
                    <a:pos x="402" y="440"/>
                  </a:cxn>
                  <a:cxn ang="0">
                    <a:pos x="212" y="378"/>
                  </a:cxn>
                  <a:cxn ang="0">
                    <a:pos x="205" y="288"/>
                  </a:cxn>
                  <a:cxn ang="0">
                    <a:pos x="0" y="121"/>
                  </a:cxn>
                  <a:cxn ang="0">
                    <a:pos x="38" y="55"/>
                  </a:cxn>
                  <a:cxn ang="0">
                    <a:pos x="38" y="55"/>
                  </a:cxn>
                </a:cxnLst>
                <a:rect l="0" t="0" r="r" b="b"/>
                <a:pathLst>
                  <a:path w="1420" h="440">
                    <a:moveTo>
                      <a:pt x="38" y="55"/>
                    </a:moveTo>
                    <a:lnTo>
                      <a:pt x="209" y="193"/>
                    </a:lnTo>
                    <a:lnTo>
                      <a:pt x="321" y="226"/>
                    </a:lnTo>
                    <a:lnTo>
                      <a:pt x="831" y="233"/>
                    </a:lnTo>
                    <a:lnTo>
                      <a:pt x="1173" y="195"/>
                    </a:lnTo>
                    <a:lnTo>
                      <a:pt x="1356" y="48"/>
                    </a:lnTo>
                    <a:lnTo>
                      <a:pt x="1382" y="0"/>
                    </a:lnTo>
                    <a:lnTo>
                      <a:pt x="1420" y="62"/>
                    </a:lnTo>
                    <a:lnTo>
                      <a:pt x="1382" y="157"/>
                    </a:lnTo>
                    <a:lnTo>
                      <a:pt x="1199" y="292"/>
                    </a:lnTo>
                    <a:lnTo>
                      <a:pt x="1206" y="349"/>
                    </a:lnTo>
                    <a:lnTo>
                      <a:pt x="1083" y="392"/>
                    </a:lnTo>
                    <a:lnTo>
                      <a:pt x="703" y="423"/>
                    </a:lnTo>
                    <a:lnTo>
                      <a:pt x="402" y="440"/>
                    </a:lnTo>
                    <a:lnTo>
                      <a:pt x="212" y="378"/>
                    </a:lnTo>
                    <a:lnTo>
                      <a:pt x="205" y="288"/>
                    </a:lnTo>
                    <a:lnTo>
                      <a:pt x="0" y="121"/>
                    </a:lnTo>
                    <a:lnTo>
                      <a:pt x="38" y="55"/>
                    </a:lnTo>
                    <a:close/>
                  </a:path>
                </a:pathLst>
              </a:custGeom>
              <a:solidFill>
                <a:srgbClr val="B8C4F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50" name="Freeform 50"/>
              <p:cNvSpPr>
                <a:spLocks/>
              </p:cNvSpPr>
              <p:nvPr/>
            </p:nvSpPr>
            <p:spPr bwMode="auto">
              <a:xfrm>
                <a:off x="5864" y="4397"/>
                <a:ext cx="1001" cy="147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221" y="54"/>
                  </a:cxn>
                  <a:cxn ang="0">
                    <a:pos x="546" y="54"/>
                  </a:cxn>
                  <a:cxn ang="0">
                    <a:pos x="982" y="0"/>
                  </a:cxn>
                  <a:cxn ang="0">
                    <a:pos x="1001" y="78"/>
                  </a:cxn>
                  <a:cxn ang="0">
                    <a:pos x="911" y="100"/>
                  </a:cxn>
                  <a:cxn ang="0">
                    <a:pos x="237" y="147"/>
                  </a:cxn>
                  <a:cxn ang="0">
                    <a:pos x="0" y="78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001" h="147">
                    <a:moveTo>
                      <a:pt x="0" y="7"/>
                    </a:moveTo>
                    <a:lnTo>
                      <a:pt x="221" y="54"/>
                    </a:lnTo>
                    <a:lnTo>
                      <a:pt x="546" y="54"/>
                    </a:lnTo>
                    <a:lnTo>
                      <a:pt x="982" y="0"/>
                    </a:lnTo>
                    <a:lnTo>
                      <a:pt x="1001" y="78"/>
                    </a:lnTo>
                    <a:lnTo>
                      <a:pt x="911" y="100"/>
                    </a:lnTo>
                    <a:lnTo>
                      <a:pt x="237" y="147"/>
                    </a:lnTo>
                    <a:lnTo>
                      <a:pt x="0" y="78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B8C4F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51" name="Freeform 51"/>
              <p:cNvSpPr>
                <a:spLocks/>
              </p:cNvSpPr>
              <p:nvPr/>
            </p:nvSpPr>
            <p:spPr bwMode="auto">
              <a:xfrm>
                <a:off x="5800" y="3312"/>
                <a:ext cx="135" cy="163"/>
              </a:xfrm>
              <a:custGeom>
                <a:avLst/>
                <a:gdLst/>
                <a:ahLst/>
                <a:cxnLst>
                  <a:cxn ang="0">
                    <a:pos x="85" y="116"/>
                  </a:cxn>
                  <a:cxn ang="0">
                    <a:pos x="73" y="121"/>
                  </a:cxn>
                  <a:cxn ang="0">
                    <a:pos x="59" y="123"/>
                  </a:cxn>
                  <a:cxn ang="0">
                    <a:pos x="47" y="109"/>
                  </a:cxn>
                  <a:cxn ang="0">
                    <a:pos x="40" y="87"/>
                  </a:cxn>
                  <a:cxn ang="0">
                    <a:pos x="38" y="80"/>
                  </a:cxn>
                  <a:cxn ang="0">
                    <a:pos x="38" y="73"/>
                  </a:cxn>
                  <a:cxn ang="0">
                    <a:pos x="35" y="64"/>
                  </a:cxn>
                  <a:cxn ang="0">
                    <a:pos x="35" y="54"/>
                  </a:cxn>
                  <a:cxn ang="0">
                    <a:pos x="47" y="45"/>
                  </a:cxn>
                  <a:cxn ang="0">
                    <a:pos x="76" y="35"/>
                  </a:cxn>
                  <a:cxn ang="0">
                    <a:pos x="99" y="30"/>
                  </a:cxn>
                  <a:cxn ang="0">
                    <a:pos x="116" y="21"/>
                  </a:cxn>
                  <a:cxn ang="0">
                    <a:pos x="114" y="7"/>
                  </a:cxn>
                  <a:cxn ang="0">
                    <a:pos x="92" y="0"/>
                  </a:cxn>
                  <a:cxn ang="0">
                    <a:pos x="71" y="4"/>
                  </a:cxn>
                  <a:cxn ang="0">
                    <a:pos x="33" y="14"/>
                  </a:cxn>
                  <a:cxn ang="0">
                    <a:pos x="2" y="42"/>
                  </a:cxn>
                  <a:cxn ang="0">
                    <a:pos x="2" y="66"/>
                  </a:cxn>
                  <a:cxn ang="0">
                    <a:pos x="4" y="80"/>
                  </a:cxn>
                  <a:cxn ang="0">
                    <a:pos x="7" y="90"/>
                  </a:cxn>
                  <a:cxn ang="0">
                    <a:pos x="7" y="95"/>
                  </a:cxn>
                  <a:cxn ang="0">
                    <a:pos x="16" y="121"/>
                  </a:cxn>
                  <a:cxn ang="0">
                    <a:pos x="26" y="147"/>
                  </a:cxn>
                  <a:cxn ang="0">
                    <a:pos x="31" y="154"/>
                  </a:cxn>
                  <a:cxn ang="0">
                    <a:pos x="33" y="156"/>
                  </a:cxn>
                  <a:cxn ang="0">
                    <a:pos x="57" y="163"/>
                  </a:cxn>
                  <a:cxn ang="0">
                    <a:pos x="66" y="159"/>
                  </a:cxn>
                  <a:cxn ang="0">
                    <a:pos x="80" y="154"/>
                  </a:cxn>
                  <a:cxn ang="0">
                    <a:pos x="92" y="149"/>
                  </a:cxn>
                  <a:cxn ang="0">
                    <a:pos x="106" y="147"/>
                  </a:cxn>
                  <a:cxn ang="0">
                    <a:pos x="125" y="135"/>
                  </a:cxn>
                  <a:cxn ang="0">
                    <a:pos x="123" y="121"/>
                  </a:cxn>
                  <a:cxn ang="0">
                    <a:pos x="102" y="116"/>
                  </a:cxn>
                  <a:cxn ang="0">
                    <a:pos x="92" y="116"/>
                  </a:cxn>
                </a:cxnLst>
                <a:rect l="0" t="0" r="r" b="b"/>
                <a:pathLst>
                  <a:path w="135" h="163">
                    <a:moveTo>
                      <a:pt x="92" y="116"/>
                    </a:moveTo>
                    <a:lnTo>
                      <a:pt x="85" y="116"/>
                    </a:lnTo>
                    <a:lnTo>
                      <a:pt x="80" y="118"/>
                    </a:lnTo>
                    <a:lnTo>
                      <a:pt x="73" y="121"/>
                    </a:lnTo>
                    <a:lnTo>
                      <a:pt x="66" y="123"/>
                    </a:lnTo>
                    <a:lnTo>
                      <a:pt x="59" y="123"/>
                    </a:lnTo>
                    <a:lnTo>
                      <a:pt x="54" y="125"/>
                    </a:lnTo>
                    <a:lnTo>
                      <a:pt x="47" y="109"/>
                    </a:lnTo>
                    <a:lnTo>
                      <a:pt x="42" y="95"/>
                    </a:lnTo>
                    <a:lnTo>
                      <a:pt x="40" y="87"/>
                    </a:lnTo>
                    <a:lnTo>
                      <a:pt x="40" y="83"/>
                    </a:lnTo>
                    <a:lnTo>
                      <a:pt x="38" y="80"/>
                    </a:lnTo>
                    <a:lnTo>
                      <a:pt x="38" y="78"/>
                    </a:lnTo>
                    <a:lnTo>
                      <a:pt x="38" y="73"/>
                    </a:lnTo>
                    <a:lnTo>
                      <a:pt x="38" y="68"/>
                    </a:lnTo>
                    <a:lnTo>
                      <a:pt x="35" y="64"/>
                    </a:lnTo>
                    <a:lnTo>
                      <a:pt x="35" y="59"/>
                    </a:lnTo>
                    <a:lnTo>
                      <a:pt x="35" y="54"/>
                    </a:lnTo>
                    <a:lnTo>
                      <a:pt x="35" y="52"/>
                    </a:lnTo>
                    <a:lnTo>
                      <a:pt x="47" y="45"/>
                    </a:lnTo>
                    <a:lnTo>
                      <a:pt x="61" y="40"/>
                    </a:lnTo>
                    <a:lnTo>
                      <a:pt x="76" y="35"/>
                    </a:lnTo>
                    <a:lnTo>
                      <a:pt x="87" y="35"/>
                    </a:lnTo>
                    <a:lnTo>
                      <a:pt x="99" y="30"/>
                    </a:lnTo>
                    <a:lnTo>
                      <a:pt x="106" y="26"/>
                    </a:lnTo>
                    <a:lnTo>
                      <a:pt x="116" y="21"/>
                    </a:lnTo>
                    <a:lnTo>
                      <a:pt x="125" y="14"/>
                    </a:lnTo>
                    <a:lnTo>
                      <a:pt x="114" y="7"/>
                    </a:lnTo>
                    <a:lnTo>
                      <a:pt x="104" y="2"/>
                    </a:lnTo>
                    <a:lnTo>
                      <a:pt x="92" y="0"/>
                    </a:lnTo>
                    <a:lnTo>
                      <a:pt x="80" y="2"/>
                    </a:lnTo>
                    <a:lnTo>
                      <a:pt x="71" y="4"/>
                    </a:lnTo>
                    <a:lnTo>
                      <a:pt x="54" y="7"/>
                    </a:lnTo>
                    <a:lnTo>
                      <a:pt x="33" y="14"/>
                    </a:lnTo>
                    <a:lnTo>
                      <a:pt x="12" y="26"/>
                    </a:lnTo>
                    <a:lnTo>
                      <a:pt x="2" y="42"/>
                    </a:lnTo>
                    <a:lnTo>
                      <a:pt x="0" y="57"/>
                    </a:lnTo>
                    <a:lnTo>
                      <a:pt x="2" y="66"/>
                    </a:lnTo>
                    <a:lnTo>
                      <a:pt x="2" y="76"/>
                    </a:lnTo>
                    <a:lnTo>
                      <a:pt x="4" y="80"/>
                    </a:lnTo>
                    <a:lnTo>
                      <a:pt x="4" y="87"/>
                    </a:lnTo>
                    <a:lnTo>
                      <a:pt x="7" y="90"/>
                    </a:lnTo>
                    <a:lnTo>
                      <a:pt x="7" y="95"/>
                    </a:lnTo>
                    <a:lnTo>
                      <a:pt x="12" y="106"/>
                    </a:lnTo>
                    <a:lnTo>
                      <a:pt x="16" y="121"/>
                    </a:lnTo>
                    <a:lnTo>
                      <a:pt x="26" y="142"/>
                    </a:lnTo>
                    <a:lnTo>
                      <a:pt x="26" y="147"/>
                    </a:lnTo>
                    <a:lnTo>
                      <a:pt x="31" y="152"/>
                    </a:lnTo>
                    <a:lnTo>
                      <a:pt x="31" y="154"/>
                    </a:lnTo>
                    <a:lnTo>
                      <a:pt x="31" y="156"/>
                    </a:lnTo>
                    <a:lnTo>
                      <a:pt x="33" y="156"/>
                    </a:lnTo>
                    <a:lnTo>
                      <a:pt x="35" y="156"/>
                    </a:lnTo>
                    <a:lnTo>
                      <a:pt x="57" y="163"/>
                    </a:lnTo>
                    <a:lnTo>
                      <a:pt x="59" y="161"/>
                    </a:lnTo>
                    <a:lnTo>
                      <a:pt x="66" y="159"/>
                    </a:lnTo>
                    <a:lnTo>
                      <a:pt x="73" y="154"/>
                    </a:lnTo>
                    <a:lnTo>
                      <a:pt x="80" y="154"/>
                    </a:lnTo>
                    <a:lnTo>
                      <a:pt x="87" y="152"/>
                    </a:lnTo>
                    <a:lnTo>
                      <a:pt x="92" y="149"/>
                    </a:lnTo>
                    <a:lnTo>
                      <a:pt x="97" y="149"/>
                    </a:lnTo>
                    <a:lnTo>
                      <a:pt x="106" y="147"/>
                    </a:lnTo>
                    <a:lnTo>
                      <a:pt x="118" y="142"/>
                    </a:lnTo>
                    <a:lnTo>
                      <a:pt x="125" y="135"/>
                    </a:lnTo>
                    <a:lnTo>
                      <a:pt x="135" y="128"/>
                    </a:lnTo>
                    <a:lnTo>
                      <a:pt x="123" y="121"/>
                    </a:lnTo>
                    <a:lnTo>
                      <a:pt x="114" y="116"/>
                    </a:lnTo>
                    <a:lnTo>
                      <a:pt x="102" y="116"/>
                    </a:lnTo>
                    <a:lnTo>
                      <a:pt x="92" y="1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52" name="Freeform 52"/>
              <p:cNvSpPr>
                <a:spLocks/>
              </p:cNvSpPr>
              <p:nvPr/>
            </p:nvSpPr>
            <p:spPr bwMode="auto">
              <a:xfrm>
                <a:off x="5911" y="3452"/>
                <a:ext cx="230" cy="116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3" y="9"/>
                  </a:cxn>
                  <a:cxn ang="0">
                    <a:pos x="0" y="19"/>
                  </a:cxn>
                  <a:cxn ang="0">
                    <a:pos x="0" y="28"/>
                  </a:cxn>
                  <a:cxn ang="0">
                    <a:pos x="7" y="42"/>
                  </a:cxn>
                  <a:cxn ang="0">
                    <a:pos x="12" y="50"/>
                  </a:cxn>
                  <a:cxn ang="0">
                    <a:pos x="22" y="61"/>
                  </a:cxn>
                  <a:cxn ang="0">
                    <a:pos x="33" y="76"/>
                  </a:cxn>
                  <a:cxn ang="0">
                    <a:pos x="48" y="88"/>
                  </a:cxn>
                  <a:cxn ang="0">
                    <a:pos x="64" y="97"/>
                  </a:cxn>
                  <a:cxn ang="0">
                    <a:pos x="76" y="102"/>
                  </a:cxn>
                  <a:cxn ang="0">
                    <a:pos x="86" y="107"/>
                  </a:cxn>
                  <a:cxn ang="0">
                    <a:pos x="90" y="107"/>
                  </a:cxn>
                  <a:cxn ang="0">
                    <a:pos x="95" y="109"/>
                  </a:cxn>
                  <a:cxn ang="0">
                    <a:pos x="105" y="111"/>
                  </a:cxn>
                  <a:cxn ang="0">
                    <a:pos x="119" y="114"/>
                  </a:cxn>
                  <a:cxn ang="0">
                    <a:pos x="138" y="116"/>
                  </a:cxn>
                  <a:cxn ang="0">
                    <a:pos x="157" y="116"/>
                  </a:cxn>
                  <a:cxn ang="0">
                    <a:pos x="174" y="116"/>
                  </a:cxn>
                  <a:cxn ang="0">
                    <a:pos x="188" y="116"/>
                  </a:cxn>
                  <a:cxn ang="0">
                    <a:pos x="197" y="116"/>
                  </a:cxn>
                  <a:cxn ang="0">
                    <a:pos x="207" y="111"/>
                  </a:cxn>
                  <a:cxn ang="0">
                    <a:pos x="216" y="107"/>
                  </a:cxn>
                  <a:cxn ang="0">
                    <a:pos x="223" y="99"/>
                  </a:cxn>
                  <a:cxn ang="0">
                    <a:pos x="230" y="92"/>
                  </a:cxn>
                  <a:cxn ang="0">
                    <a:pos x="219" y="85"/>
                  </a:cxn>
                  <a:cxn ang="0">
                    <a:pos x="211" y="83"/>
                  </a:cxn>
                  <a:cxn ang="0">
                    <a:pos x="202" y="80"/>
                  </a:cxn>
                  <a:cxn ang="0">
                    <a:pos x="192" y="80"/>
                  </a:cxn>
                  <a:cxn ang="0">
                    <a:pos x="171" y="83"/>
                  </a:cxn>
                  <a:cxn ang="0">
                    <a:pos x="140" y="80"/>
                  </a:cxn>
                  <a:cxn ang="0">
                    <a:pos x="112" y="78"/>
                  </a:cxn>
                  <a:cxn ang="0">
                    <a:pos x="100" y="76"/>
                  </a:cxn>
                  <a:cxn ang="0">
                    <a:pos x="98" y="73"/>
                  </a:cxn>
                  <a:cxn ang="0">
                    <a:pos x="88" y="71"/>
                  </a:cxn>
                  <a:cxn ang="0">
                    <a:pos x="79" y="66"/>
                  </a:cxn>
                  <a:cxn ang="0">
                    <a:pos x="69" y="59"/>
                  </a:cxn>
                  <a:cxn ang="0">
                    <a:pos x="55" y="50"/>
                  </a:cxn>
                  <a:cxn ang="0">
                    <a:pos x="45" y="40"/>
                  </a:cxn>
                  <a:cxn ang="0">
                    <a:pos x="38" y="31"/>
                  </a:cxn>
                  <a:cxn ang="0">
                    <a:pos x="36" y="23"/>
                  </a:cxn>
                  <a:cxn ang="0">
                    <a:pos x="29" y="16"/>
                  </a:cxn>
                  <a:cxn ang="0">
                    <a:pos x="24" y="9"/>
                  </a:cxn>
                  <a:cxn ang="0">
                    <a:pos x="14" y="4"/>
                  </a:cxn>
                  <a:cxn ang="0">
                    <a:pos x="7" y="0"/>
                  </a:cxn>
                  <a:cxn ang="0">
                    <a:pos x="7" y="0"/>
                  </a:cxn>
                </a:cxnLst>
                <a:rect l="0" t="0" r="r" b="b"/>
                <a:pathLst>
                  <a:path w="230" h="116">
                    <a:moveTo>
                      <a:pt x="7" y="0"/>
                    </a:moveTo>
                    <a:lnTo>
                      <a:pt x="3" y="9"/>
                    </a:lnTo>
                    <a:lnTo>
                      <a:pt x="0" y="19"/>
                    </a:lnTo>
                    <a:lnTo>
                      <a:pt x="0" y="28"/>
                    </a:lnTo>
                    <a:lnTo>
                      <a:pt x="7" y="42"/>
                    </a:lnTo>
                    <a:lnTo>
                      <a:pt x="12" y="50"/>
                    </a:lnTo>
                    <a:lnTo>
                      <a:pt x="22" y="61"/>
                    </a:lnTo>
                    <a:lnTo>
                      <a:pt x="33" y="76"/>
                    </a:lnTo>
                    <a:lnTo>
                      <a:pt x="48" y="88"/>
                    </a:lnTo>
                    <a:lnTo>
                      <a:pt x="64" y="97"/>
                    </a:lnTo>
                    <a:lnTo>
                      <a:pt x="76" y="102"/>
                    </a:lnTo>
                    <a:lnTo>
                      <a:pt x="86" y="107"/>
                    </a:lnTo>
                    <a:lnTo>
                      <a:pt x="90" y="107"/>
                    </a:lnTo>
                    <a:lnTo>
                      <a:pt x="95" y="109"/>
                    </a:lnTo>
                    <a:lnTo>
                      <a:pt x="105" y="111"/>
                    </a:lnTo>
                    <a:lnTo>
                      <a:pt x="119" y="114"/>
                    </a:lnTo>
                    <a:lnTo>
                      <a:pt x="138" y="116"/>
                    </a:lnTo>
                    <a:lnTo>
                      <a:pt x="157" y="116"/>
                    </a:lnTo>
                    <a:lnTo>
                      <a:pt x="174" y="116"/>
                    </a:lnTo>
                    <a:lnTo>
                      <a:pt x="188" y="116"/>
                    </a:lnTo>
                    <a:lnTo>
                      <a:pt x="197" y="116"/>
                    </a:lnTo>
                    <a:lnTo>
                      <a:pt x="207" y="111"/>
                    </a:lnTo>
                    <a:lnTo>
                      <a:pt x="216" y="107"/>
                    </a:lnTo>
                    <a:lnTo>
                      <a:pt x="223" y="99"/>
                    </a:lnTo>
                    <a:lnTo>
                      <a:pt x="230" y="92"/>
                    </a:lnTo>
                    <a:lnTo>
                      <a:pt x="219" y="85"/>
                    </a:lnTo>
                    <a:lnTo>
                      <a:pt x="211" y="83"/>
                    </a:lnTo>
                    <a:lnTo>
                      <a:pt x="202" y="80"/>
                    </a:lnTo>
                    <a:lnTo>
                      <a:pt x="192" y="80"/>
                    </a:lnTo>
                    <a:lnTo>
                      <a:pt x="171" y="83"/>
                    </a:lnTo>
                    <a:lnTo>
                      <a:pt x="140" y="80"/>
                    </a:lnTo>
                    <a:lnTo>
                      <a:pt x="112" y="78"/>
                    </a:lnTo>
                    <a:lnTo>
                      <a:pt x="100" y="76"/>
                    </a:lnTo>
                    <a:lnTo>
                      <a:pt x="98" y="73"/>
                    </a:lnTo>
                    <a:lnTo>
                      <a:pt x="88" y="71"/>
                    </a:lnTo>
                    <a:lnTo>
                      <a:pt x="79" y="66"/>
                    </a:lnTo>
                    <a:lnTo>
                      <a:pt x="69" y="59"/>
                    </a:lnTo>
                    <a:lnTo>
                      <a:pt x="55" y="50"/>
                    </a:lnTo>
                    <a:lnTo>
                      <a:pt x="45" y="40"/>
                    </a:lnTo>
                    <a:lnTo>
                      <a:pt x="38" y="31"/>
                    </a:lnTo>
                    <a:lnTo>
                      <a:pt x="36" y="23"/>
                    </a:lnTo>
                    <a:lnTo>
                      <a:pt x="29" y="16"/>
                    </a:lnTo>
                    <a:lnTo>
                      <a:pt x="24" y="9"/>
                    </a:lnTo>
                    <a:lnTo>
                      <a:pt x="14" y="4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53" name="Freeform 53"/>
              <p:cNvSpPr>
                <a:spLocks/>
              </p:cNvSpPr>
              <p:nvPr/>
            </p:nvSpPr>
            <p:spPr bwMode="auto">
              <a:xfrm>
                <a:off x="5902" y="3117"/>
                <a:ext cx="916" cy="211"/>
              </a:xfrm>
              <a:custGeom>
                <a:avLst/>
                <a:gdLst/>
                <a:ahLst/>
                <a:cxnLst>
                  <a:cxn ang="0">
                    <a:pos x="869" y="76"/>
                  </a:cxn>
                  <a:cxn ang="0">
                    <a:pos x="771" y="12"/>
                  </a:cxn>
                  <a:cxn ang="0">
                    <a:pos x="707" y="2"/>
                  </a:cxn>
                  <a:cxn ang="0">
                    <a:pos x="645" y="12"/>
                  </a:cxn>
                  <a:cxn ang="0">
                    <a:pos x="548" y="71"/>
                  </a:cxn>
                  <a:cxn ang="0">
                    <a:pos x="505" y="123"/>
                  </a:cxn>
                  <a:cxn ang="0">
                    <a:pos x="493" y="166"/>
                  </a:cxn>
                  <a:cxn ang="0">
                    <a:pos x="455" y="164"/>
                  </a:cxn>
                  <a:cxn ang="0">
                    <a:pos x="432" y="169"/>
                  </a:cxn>
                  <a:cxn ang="0">
                    <a:pos x="406" y="173"/>
                  </a:cxn>
                  <a:cxn ang="0">
                    <a:pos x="399" y="147"/>
                  </a:cxn>
                  <a:cxn ang="0">
                    <a:pos x="375" y="102"/>
                  </a:cxn>
                  <a:cxn ang="0">
                    <a:pos x="296" y="33"/>
                  </a:cxn>
                  <a:cxn ang="0">
                    <a:pos x="206" y="9"/>
                  </a:cxn>
                  <a:cxn ang="0">
                    <a:pos x="168" y="14"/>
                  </a:cxn>
                  <a:cxn ang="0">
                    <a:pos x="73" y="62"/>
                  </a:cxn>
                  <a:cxn ang="0">
                    <a:pos x="14" y="128"/>
                  </a:cxn>
                  <a:cxn ang="0">
                    <a:pos x="2" y="192"/>
                  </a:cxn>
                  <a:cxn ang="0">
                    <a:pos x="26" y="178"/>
                  </a:cxn>
                  <a:cxn ang="0">
                    <a:pos x="52" y="131"/>
                  </a:cxn>
                  <a:cxn ang="0">
                    <a:pos x="121" y="71"/>
                  </a:cxn>
                  <a:cxn ang="0">
                    <a:pos x="194" y="45"/>
                  </a:cxn>
                  <a:cxn ang="0">
                    <a:pos x="228" y="45"/>
                  </a:cxn>
                  <a:cxn ang="0">
                    <a:pos x="308" y="78"/>
                  </a:cxn>
                  <a:cxn ang="0">
                    <a:pos x="358" y="138"/>
                  </a:cxn>
                  <a:cxn ang="0">
                    <a:pos x="387" y="178"/>
                  </a:cxn>
                  <a:cxn ang="0">
                    <a:pos x="394" y="192"/>
                  </a:cxn>
                  <a:cxn ang="0">
                    <a:pos x="410" y="204"/>
                  </a:cxn>
                  <a:cxn ang="0">
                    <a:pos x="436" y="202"/>
                  </a:cxn>
                  <a:cxn ang="0">
                    <a:pos x="458" y="199"/>
                  </a:cxn>
                  <a:cxn ang="0">
                    <a:pos x="491" y="202"/>
                  </a:cxn>
                  <a:cxn ang="0">
                    <a:pos x="503" y="192"/>
                  </a:cxn>
                  <a:cxn ang="0">
                    <a:pos x="505" y="176"/>
                  </a:cxn>
                  <a:cxn ang="0">
                    <a:pos x="531" y="142"/>
                  </a:cxn>
                  <a:cxn ang="0">
                    <a:pos x="572" y="95"/>
                  </a:cxn>
                  <a:cxn ang="0">
                    <a:pos x="657" y="45"/>
                  </a:cxn>
                  <a:cxn ang="0">
                    <a:pos x="709" y="36"/>
                  </a:cxn>
                  <a:cxn ang="0">
                    <a:pos x="762" y="45"/>
                  </a:cxn>
                  <a:cxn ang="0">
                    <a:pos x="842" y="97"/>
                  </a:cxn>
                  <a:cxn ang="0">
                    <a:pos x="878" y="152"/>
                  </a:cxn>
                  <a:cxn ang="0">
                    <a:pos x="911" y="199"/>
                  </a:cxn>
                  <a:cxn ang="0">
                    <a:pos x="911" y="140"/>
                  </a:cxn>
                </a:cxnLst>
                <a:rect l="0" t="0" r="r" b="b"/>
                <a:pathLst>
                  <a:path w="916" h="211">
                    <a:moveTo>
                      <a:pt x="904" y="119"/>
                    </a:moveTo>
                    <a:lnTo>
                      <a:pt x="890" y="102"/>
                    </a:lnTo>
                    <a:lnTo>
                      <a:pt x="869" y="76"/>
                    </a:lnTo>
                    <a:lnTo>
                      <a:pt x="840" y="50"/>
                    </a:lnTo>
                    <a:lnTo>
                      <a:pt x="807" y="28"/>
                    </a:lnTo>
                    <a:lnTo>
                      <a:pt x="771" y="12"/>
                    </a:lnTo>
                    <a:lnTo>
                      <a:pt x="740" y="5"/>
                    </a:lnTo>
                    <a:lnTo>
                      <a:pt x="717" y="0"/>
                    </a:lnTo>
                    <a:lnTo>
                      <a:pt x="707" y="2"/>
                    </a:lnTo>
                    <a:lnTo>
                      <a:pt x="700" y="2"/>
                    </a:lnTo>
                    <a:lnTo>
                      <a:pt x="676" y="5"/>
                    </a:lnTo>
                    <a:lnTo>
                      <a:pt x="645" y="12"/>
                    </a:lnTo>
                    <a:lnTo>
                      <a:pt x="612" y="26"/>
                    </a:lnTo>
                    <a:lnTo>
                      <a:pt x="577" y="47"/>
                    </a:lnTo>
                    <a:lnTo>
                      <a:pt x="548" y="71"/>
                    </a:lnTo>
                    <a:lnTo>
                      <a:pt x="527" y="93"/>
                    </a:lnTo>
                    <a:lnTo>
                      <a:pt x="515" y="109"/>
                    </a:lnTo>
                    <a:lnTo>
                      <a:pt x="505" y="123"/>
                    </a:lnTo>
                    <a:lnTo>
                      <a:pt x="501" y="138"/>
                    </a:lnTo>
                    <a:lnTo>
                      <a:pt x="496" y="152"/>
                    </a:lnTo>
                    <a:lnTo>
                      <a:pt x="493" y="166"/>
                    </a:lnTo>
                    <a:lnTo>
                      <a:pt x="482" y="164"/>
                    </a:lnTo>
                    <a:lnTo>
                      <a:pt x="467" y="164"/>
                    </a:lnTo>
                    <a:lnTo>
                      <a:pt x="455" y="164"/>
                    </a:lnTo>
                    <a:lnTo>
                      <a:pt x="451" y="164"/>
                    </a:lnTo>
                    <a:lnTo>
                      <a:pt x="446" y="164"/>
                    </a:lnTo>
                    <a:lnTo>
                      <a:pt x="432" y="169"/>
                    </a:lnTo>
                    <a:lnTo>
                      <a:pt x="415" y="169"/>
                    </a:lnTo>
                    <a:lnTo>
                      <a:pt x="408" y="173"/>
                    </a:lnTo>
                    <a:lnTo>
                      <a:pt x="406" y="173"/>
                    </a:lnTo>
                    <a:lnTo>
                      <a:pt x="406" y="176"/>
                    </a:lnTo>
                    <a:lnTo>
                      <a:pt x="403" y="161"/>
                    </a:lnTo>
                    <a:lnTo>
                      <a:pt x="399" y="147"/>
                    </a:lnTo>
                    <a:lnTo>
                      <a:pt x="394" y="133"/>
                    </a:lnTo>
                    <a:lnTo>
                      <a:pt x="387" y="119"/>
                    </a:lnTo>
                    <a:lnTo>
                      <a:pt x="375" y="102"/>
                    </a:lnTo>
                    <a:lnTo>
                      <a:pt x="356" y="78"/>
                    </a:lnTo>
                    <a:lnTo>
                      <a:pt x="330" y="55"/>
                    </a:lnTo>
                    <a:lnTo>
                      <a:pt x="296" y="33"/>
                    </a:lnTo>
                    <a:lnTo>
                      <a:pt x="261" y="17"/>
                    </a:lnTo>
                    <a:lnTo>
                      <a:pt x="230" y="9"/>
                    </a:lnTo>
                    <a:lnTo>
                      <a:pt x="206" y="9"/>
                    </a:lnTo>
                    <a:lnTo>
                      <a:pt x="199" y="12"/>
                    </a:lnTo>
                    <a:lnTo>
                      <a:pt x="190" y="12"/>
                    </a:lnTo>
                    <a:lnTo>
                      <a:pt x="168" y="14"/>
                    </a:lnTo>
                    <a:lnTo>
                      <a:pt x="137" y="24"/>
                    </a:lnTo>
                    <a:lnTo>
                      <a:pt x="107" y="40"/>
                    </a:lnTo>
                    <a:lnTo>
                      <a:pt x="73" y="62"/>
                    </a:lnTo>
                    <a:lnTo>
                      <a:pt x="45" y="88"/>
                    </a:lnTo>
                    <a:lnTo>
                      <a:pt x="23" y="109"/>
                    </a:lnTo>
                    <a:lnTo>
                      <a:pt x="14" y="128"/>
                    </a:lnTo>
                    <a:lnTo>
                      <a:pt x="4" y="150"/>
                    </a:lnTo>
                    <a:lnTo>
                      <a:pt x="0" y="171"/>
                    </a:lnTo>
                    <a:lnTo>
                      <a:pt x="2" y="192"/>
                    </a:lnTo>
                    <a:lnTo>
                      <a:pt x="12" y="211"/>
                    </a:lnTo>
                    <a:lnTo>
                      <a:pt x="16" y="192"/>
                    </a:lnTo>
                    <a:lnTo>
                      <a:pt x="26" y="178"/>
                    </a:lnTo>
                    <a:lnTo>
                      <a:pt x="33" y="161"/>
                    </a:lnTo>
                    <a:lnTo>
                      <a:pt x="42" y="145"/>
                    </a:lnTo>
                    <a:lnTo>
                      <a:pt x="52" y="131"/>
                    </a:lnTo>
                    <a:lnTo>
                      <a:pt x="69" y="109"/>
                    </a:lnTo>
                    <a:lnTo>
                      <a:pt x="92" y="88"/>
                    </a:lnTo>
                    <a:lnTo>
                      <a:pt x="121" y="71"/>
                    </a:lnTo>
                    <a:lnTo>
                      <a:pt x="149" y="57"/>
                    </a:lnTo>
                    <a:lnTo>
                      <a:pt x="175" y="50"/>
                    </a:lnTo>
                    <a:lnTo>
                      <a:pt x="194" y="45"/>
                    </a:lnTo>
                    <a:lnTo>
                      <a:pt x="201" y="45"/>
                    </a:lnTo>
                    <a:lnTo>
                      <a:pt x="209" y="45"/>
                    </a:lnTo>
                    <a:lnTo>
                      <a:pt x="228" y="45"/>
                    </a:lnTo>
                    <a:lnTo>
                      <a:pt x="251" y="50"/>
                    </a:lnTo>
                    <a:lnTo>
                      <a:pt x="280" y="62"/>
                    </a:lnTo>
                    <a:lnTo>
                      <a:pt x="308" y="78"/>
                    </a:lnTo>
                    <a:lnTo>
                      <a:pt x="330" y="102"/>
                    </a:lnTo>
                    <a:lnTo>
                      <a:pt x="346" y="121"/>
                    </a:lnTo>
                    <a:lnTo>
                      <a:pt x="358" y="138"/>
                    </a:lnTo>
                    <a:lnTo>
                      <a:pt x="368" y="152"/>
                    </a:lnTo>
                    <a:lnTo>
                      <a:pt x="377" y="164"/>
                    </a:lnTo>
                    <a:lnTo>
                      <a:pt x="387" y="178"/>
                    </a:lnTo>
                    <a:lnTo>
                      <a:pt x="396" y="190"/>
                    </a:lnTo>
                    <a:lnTo>
                      <a:pt x="396" y="192"/>
                    </a:lnTo>
                    <a:lnTo>
                      <a:pt x="394" y="192"/>
                    </a:lnTo>
                    <a:lnTo>
                      <a:pt x="401" y="199"/>
                    </a:lnTo>
                    <a:lnTo>
                      <a:pt x="406" y="204"/>
                    </a:lnTo>
                    <a:lnTo>
                      <a:pt x="410" y="204"/>
                    </a:lnTo>
                    <a:lnTo>
                      <a:pt x="415" y="204"/>
                    </a:lnTo>
                    <a:lnTo>
                      <a:pt x="422" y="204"/>
                    </a:lnTo>
                    <a:lnTo>
                      <a:pt x="436" y="202"/>
                    </a:lnTo>
                    <a:lnTo>
                      <a:pt x="448" y="199"/>
                    </a:lnTo>
                    <a:lnTo>
                      <a:pt x="453" y="199"/>
                    </a:lnTo>
                    <a:lnTo>
                      <a:pt x="458" y="199"/>
                    </a:lnTo>
                    <a:lnTo>
                      <a:pt x="470" y="199"/>
                    </a:lnTo>
                    <a:lnTo>
                      <a:pt x="482" y="199"/>
                    </a:lnTo>
                    <a:lnTo>
                      <a:pt x="491" y="202"/>
                    </a:lnTo>
                    <a:lnTo>
                      <a:pt x="496" y="202"/>
                    </a:lnTo>
                    <a:lnTo>
                      <a:pt x="498" y="199"/>
                    </a:lnTo>
                    <a:lnTo>
                      <a:pt x="503" y="192"/>
                    </a:lnTo>
                    <a:lnTo>
                      <a:pt x="510" y="187"/>
                    </a:lnTo>
                    <a:lnTo>
                      <a:pt x="508" y="180"/>
                    </a:lnTo>
                    <a:lnTo>
                      <a:pt x="505" y="176"/>
                    </a:lnTo>
                    <a:lnTo>
                      <a:pt x="515" y="164"/>
                    </a:lnTo>
                    <a:lnTo>
                      <a:pt x="522" y="154"/>
                    </a:lnTo>
                    <a:lnTo>
                      <a:pt x="531" y="142"/>
                    </a:lnTo>
                    <a:lnTo>
                      <a:pt x="543" y="128"/>
                    </a:lnTo>
                    <a:lnTo>
                      <a:pt x="553" y="114"/>
                    </a:lnTo>
                    <a:lnTo>
                      <a:pt x="572" y="95"/>
                    </a:lnTo>
                    <a:lnTo>
                      <a:pt x="598" y="74"/>
                    </a:lnTo>
                    <a:lnTo>
                      <a:pt x="629" y="59"/>
                    </a:lnTo>
                    <a:lnTo>
                      <a:pt x="657" y="45"/>
                    </a:lnTo>
                    <a:lnTo>
                      <a:pt x="683" y="40"/>
                    </a:lnTo>
                    <a:lnTo>
                      <a:pt x="702" y="36"/>
                    </a:lnTo>
                    <a:lnTo>
                      <a:pt x="709" y="36"/>
                    </a:lnTo>
                    <a:lnTo>
                      <a:pt x="714" y="36"/>
                    </a:lnTo>
                    <a:lnTo>
                      <a:pt x="736" y="38"/>
                    </a:lnTo>
                    <a:lnTo>
                      <a:pt x="762" y="45"/>
                    </a:lnTo>
                    <a:lnTo>
                      <a:pt x="790" y="57"/>
                    </a:lnTo>
                    <a:lnTo>
                      <a:pt x="819" y="74"/>
                    </a:lnTo>
                    <a:lnTo>
                      <a:pt x="842" y="97"/>
                    </a:lnTo>
                    <a:lnTo>
                      <a:pt x="859" y="116"/>
                    </a:lnTo>
                    <a:lnTo>
                      <a:pt x="871" y="133"/>
                    </a:lnTo>
                    <a:lnTo>
                      <a:pt x="878" y="152"/>
                    </a:lnTo>
                    <a:lnTo>
                      <a:pt x="890" y="166"/>
                    </a:lnTo>
                    <a:lnTo>
                      <a:pt x="899" y="183"/>
                    </a:lnTo>
                    <a:lnTo>
                      <a:pt x="911" y="199"/>
                    </a:lnTo>
                    <a:lnTo>
                      <a:pt x="916" y="178"/>
                    </a:lnTo>
                    <a:lnTo>
                      <a:pt x="916" y="159"/>
                    </a:lnTo>
                    <a:lnTo>
                      <a:pt x="911" y="140"/>
                    </a:lnTo>
                    <a:lnTo>
                      <a:pt x="904" y="1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54" name="Freeform 54"/>
              <p:cNvSpPr>
                <a:spLocks/>
              </p:cNvSpPr>
              <p:nvPr/>
            </p:nvSpPr>
            <p:spPr bwMode="auto">
              <a:xfrm>
                <a:off x="6801" y="3295"/>
                <a:ext cx="117" cy="159"/>
              </a:xfrm>
              <a:custGeom>
                <a:avLst/>
                <a:gdLst/>
                <a:ahLst/>
                <a:cxnLst>
                  <a:cxn ang="0">
                    <a:pos x="117" y="78"/>
                  </a:cxn>
                  <a:cxn ang="0">
                    <a:pos x="112" y="52"/>
                  </a:cxn>
                  <a:cxn ang="0">
                    <a:pos x="107" y="28"/>
                  </a:cxn>
                  <a:cxn ang="0">
                    <a:pos x="102" y="14"/>
                  </a:cxn>
                  <a:cxn ang="0">
                    <a:pos x="91" y="5"/>
                  </a:cxn>
                  <a:cxn ang="0">
                    <a:pos x="81" y="2"/>
                  </a:cxn>
                  <a:cxn ang="0">
                    <a:pos x="72" y="0"/>
                  </a:cxn>
                  <a:cxn ang="0">
                    <a:pos x="57" y="0"/>
                  </a:cxn>
                  <a:cxn ang="0">
                    <a:pos x="43" y="0"/>
                  </a:cxn>
                  <a:cxn ang="0">
                    <a:pos x="26" y="2"/>
                  </a:cxn>
                  <a:cxn ang="0">
                    <a:pos x="7" y="12"/>
                  </a:cxn>
                  <a:cxn ang="0">
                    <a:pos x="10" y="26"/>
                  </a:cxn>
                  <a:cxn ang="0">
                    <a:pos x="29" y="33"/>
                  </a:cxn>
                  <a:cxn ang="0">
                    <a:pos x="43" y="36"/>
                  </a:cxn>
                  <a:cxn ang="0">
                    <a:pos x="55" y="36"/>
                  </a:cxn>
                  <a:cxn ang="0">
                    <a:pos x="69" y="36"/>
                  </a:cxn>
                  <a:cxn ang="0">
                    <a:pos x="76" y="38"/>
                  </a:cxn>
                  <a:cxn ang="0">
                    <a:pos x="79" y="57"/>
                  </a:cxn>
                  <a:cxn ang="0">
                    <a:pos x="81" y="81"/>
                  </a:cxn>
                  <a:cxn ang="0">
                    <a:pos x="81" y="88"/>
                  </a:cxn>
                  <a:cxn ang="0">
                    <a:pos x="81" y="107"/>
                  </a:cxn>
                  <a:cxn ang="0">
                    <a:pos x="74" y="121"/>
                  </a:cxn>
                  <a:cxn ang="0">
                    <a:pos x="60" y="121"/>
                  </a:cxn>
                  <a:cxn ang="0">
                    <a:pos x="45" y="121"/>
                  </a:cxn>
                  <a:cxn ang="0">
                    <a:pos x="31" y="121"/>
                  </a:cxn>
                  <a:cxn ang="0">
                    <a:pos x="10" y="128"/>
                  </a:cxn>
                  <a:cxn ang="0">
                    <a:pos x="10" y="142"/>
                  </a:cxn>
                  <a:cxn ang="0">
                    <a:pos x="29" y="150"/>
                  </a:cxn>
                  <a:cxn ang="0">
                    <a:pos x="45" y="154"/>
                  </a:cxn>
                  <a:cxn ang="0">
                    <a:pos x="57" y="154"/>
                  </a:cxn>
                  <a:cxn ang="0">
                    <a:pos x="74" y="154"/>
                  </a:cxn>
                  <a:cxn ang="0">
                    <a:pos x="91" y="159"/>
                  </a:cxn>
                  <a:cxn ang="0">
                    <a:pos x="95" y="154"/>
                  </a:cxn>
                  <a:cxn ang="0">
                    <a:pos x="112" y="147"/>
                  </a:cxn>
                  <a:cxn ang="0">
                    <a:pos x="114" y="142"/>
                  </a:cxn>
                  <a:cxn ang="0">
                    <a:pos x="117" y="116"/>
                  </a:cxn>
                  <a:cxn ang="0">
                    <a:pos x="117" y="88"/>
                  </a:cxn>
                  <a:cxn ang="0">
                    <a:pos x="117" y="83"/>
                  </a:cxn>
                </a:cxnLst>
                <a:rect l="0" t="0" r="r" b="b"/>
                <a:pathLst>
                  <a:path w="117" h="159">
                    <a:moveTo>
                      <a:pt x="117" y="83"/>
                    </a:moveTo>
                    <a:lnTo>
                      <a:pt x="117" y="78"/>
                    </a:lnTo>
                    <a:lnTo>
                      <a:pt x="114" y="69"/>
                    </a:lnTo>
                    <a:lnTo>
                      <a:pt x="112" y="52"/>
                    </a:lnTo>
                    <a:lnTo>
                      <a:pt x="110" y="33"/>
                    </a:lnTo>
                    <a:lnTo>
                      <a:pt x="107" y="28"/>
                    </a:lnTo>
                    <a:lnTo>
                      <a:pt x="107" y="21"/>
                    </a:lnTo>
                    <a:lnTo>
                      <a:pt x="102" y="14"/>
                    </a:lnTo>
                    <a:lnTo>
                      <a:pt x="98" y="9"/>
                    </a:lnTo>
                    <a:lnTo>
                      <a:pt x="91" y="5"/>
                    </a:lnTo>
                    <a:lnTo>
                      <a:pt x="88" y="5"/>
                    </a:lnTo>
                    <a:lnTo>
                      <a:pt x="81" y="2"/>
                    </a:lnTo>
                    <a:lnTo>
                      <a:pt x="76" y="0"/>
                    </a:lnTo>
                    <a:lnTo>
                      <a:pt x="72" y="0"/>
                    </a:lnTo>
                    <a:lnTo>
                      <a:pt x="69" y="0"/>
                    </a:lnTo>
                    <a:lnTo>
                      <a:pt x="57" y="0"/>
                    </a:lnTo>
                    <a:lnTo>
                      <a:pt x="50" y="0"/>
                    </a:lnTo>
                    <a:lnTo>
                      <a:pt x="43" y="0"/>
                    </a:lnTo>
                    <a:lnTo>
                      <a:pt x="38" y="0"/>
                    </a:lnTo>
                    <a:lnTo>
                      <a:pt x="26" y="2"/>
                    </a:lnTo>
                    <a:lnTo>
                      <a:pt x="17" y="7"/>
                    </a:lnTo>
                    <a:lnTo>
                      <a:pt x="7" y="12"/>
                    </a:lnTo>
                    <a:lnTo>
                      <a:pt x="0" y="21"/>
                    </a:lnTo>
                    <a:lnTo>
                      <a:pt x="10" y="26"/>
                    </a:lnTo>
                    <a:lnTo>
                      <a:pt x="19" y="31"/>
                    </a:lnTo>
                    <a:lnTo>
                      <a:pt x="29" y="33"/>
                    </a:lnTo>
                    <a:lnTo>
                      <a:pt x="38" y="36"/>
                    </a:lnTo>
                    <a:lnTo>
                      <a:pt x="43" y="36"/>
                    </a:lnTo>
                    <a:lnTo>
                      <a:pt x="50" y="36"/>
                    </a:lnTo>
                    <a:lnTo>
                      <a:pt x="55" y="36"/>
                    </a:lnTo>
                    <a:lnTo>
                      <a:pt x="64" y="36"/>
                    </a:lnTo>
                    <a:lnTo>
                      <a:pt x="69" y="36"/>
                    </a:lnTo>
                    <a:lnTo>
                      <a:pt x="76" y="36"/>
                    </a:lnTo>
                    <a:lnTo>
                      <a:pt x="76" y="38"/>
                    </a:lnTo>
                    <a:lnTo>
                      <a:pt x="79" y="57"/>
                    </a:lnTo>
                    <a:lnTo>
                      <a:pt x="81" y="71"/>
                    </a:lnTo>
                    <a:lnTo>
                      <a:pt x="81" y="81"/>
                    </a:lnTo>
                    <a:lnTo>
                      <a:pt x="81" y="85"/>
                    </a:lnTo>
                    <a:lnTo>
                      <a:pt x="81" y="88"/>
                    </a:lnTo>
                    <a:lnTo>
                      <a:pt x="81" y="95"/>
                    </a:lnTo>
                    <a:lnTo>
                      <a:pt x="81" y="107"/>
                    </a:lnTo>
                    <a:lnTo>
                      <a:pt x="81" y="121"/>
                    </a:lnTo>
                    <a:lnTo>
                      <a:pt x="74" y="121"/>
                    </a:lnTo>
                    <a:lnTo>
                      <a:pt x="69" y="121"/>
                    </a:lnTo>
                    <a:lnTo>
                      <a:pt x="60" y="121"/>
                    </a:lnTo>
                    <a:lnTo>
                      <a:pt x="53" y="121"/>
                    </a:lnTo>
                    <a:lnTo>
                      <a:pt x="45" y="121"/>
                    </a:lnTo>
                    <a:lnTo>
                      <a:pt x="43" y="121"/>
                    </a:lnTo>
                    <a:lnTo>
                      <a:pt x="31" y="121"/>
                    </a:lnTo>
                    <a:lnTo>
                      <a:pt x="22" y="123"/>
                    </a:lnTo>
                    <a:lnTo>
                      <a:pt x="10" y="128"/>
                    </a:lnTo>
                    <a:lnTo>
                      <a:pt x="0" y="133"/>
                    </a:lnTo>
                    <a:lnTo>
                      <a:pt x="10" y="142"/>
                    </a:lnTo>
                    <a:lnTo>
                      <a:pt x="19" y="147"/>
                    </a:lnTo>
                    <a:lnTo>
                      <a:pt x="29" y="150"/>
                    </a:lnTo>
                    <a:lnTo>
                      <a:pt x="43" y="154"/>
                    </a:lnTo>
                    <a:lnTo>
                      <a:pt x="45" y="154"/>
                    </a:lnTo>
                    <a:lnTo>
                      <a:pt x="50" y="154"/>
                    </a:lnTo>
                    <a:lnTo>
                      <a:pt x="57" y="154"/>
                    </a:lnTo>
                    <a:lnTo>
                      <a:pt x="67" y="154"/>
                    </a:lnTo>
                    <a:lnTo>
                      <a:pt x="74" y="154"/>
                    </a:lnTo>
                    <a:lnTo>
                      <a:pt x="81" y="157"/>
                    </a:lnTo>
                    <a:lnTo>
                      <a:pt x="91" y="159"/>
                    </a:lnTo>
                    <a:lnTo>
                      <a:pt x="93" y="159"/>
                    </a:lnTo>
                    <a:lnTo>
                      <a:pt x="95" y="154"/>
                    </a:lnTo>
                    <a:lnTo>
                      <a:pt x="107" y="147"/>
                    </a:lnTo>
                    <a:lnTo>
                      <a:pt x="112" y="147"/>
                    </a:lnTo>
                    <a:lnTo>
                      <a:pt x="112" y="145"/>
                    </a:lnTo>
                    <a:lnTo>
                      <a:pt x="114" y="142"/>
                    </a:lnTo>
                    <a:lnTo>
                      <a:pt x="114" y="135"/>
                    </a:lnTo>
                    <a:lnTo>
                      <a:pt x="117" y="116"/>
                    </a:lnTo>
                    <a:lnTo>
                      <a:pt x="117" y="100"/>
                    </a:lnTo>
                    <a:lnTo>
                      <a:pt x="117" y="88"/>
                    </a:lnTo>
                    <a:lnTo>
                      <a:pt x="117" y="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55" name="Freeform 55"/>
              <p:cNvSpPr>
                <a:spLocks/>
              </p:cNvSpPr>
              <p:nvPr/>
            </p:nvSpPr>
            <p:spPr bwMode="auto">
              <a:xfrm>
                <a:off x="5971" y="3212"/>
                <a:ext cx="268" cy="280"/>
              </a:xfrm>
              <a:custGeom>
                <a:avLst/>
                <a:gdLst/>
                <a:ahLst/>
                <a:cxnLst>
                  <a:cxn ang="0">
                    <a:pos x="268" y="95"/>
                  </a:cxn>
                  <a:cxn ang="0">
                    <a:pos x="265" y="74"/>
                  </a:cxn>
                  <a:cxn ang="0">
                    <a:pos x="261" y="57"/>
                  </a:cxn>
                  <a:cxn ang="0">
                    <a:pos x="251" y="40"/>
                  </a:cxn>
                  <a:cxn ang="0">
                    <a:pos x="235" y="26"/>
                  </a:cxn>
                  <a:cxn ang="0">
                    <a:pos x="218" y="14"/>
                  </a:cxn>
                  <a:cxn ang="0">
                    <a:pos x="189" y="7"/>
                  </a:cxn>
                  <a:cxn ang="0">
                    <a:pos x="154" y="0"/>
                  </a:cxn>
                  <a:cxn ang="0">
                    <a:pos x="118" y="5"/>
                  </a:cxn>
                  <a:cxn ang="0">
                    <a:pos x="85" y="14"/>
                  </a:cxn>
                  <a:cxn ang="0">
                    <a:pos x="59" y="28"/>
                  </a:cxn>
                  <a:cxn ang="0">
                    <a:pos x="42" y="40"/>
                  </a:cxn>
                  <a:cxn ang="0">
                    <a:pos x="38" y="45"/>
                  </a:cxn>
                  <a:cxn ang="0">
                    <a:pos x="30" y="52"/>
                  </a:cxn>
                  <a:cxn ang="0">
                    <a:pos x="19" y="69"/>
                  </a:cxn>
                  <a:cxn ang="0">
                    <a:pos x="7" y="97"/>
                  </a:cxn>
                  <a:cxn ang="0">
                    <a:pos x="0" y="133"/>
                  </a:cxn>
                  <a:cxn ang="0">
                    <a:pos x="0" y="168"/>
                  </a:cxn>
                  <a:cxn ang="0">
                    <a:pos x="9" y="202"/>
                  </a:cxn>
                  <a:cxn ang="0">
                    <a:pos x="21" y="228"/>
                  </a:cxn>
                  <a:cxn ang="0">
                    <a:pos x="33" y="242"/>
                  </a:cxn>
                  <a:cxn ang="0">
                    <a:pos x="47" y="259"/>
                  </a:cxn>
                  <a:cxn ang="0">
                    <a:pos x="64" y="271"/>
                  </a:cxn>
                  <a:cxn ang="0">
                    <a:pos x="80" y="275"/>
                  </a:cxn>
                  <a:cxn ang="0">
                    <a:pos x="99" y="280"/>
                  </a:cxn>
                  <a:cxn ang="0">
                    <a:pos x="87" y="263"/>
                  </a:cxn>
                  <a:cxn ang="0">
                    <a:pos x="80" y="252"/>
                  </a:cxn>
                  <a:cxn ang="0">
                    <a:pos x="71" y="237"/>
                  </a:cxn>
                  <a:cxn ang="0">
                    <a:pos x="59" y="223"/>
                  </a:cxn>
                  <a:cxn ang="0">
                    <a:pos x="49" y="209"/>
                  </a:cxn>
                  <a:cxn ang="0">
                    <a:pos x="40" y="190"/>
                  </a:cxn>
                  <a:cxn ang="0">
                    <a:pos x="33" y="161"/>
                  </a:cxn>
                  <a:cxn ang="0">
                    <a:pos x="33" y="135"/>
                  </a:cxn>
                  <a:cxn ang="0">
                    <a:pos x="38" y="107"/>
                  </a:cxn>
                  <a:cxn ang="0">
                    <a:pos x="47" y="88"/>
                  </a:cxn>
                  <a:cxn ang="0">
                    <a:pos x="57" y="74"/>
                  </a:cxn>
                  <a:cxn ang="0">
                    <a:pos x="61" y="69"/>
                  </a:cxn>
                  <a:cxn ang="0">
                    <a:pos x="64" y="66"/>
                  </a:cxn>
                  <a:cxn ang="0">
                    <a:pos x="78" y="55"/>
                  </a:cxn>
                  <a:cxn ang="0">
                    <a:pos x="97" y="43"/>
                  </a:cxn>
                  <a:cxn ang="0">
                    <a:pos x="125" y="36"/>
                  </a:cxn>
                  <a:cxn ang="0">
                    <a:pos x="154" y="33"/>
                  </a:cxn>
                  <a:cxn ang="0">
                    <a:pos x="180" y="38"/>
                  </a:cxn>
                  <a:cxn ang="0">
                    <a:pos x="201" y="45"/>
                  </a:cxn>
                  <a:cxn ang="0">
                    <a:pos x="216" y="55"/>
                  </a:cxn>
                  <a:cxn ang="0">
                    <a:pos x="227" y="64"/>
                  </a:cxn>
                  <a:cxn ang="0">
                    <a:pos x="242" y="74"/>
                  </a:cxn>
                  <a:cxn ang="0">
                    <a:pos x="254" y="83"/>
                  </a:cxn>
                  <a:cxn ang="0">
                    <a:pos x="268" y="95"/>
                  </a:cxn>
                  <a:cxn ang="0">
                    <a:pos x="268" y="95"/>
                  </a:cxn>
                </a:cxnLst>
                <a:rect l="0" t="0" r="r" b="b"/>
                <a:pathLst>
                  <a:path w="268" h="280">
                    <a:moveTo>
                      <a:pt x="268" y="95"/>
                    </a:moveTo>
                    <a:lnTo>
                      <a:pt x="265" y="74"/>
                    </a:lnTo>
                    <a:lnTo>
                      <a:pt x="261" y="57"/>
                    </a:lnTo>
                    <a:lnTo>
                      <a:pt x="251" y="40"/>
                    </a:lnTo>
                    <a:lnTo>
                      <a:pt x="235" y="26"/>
                    </a:lnTo>
                    <a:lnTo>
                      <a:pt x="218" y="14"/>
                    </a:lnTo>
                    <a:lnTo>
                      <a:pt x="189" y="7"/>
                    </a:lnTo>
                    <a:lnTo>
                      <a:pt x="154" y="0"/>
                    </a:lnTo>
                    <a:lnTo>
                      <a:pt x="118" y="5"/>
                    </a:lnTo>
                    <a:lnTo>
                      <a:pt x="85" y="14"/>
                    </a:lnTo>
                    <a:lnTo>
                      <a:pt x="59" y="28"/>
                    </a:lnTo>
                    <a:lnTo>
                      <a:pt x="42" y="40"/>
                    </a:lnTo>
                    <a:lnTo>
                      <a:pt x="38" y="45"/>
                    </a:lnTo>
                    <a:lnTo>
                      <a:pt x="30" y="52"/>
                    </a:lnTo>
                    <a:lnTo>
                      <a:pt x="19" y="69"/>
                    </a:lnTo>
                    <a:lnTo>
                      <a:pt x="7" y="97"/>
                    </a:lnTo>
                    <a:lnTo>
                      <a:pt x="0" y="133"/>
                    </a:lnTo>
                    <a:lnTo>
                      <a:pt x="0" y="168"/>
                    </a:lnTo>
                    <a:lnTo>
                      <a:pt x="9" y="202"/>
                    </a:lnTo>
                    <a:lnTo>
                      <a:pt x="21" y="228"/>
                    </a:lnTo>
                    <a:lnTo>
                      <a:pt x="33" y="242"/>
                    </a:lnTo>
                    <a:lnTo>
                      <a:pt x="47" y="259"/>
                    </a:lnTo>
                    <a:lnTo>
                      <a:pt x="64" y="271"/>
                    </a:lnTo>
                    <a:lnTo>
                      <a:pt x="80" y="275"/>
                    </a:lnTo>
                    <a:lnTo>
                      <a:pt x="99" y="280"/>
                    </a:lnTo>
                    <a:lnTo>
                      <a:pt x="87" y="263"/>
                    </a:lnTo>
                    <a:lnTo>
                      <a:pt x="80" y="252"/>
                    </a:lnTo>
                    <a:lnTo>
                      <a:pt x="71" y="237"/>
                    </a:lnTo>
                    <a:lnTo>
                      <a:pt x="59" y="223"/>
                    </a:lnTo>
                    <a:lnTo>
                      <a:pt x="49" y="209"/>
                    </a:lnTo>
                    <a:lnTo>
                      <a:pt x="40" y="190"/>
                    </a:lnTo>
                    <a:lnTo>
                      <a:pt x="33" y="161"/>
                    </a:lnTo>
                    <a:lnTo>
                      <a:pt x="33" y="135"/>
                    </a:lnTo>
                    <a:lnTo>
                      <a:pt x="38" y="107"/>
                    </a:lnTo>
                    <a:lnTo>
                      <a:pt x="47" y="88"/>
                    </a:lnTo>
                    <a:lnTo>
                      <a:pt x="57" y="74"/>
                    </a:lnTo>
                    <a:lnTo>
                      <a:pt x="61" y="69"/>
                    </a:lnTo>
                    <a:lnTo>
                      <a:pt x="64" y="66"/>
                    </a:lnTo>
                    <a:lnTo>
                      <a:pt x="78" y="55"/>
                    </a:lnTo>
                    <a:lnTo>
                      <a:pt x="97" y="43"/>
                    </a:lnTo>
                    <a:lnTo>
                      <a:pt x="125" y="36"/>
                    </a:lnTo>
                    <a:lnTo>
                      <a:pt x="154" y="33"/>
                    </a:lnTo>
                    <a:lnTo>
                      <a:pt x="180" y="38"/>
                    </a:lnTo>
                    <a:lnTo>
                      <a:pt x="201" y="45"/>
                    </a:lnTo>
                    <a:lnTo>
                      <a:pt x="216" y="55"/>
                    </a:lnTo>
                    <a:lnTo>
                      <a:pt x="227" y="64"/>
                    </a:lnTo>
                    <a:lnTo>
                      <a:pt x="242" y="74"/>
                    </a:lnTo>
                    <a:lnTo>
                      <a:pt x="254" y="83"/>
                    </a:lnTo>
                    <a:lnTo>
                      <a:pt x="268" y="9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56" name="Freeform 56"/>
              <p:cNvSpPr>
                <a:spLocks/>
              </p:cNvSpPr>
              <p:nvPr/>
            </p:nvSpPr>
            <p:spPr bwMode="auto">
              <a:xfrm>
                <a:off x="6151" y="3307"/>
                <a:ext cx="40" cy="92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7" y="0"/>
                  </a:cxn>
                  <a:cxn ang="0">
                    <a:pos x="9" y="0"/>
                  </a:cxn>
                  <a:cxn ang="0">
                    <a:pos x="5" y="2"/>
                  </a:cxn>
                  <a:cxn ang="0">
                    <a:pos x="5" y="7"/>
                  </a:cxn>
                  <a:cxn ang="0">
                    <a:pos x="0" y="14"/>
                  </a:cxn>
                  <a:cxn ang="0">
                    <a:pos x="0" y="28"/>
                  </a:cxn>
                  <a:cxn ang="0">
                    <a:pos x="0" y="40"/>
                  </a:cxn>
                  <a:cxn ang="0">
                    <a:pos x="0" y="45"/>
                  </a:cxn>
                  <a:cxn ang="0">
                    <a:pos x="0" y="50"/>
                  </a:cxn>
                  <a:cxn ang="0">
                    <a:pos x="2" y="62"/>
                  </a:cxn>
                  <a:cxn ang="0">
                    <a:pos x="5" y="73"/>
                  </a:cxn>
                  <a:cxn ang="0">
                    <a:pos x="5" y="83"/>
                  </a:cxn>
                  <a:cxn ang="0">
                    <a:pos x="7" y="83"/>
                  </a:cxn>
                  <a:cxn ang="0">
                    <a:pos x="12" y="88"/>
                  </a:cxn>
                  <a:cxn ang="0">
                    <a:pos x="17" y="88"/>
                  </a:cxn>
                  <a:cxn ang="0">
                    <a:pos x="24" y="92"/>
                  </a:cxn>
                  <a:cxn ang="0">
                    <a:pos x="31" y="85"/>
                  </a:cxn>
                  <a:cxn ang="0">
                    <a:pos x="36" y="83"/>
                  </a:cxn>
                  <a:cxn ang="0">
                    <a:pos x="38" y="78"/>
                  </a:cxn>
                  <a:cxn ang="0">
                    <a:pos x="40" y="76"/>
                  </a:cxn>
                  <a:cxn ang="0">
                    <a:pos x="38" y="66"/>
                  </a:cxn>
                  <a:cxn ang="0">
                    <a:pos x="36" y="57"/>
                  </a:cxn>
                  <a:cxn ang="0">
                    <a:pos x="36" y="47"/>
                  </a:cxn>
                  <a:cxn ang="0">
                    <a:pos x="36" y="45"/>
                  </a:cxn>
                  <a:cxn ang="0">
                    <a:pos x="36" y="40"/>
                  </a:cxn>
                  <a:cxn ang="0">
                    <a:pos x="36" y="31"/>
                  </a:cxn>
                  <a:cxn ang="0">
                    <a:pos x="36" y="21"/>
                  </a:cxn>
                  <a:cxn ang="0">
                    <a:pos x="38" y="14"/>
                  </a:cxn>
                  <a:cxn ang="0">
                    <a:pos x="36" y="12"/>
                  </a:cxn>
                  <a:cxn ang="0">
                    <a:pos x="33" y="9"/>
                  </a:cxn>
                  <a:cxn ang="0">
                    <a:pos x="28" y="5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40" h="92">
                    <a:moveTo>
                      <a:pt x="24" y="0"/>
                    </a:moveTo>
                    <a:lnTo>
                      <a:pt x="17" y="0"/>
                    </a:lnTo>
                    <a:lnTo>
                      <a:pt x="9" y="0"/>
                    </a:lnTo>
                    <a:lnTo>
                      <a:pt x="5" y="2"/>
                    </a:lnTo>
                    <a:lnTo>
                      <a:pt x="5" y="7"/>
                    </a:lnTo>
                    <a:lnTo>
                      <a:pt x="0" y="14"/>
                    </a:lnTo>
                    <a:lnTo>
                      <a:pt x="0" y="28"/>
                    </a:lnTo>
                    <a:lnTo>
                      <a:pt x="0" y="40"/>
                    </a:lnTo>
                    <a:lnTo>
                      <a:pt x="0" y="45"/>
                    </a:lnTo>
                    <a:lnTo>
                      <a:pt x="0" y="50"/>
                    </a:lnTo>
                    <a:lnTo>
                      <a:pt x="2" y="62"/>
                    </a:lnTo>
                    <a:lnTo>
                      <a:pt x="5" y="73"/>
                    </a:lnTo>
                    <a:lnTo>
                      <a:pt x="5" y="83"/>
                    </a:lnTo>
                    <a:lnTo>
                      <a:pt x="7" y="83"/>
                    </a:lnTo>
                    <a:lnTo>
                      <a:pt x="12" y="88"/>
                    </a:lnTo>
                    <a:lnTo>
                      <a:pt x="17" y="88"/>
                    </a:lnTo>
                    <a:lnTo>
                      <a:pt x="24" y="92"/>
                    </a:lnTo>
                    <a:lnTo>
                      <a:pt x="31" y="85"/>
                    </a:lnTo>
                    <a:lnTo>
                      <a:pt x="36" y="83"/>
                    </a:lnTo>
                    <a:lnTo>
                      <a:pt x="38" y="78"/>
                    </a:lnTo>
                    <a:lnTo>
                      <a:pt x="40" y="76"/>
                    </a:lnTo>
                    <a:lnTo>
                      <a:pt x="38" y="66"/>
                    </a:lnTo>
                    <a:lnTo>
                      <a:pt x="36" y="57"/>
                    </a:lnTo>
                    <a:lnTo>
                      <a:pt x="36" y="47"/>
                    </a:lnTo>
                    <a:lnTo>
                      <a:pt x="36" y="45"/>
                    </a:lnTo>
                    <a:lnTo>
                      <a:pt x="36" y="40"/>
                    </a:lnTo>
                    <a:lnTo>
                      <a:pt x="36" y="31"/>
                    </a:lnTo>
                    <a:lnTo>
                      <a:pt x="36" y="21"/>
                    </a:lnTo>
                    <a:lnTo>
                      <a:pt x="38" y="14"/>
                    </a:lnTo>
                    <a:lnTo>
                      <a:pt x="36" y="12"/>
                    </a:lnTo>
                    <a:lnTo>
                      <a:pt x="33" y="9"/>
                    </a:lnTo>
                    <a:lnTo>
                      <a:pt x="28" y="5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57" name="Freeform 57"/>
              <p:cNvSpPr>
                <a:spLocks/>
              </p:cNvSpPr>
              <p:nvPr/>
            </p:nvSpPr>
            <p:spPr bwMode="auto">
              <a:xfrm>
                <a:off x="6270" y="3402"/>
                <a:ext cx="50" cy="83"/>
              </a:xfrm>
              <a:custGeom>
                <a:avLst/>
                <a:gdLst/>
                <a:ahLst/>
                <a:cxnLst>
                  <a:cxn ang="0">
                    <a:pos x="16" y="83"/>
                  </a:cxn>
                  <a:cxn ang="0">
                    <a:pos x="23" y="81"/>
                  </a:cxn>
                  <a:cxn ang="0">
                    <a:pos x="28" y="78"/>
                  </a:cxn>
                  <a:cxn ang="0">
                    <a:pos x="33" y="78"/>
                  </a:cxn>
                  <a:cxn ang="0">
                    <a:pos x="35" y="76"/>
                  </a:cxn>
                  <a:cxn ang="0">
                    <a:pos x="35" y="66"/>
                  </a:cxn>
                  <a:cxn ang="0">
                    <a:pos x="38" y="57"/>
                  </a:cxn>
                  <a:cxn ang="0">
                    <a:pos x="40" y="47"/>
                  </a:cxn>
                  <a:cxn ang="0">
                    <a:pos x="40" y="45"/>
                  </a:cxn>
                  <a:cxn ang="0">
                    <a:pos x="42" y="40"/>
                  </a:cxn>
                  <a:cxn ang="0">
                    <a:pos x="45" y="31"/>
                  </a:cxn>
                  <a:cxn ang="0">
                    <a:pos x="47" y="21"/>
                  </a:cxn>
                  <a:cxn ang="0">
                    <a:pos x="50" y="14"/>
                  </a:cxn>
                  <a:cxn ang="0">
                    <a:pos x="47" y="9"/>
                  </a:cxn>
                  <a:cxn ang="0">
                    <a:pos x="45" y="7"/>
                  </a:cxn>
                  <a:cxn ang="0">
                    <a:pos x="40" y="2"/>
                  </a:cxn>
                  <a:cxn ang="0">
                    <a:pos x="35" y="0"/>
                  </a:cxn>
                  <a:cxn ang="0">
                    <a:pos x="26" y="0"/>
                  </a:cxn>
                  <a:cxn ang="0">
                    <a:pos x="21" y="2"/>
                  </a:cxn>
                  <a:cxn ang="0">
                    <a:pos x="16" y="5"/>
                  </a:cxn>
                  <a:cxn ang="0">
                    <a:pos x="14" y="7"/>
                  </a:cxn>
                  <a:cxn ang="0">
                    <a:pos x="14" y="12"/>
                  </a:cxn>
                  <a:cxn ang="0">
                    <a:pos x="12" y="24"/>
                  </a:cxn>
                  <a:cxn ang="0">
                    <a:pos x="9" y="33"/>
                  </a:cxn>
                  <a:cxn ang="0">
                    <a:pos x="9" y="38"/>
                  </a:cxn>
                  <a:cxn ang="0">
                    <a:pos x="7" y="40"/>
                  </a:cxn>
                  <a:cxn ang="0">
                    <a:pos x="4" y="50"/>
                  </a:cxn>
                  <a:cxn ang="0">
                    <a:pos x="2" y="62"/>
                  </a:cxn>
                  <a:cxn ang="0">
                    <a:pos x="0" y="66"/>
                  </a:cxn>
                  <a:cxn ang="0">
                    <a:pos x="0" y="71"/>
                  </a:cxn>
                  <a:cxn ang="0">
                    <a:pos x="4" y="73"/>
                  </a:cxn>
                  <a:cxn ang="0">
                    <a:pos x="9" y="78"/>
                  </a:cxn>
                  <a:cxn ang="0">
                    <a:pos x="16" y="83"/>
                  </a:cxn>
                  <a:cxn ang="0">
                    <a:pos x="16" y="83"/>
                  </a:cxn>
                </a:cxnLst>
                <a:rect l="0" t="0" r="r" b="b"/>
                <a:pathLst>
                  <a:path w="50" h="83">
                    <a:moveTo>
                      <a:pt x="16" y="83"/>
                    </a:moveTo>
                    <a:lnTo>
                      <a:pt x="23" y="81"/>
                    </a:lnTo>
                    <a:lnTo>
                      <a:pt x="28" y="78"/>
                    </a:lnTo>
                    <a:lnTo>
                      <a:pt x="33" y="78"/>
                    </a:lnTo>
                    <a:lnTo>
                      <a:pt x="35" y="76"/>
                    </a:lnTo>
                    <a:lnTo>
                      <a:pt x="35" y="66"/>
                    </a:lnTo>
                    <a:lnTo>
                      <a:pt x="38" y="57"/>
                    </a:lnTo>
                    <a:lnTo>
                      <a:pt x="40" y="47"/>
                    </a:lnTo>
                    <a:lnTo>
                      <a:pt x="40" y="45"/>
                    </a:lnTo>
                    <a:lnTo>
                      <a:pt x="42" y="40"/>
                    </a:lnTo>
                    <a:lnTo>
                      <a:pt x="45" y="31"/>
                    </a:lnTo>
                    <a:lnTo>
                      <a:pt x="47" y="21"/>
                    </a:lnTo>
                    <a:lnTo>
                      <a:pt x="50" y="14"/>
                    </a:lnTo>
                    <a:lnTo>
                      <a:pt x="47" y="9"/>
                    </a:lnTo>
                    <a:lnTo>
                      <a:pt x="45" y="7"/>
                    </a:lnTo>
                    <a:lnTo>
                      <a:pt x="40" y="2"/>
                    </a:lnTo>
                    <a:lnTo>
                      <a:pt x="35" y="0"/>
                    </a:lnTo>
                    <a:lnTo>
                      <a:pt x="26" y="0"/>
                    </a:lnTo>
                    <a:lnTo>
                      <a:pt x="21" y="2"/>
                    </a:lnTo>
                    <a:lnTo>
                      <a:pt x="16" y="5"/>
                    </a:lnTo>
                    <a:lnTo>
                      <a:pt x="14" y="7"/>
                    </a:lnTo>
                    <a:lnTo>
                      <a:pt x="14" y="12"/>
                    </a:lnTo>
                    <a:lnTo>
                      <a:pt x="12" y="24"/>
                    </a:lnTo>
                    <a:lnTo>
                      <a:pt x="9" y="33"/>
                    </a:lnTo>
                    <a:lnTo>
                      <a:pt x="9" y="38"/>
                    </a:lnTo>
                    <a:lnTo>
                      <a:pt x="7" y="40"/>
                    </a:lnTo>
                    <a:lnTo>
                      <a:pt x="4" y="50"/>
                    </a:lnTo>
                    <a:lnTo>
                      <a:pt x="2" y="62"/>
                    </a:lnTo>
                    <a:lnTo>
                      <a:pt x="0" y="66"/>
                    </a:lnTo>
                    <a:lnTo>
                      <a:pt x="0" y="71"/>
                    </a:lnTo>
                    <a:lnTo>
                      <a:pt x="4" y="73"/>
                    </a:lnTo>
                    <a:lnTo>
                      <a:pt x="9" y="78"/>
                    </a:lnTo>
                    <a:lnTo>
                      <a:pt x="16" y="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58" name="Freeform 58"/>
              <p:cNvSpPr>
                <a:spLocks/>
              </p:cNvSpPr>
              <p:nvPr/>
            </p:nvSpPr>
            <p:spPr bwMode="auto">
              <a:xfrm>
                <a:off x="6282" y="3357"/>
                <a:ext cx="211" cy="123"/>
              </a:xfrm>
              <a:custGeom>
                <a:avLst/>
                <a:gdLst/>
                <a:ahLst/>
                <a:cxnLst>
                  <a:cxn ang="0">
                    <a:pos x="189" y="88"/>
                  </a:cxn>
                  <a:cxn ang="0">
                    <a:pos x="182" y="83"/>
                  </a:cxn>
                  <a:cxn ang="0">
                    <a:pos x="175" y="73"/>
                  </a:cxn>
                  <a:cxn ang="0">
                    <a:pos x="168" y="64"/>
                  </a:cxn>
                  <a:cxn ang="0">
                    <a:pos x="161" y="50"/>
                  </a:cxn>
                  <a:cxn ang="0">
                    <a:pos x="159" y="42"/>
                  </a:cxn>
                  <a:cxn ang="0">
                    <a:pos x="156" y="35"/>
                  </a:cxn>
                  <a:cxn ang="0">
                    <a:pos x="154" y="28"/>
                  </a:cxn>
                  <a:cxn ang="0">
                    <a:pos x="154" y="23"/>
                  </a:cxn>
                  <a:cxn ang="0">
                    <a:pos x="151" y="19"/>
                  </a:cxn>
                  <a:cxn ang="0">
                    <a:pos x="151" y="14"/>
                  </a:cxn>
                  <a:cxn ang="0">
                    <a:pos x="149" y="12"/>
                  </a:cxn>
                  <a:cxn ang="0">
                    <a:pos x="149" y="12"/>
                  </a:cxn>
                  <a:cxn ang="0">
                    <a:pos x="132" y="0"/>
                  </a:cxn>
                  <a:cxn ang="0">
                    <a:pos x="130" y="0"/>
                  </a:cxn>
                  <a:cxn ang="0">
                    <a:pos x="118" y="0"/>
                  </a:cxn>
                  <a:cxn ang="0">
                    <a:pos x="87" y="4"/>
                  </a:cxn>
                  <a:cxn ang="0">
                    <a:pos x="52" y="9"/>
                  </a:cxn>
                  <a:cxn ang="0">
                    <a:pos x="30" y="14"/>
                  </a:cxn>
                  <a:cxn ang="0">
                    <a:pos x="19" y="16"/>
                  </a:cxn>
                  <a:cxn ang="0">
                    <a:pos x="11" y="23"/>
                  </a:cxn>
                  <a:cxn ang="0">
                    <a:pos x="4" y="31"/>
                  </a:cxn>
                  <a:cxn ang="0">
                    <a:pos x="0" y="42"/>
                  </a:cxn>
                  <a:cxn ang="0">
                    <a:pos x="9" y="45"/>
                  </a:cxn>
                  <a:cxn ang="0">
                    <a:pos x="19" y="47"/>
                  </a:cxn>
                  <a:cxn ang="0">
                    <a:pos x="28" y="47"/>
                  </a:cxn>
                  <a:cxn ang="0">
                    <a:pos x="38" y="47"/>
                  </a:cxn>
                  <a:cxn ang="0">
                    <a:pos x="52" y="45"/>
                  </a:cxn>
                  <a:cxn ang="0">
                    <a:pos x="73" y="40"/>
                  </a:cxn>
                  <a:cxn ang="0">
                    <a:pos x="99" y="38"/>
                  </a:cxn>
                  <a:cxn ang="0">
                    <a:pos x="121" y="35"/>
                  </a:cxn>
                  <a:cxn ang="0">
                    <a:pos x="123" y="42"/>
                  </a:cxn>
                  <a:cxn ang="0">
                    <a:pos x="125" y="50"/>
                  </a:cxn>
                  <a:cxn ang="0">
                    <a:pos x="128" y="54"/>
                  </a:cxn>
                  <a:cxn ang="0">
                    <a:pos x="130" y="64"/>
                  </a:cxn>
                  <a:cxn ang="0">
                    <a:pos x="140" y="80"/>
                  </a:cxn>
                  <a:cxn ang="0">
                    <a:pos x="149" y="95"/>
                  </a:cxn>
                  <a:cxn ang="0">
                    <a:pos x="159" y="107"/>
                  </a:cxn>
                  <a:cxn ang="0">
                    <a:pos x="168" y="114"/>
                  </a:cxn>
                  <a:cxn ang="0">
                    <a:pos x="178" y="118"/>
                  </a:cxn>
                  <a:cxn ang="0">
                    <a:pos x="187" y="123"/>
                  </a:cxn>
                  <a:cxn ang="0">
                    <a:pos x="197" y="123"/>
                  </a:cxn>
                  <a:cxn ang="0">
                    <a:pos x="211" y="121"/>
                  </a:cxn>
                  <a:cxn ang="0">
                    <a:pos x="204" y="109"/>
                  </a:cxn>
                  <a:cxn ang="0">
                    <a:pos x="199" y="102"/>
                  </a:cxn>
                  <a:cxn ang="0">
                    <a:pos x="194" y="95"/>
                  </a:cxn>
                  <a:cxn ang="0">
                    <a:pos x="189" y="88"/>
                  </a:cxn>
                  <a:cxn ang="0">
                    <a:pos x="189" y="88"/>
                  </a:cxn>
                </a:cxnLst>
                <a:rect l="0" t="0" r="r" b="b"/>
                <a:pathLst>
                  <a:path w="211" h="123">
                    <a:moveTo>
                      <a:pt x="189" y="88"/>
                    </a:moveTo>
                    <a:lnTo>
                      <a:pt x="182" y="83"/>
                    </a:lnTo>
                    <a:lnTo>
                      <a:pt x="175" y="73"/>
                    </a:lnTo>
                    <a:lnTo>
                      <a:pt x="168" y="64"/>
                    </a:lnTo>
                    <a:lnTo>
                      <a:pt x="161" y="50"/>
                    </a:lnTo>
                    <a:lnTo>
                      <a:pt x="159" y="42"/>
                    </a:lnTo>
                    <a:lnTo>
                      <a:pt x="156" y="35"/>
                    </a:lnTo>
                    <a:lnTo>
                      <a:pt x="154" y="28"/>
                    </a:lnTo>
                    <a:lnTo>
                      <a:pt x="154" y="23"/>
                    </a:lnTo>
                    <a:lnTo>
                      <a:pt x="151" y="19"/>
                    </a:lnTo>
                    <a:lnTo>
                      <a:pt x="151" y="14"/>
                    </a:lnTo>
                    <a:lnTo>
                      <a:pt x="149" y="12"/>
                    </a:lnTo>
                    <a:lnTo>
                      <a:pt x="132" y="0"/>
                    </a:lnTo>
                    <a:lnTo>
                      <a:pt x="130" y="0"/>
                    </a:lnTo>
                    <a:lnTo>
                      <a:pt x="118" y="0"/>
                    </a:lnTo>
                    <a:lnTo>
                      <a:pt x="87" y="4"/>
                    </a:lnTo>
                    <a:lnTo>
                      <a:pt x="52" y="9"/>
                    </a:lnTo>
                    <a:lnTo>
                      <a:pt x="30" y="14"/>
                    </a:lnTo>
                    <a:lnTo>
                      <a:pt x="19" y="16"/>
                    </a:lnTo>
                    <a:lnTo>
                      <a:pt x="11" y="23"/>
                    </a:lnTo>
                    <a:lnTo>
                      <a:pt x="4" y="31"/>
                    </a:lnTo>
                    <a:lnTo>
                      <a:pt x="0" y="42"/>
                    </a:lnTo>
                    <a:lnTo>
                      <a:pt x="9" y="45"/>
                    </a:lnTo>
                    <a:lnTo>
                      <a:pt x="19" y="47"/>
                    </a:lnTo>
                    <a:lnTo>
                      <a:pt x="28" y="47"/>
                    </a:lnTo>
                    <a:lnTo>
                      <a:pt x="38" y="47"/>
                    </a:lnTo>
                    <a:lnTo>
                      <a:pt x="52" y="45"/>
                    </a:lnTo>
                    <a:lnTo>
                      <a:pt x="73" y="40"/>
                    </a:lnTo>
                    <a:lnTo>
                      <a:pt x="99" y="38"/>
                    </a:lnTo>
                    <a:lnTo>
                      <a:pt x="121" y="35"/>
                    </a:lnTo>
                    <a:lnTo>
                      <a:pt x="123" y="42"/>
                    </a:lnTo>
                    <a:lnTo>
                      <a:pt x="125" y="50"/>
                    </a:lnTo>
                    <a:lnTo>
                      <a:pt x="128" y="54"/>
                    </a:lnTo>
                    <a:lnTo>
                      <a:pt x="130" y="64"/>
                    </a:lnTo>
                    <a:lnTo>
                      <a:pt x="140" y="80"/>
                    </a:lnTo>
                    <a:lnTo>
                      <a:pt x="149" y="95"/>
                    </a:lnTo>
                    <a:lnTo>
                      <a:pt x="159" y="107"/>
                    </a:lnTo>
                    <a:lnTo>
                      <a:pt x="168" y="114"/>
                    </a:lnTo>
                    <a:lnTo>
                      <a:pt x="178" y="118"/>
                    </a:lnTo>
                    <a:lnTo>
                      <a:pt x="187" y="123"/>
                    </a:lnTo>
                    <a:lnTo>
                      <a:pt x="197" y="123"/>
                    </a:lnTo>
                    <a:lnTo>
                      <a:pt x="211" y="121"/>
                    </a:lnTo>
                    <a:lnTo>
                      <a:pt x="204" y="109"/>
                    </a:lnTo>
                    <a:lnTo>
                      <a:pt x="199" y="102"/>
                    </a:lnTo>
                    <a:lnTo>
                      <a:pt x="194" y="95"/>
                    </a:lnTo>
                    <a:lnTo>
                      <a:pt x="189" y="8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59" name="Freeform 59"/>
              <p:cNvSpPr>
                <a:spLocks/>
              </p:cNvSpPr>
              <p:nvPr/>
            </p:nvSpPr>
            <p:spPr bwMode="auto">
              <a:xfrm>
                <a:off x="6051" y="3274"/>
                <a:ext cx="233" cy="372"/>
              </a:xfrm>
              <a:custGeom>
                <a:avLst/>
                <a:gdLst/>
                <a:ahLst/>
                <a:cxnLst>
                  <a:cxn ang="0">
                    <a:pos x="171" y="337"/>
                  </a:cxn>
                  <a:cxn ang="0">
                    <a:pos x="138" y="330"/>
                  </a:cxn>
                  <a:cxn ang="0">
                    <a:pos x="105" y="311"/>
                  </a:cxn>
                  <a:cxn ang="0">
                    <a:pos x="98" y="294"/>
                  </a:cxn>
                  <a:cxn ang="0">
                    <a:pos x="100" y="287"/>
                  </a:cxn>
                  <a:cxn ang="0">
                    <a:pos x="107" y="263"/>
                  </a:cxn>
                  <a:cxn ang="0">
                    <a:pos x="133" y="237"/>
                  </a:cxn>
                  <a:cxn ang="0">
                    <a:pos x="164" y="223"/>
                  </a:cxn>
                  <a:cxn ang="0">
                    <a:pos x="188" y="216"/>
                  </a:cxn>
                  <a:cxn ang="0">
                    <a:pos x="209" y="206"/>
                  </a:cxn>
                  <a:cxn ang="0">
                    <a:pos x="212" y="192"/>
                  </a:cxn>
                  <a:cxn ang="0">
                    <a:pos x="188" y="185"/>
                  </a:cxn>
                  <a:cxn ang="0">
                    <a:pos x="178" y="182"/>
                  </a:cxn>
                  <a:cxn ang="0">
                    <a:pos x="181" y="175"/>
                  </a:cxn>
                  <a:cxn ang="0">
                    <a:pos x="195" y="142"/>
                  </a:cxn>
                  <a:cxn ang="0">
                    <a:pos x="209" y="95"/>
                  </a:cxn>
                  <a:cxn ang="0">
                    <a:pos x="209" y="52"/>
                  </a:cxn>
                  <a:cxn ang="0">
                    <a:pos x="200" y="19"/>
                  </a:cxn>
                  <a:cxn ang="0">
                    <a:pos x="176" y="0"/>
                  </a:cxn>
                  <a:cxn ang="0">
                    <a:pos x="169" y="12"/>
                  </a:cxn>
                  <a:cxn ang="0">
                    <a:pos x="171" y="33"/>
                  </a:cxn>
                  <a:cxn ang="0">
                    <a:pos x="176" y="54"/>
                  </a:cxn>
                  <a:cxn ang="0">
                    <a:pos x="176" y="90"/>
                  </a:cxn>
                  <a:cxn ang="0">
                    <a:pos x="164" y="133"/>
                  </a:cxn>
                  <a:cxn ang="0">
                    <a:pos x="152" y="159"/>
                  </a:cxn>
                  <a:cxn ang="0">
                    <a:pos x="147" y="166"/>
                  </a:cxn>
                  <a:cxn ang="0">
                    <a:pos x="128" y="187"/>
                  </a:cxn>
                  <a:cxn ang="0">
                    <a:pos x="95" y="206"/>
                  </a:cxn>
                  <a:cxn ang="0">
                    <a:pos x="62" y="209"/>
                  </a:cxn>
                  <a:cxn ang="0">
                    <a:pos x="38" y="204"/>
                  </a:cxn>
                  <a:cxn ang="0">
                    <a:pos x="15" y="204"/>
                  </a:cxn>
                  <a:cxn ang="0">
                    <a:pos x="7" y="216"/>
                  </a:cxn>
                  <a:cxn ang="0">
                    <a:pos x="29" y="235"/>
                  </a:cxn>
                  <a:cxn ang="0">
                    <a:pos x="50" y="242"/>
                  </a:cxn>
                  <a:cxn ang="0">
                    <a:pos x="69" y="242"/>
                  </a:cxn>
                  <a:cxn ang="0">
                    <a:pos x="71" y="258"/>
                  </a:cxn>
                  <a:cxn ang="0">
                    <a:pos x="64" y="285"/>
                  </a:cxn>
                  <a:cxn ang="0">
                    <a:pos x="64" y="292"/>
                  </a:cxn>
                  <a:cxn ang="0">
                    <a:pos x="64" y="304"/>
                  </a:cxn>
                  <a:cxn ang="0">
                    <a:pos x="71" y="325"/>
                  </a:cxn>
                  <a:cxn ang="0">
                    <a:pos x="88" y="344"/>
                  </a:cxn>
                  <a:cxn ang="0">
                    <a:pos x="124" y="361"/>
                  </a:cxn>
                  <a:cxn ang="0">
                    <a:pos x="169" y="370"/>
                  </a:cxn>
                  <a:cxn ang="0">
                    <a:pos x="197" y="370"/>
                  </a:cxn>
                  <a:cxn ang="0">
                    <a:pos x="221" y="361"/>
                  </a:cxn>
                  <a:cxn ang="0">
                    <a:pos x="216" y="346"/>
                  </a:cxn>
                  <a:cxn ang="0">
                    <a:pos x="195" y="339"/>
                  </a:cxn>
                  <a:cxn ang="0">
                    <a:pos x="183" y="337"/>
                  </a:cxn>
                </a:cxnLst>
                <a:rect l="0" t="0" r="r" b="b"/>
                <a:pathLst>
                  <a:path w="233" h="372">
                    <a:moveTo>
                      <a:pt x="183" y="337"/>
                    </a:moveTo>
                    <a:lnTo>
                      <a:pt x="171" y="337"/>
                    </a:lnTo>
                    <a:lnTo>
                      <a:pt x="155" y="334"/>
                    </a:lnTo>
                    <a:lnTo>
                      <a:pt x="138" y="330"/>
                    </a:lnTo>
                    <a:lnTo>
                      <a:pt x="119" y="323"/>
                    </a:lnTo>
                    <a:lnTo>
                      <a:pt x="105" y="311"/>
                    </a:lnTo>
                    <a:lnTo>
                      <a:pt x="100" y="301"/>
                    </a:lnTo>
                    <a:lnTo>
                      <a:pt x="98" y="294"/>
                    </a:lnTo>
                    <a:lnTo>
                      <a:pt x="100" y="292"/>
                    </a:lnTo>
                    <a:lnTo>
                      <a:pt x="100" y="287"/>
                    </a:lnTo>
                    <a:lnTo>
                      <a:pt x="100" y="277"/>
                    </a:lnTo>
                    <a:lnTo>
                      <a:pt x="107" y="263"/>
                    </a:lnTo>
                    <a:lnTo>
                      <a:pt x="119" y="251"/>
                    </a:lnTo>
                    <a:lnTo>
                      <a:pt x="133" y="237"/>
                    </a:lnTo>
                    <a:lnTo>
                      <a:pt x="152" y="230"/>
                    </a:lnTo>
                    <a:lnTo>
                      <a:pt x="164" y="223"/>
                    </a:lnTo>
                    <a:lnTo>
                      <a:pt x="176" y="220"/>
                    </a:lnTo>
                    <a:lnTo>
                      <a:pt x="188" y="216"/>
                    </a:lnTo>
                    <a:lnTo>
                      <a:pt x="197" y="213"/>
                    </a:lnTo>
                    <a:lnTo>
                      <a:pt x="209" y="206"/>
                    </a:lnTo>
                    <a:lnTo>
                      <a:pt x="221" y="201"/>
                    </a:lnTo>
                    <a:lnTo>
                      <a:pt x="212" y="192"/>
                    </a:lnTo>
                    <a:lnTo>
                      <a:pt x="200" y="190"/>
                    </a:lnTo>
                    <a:lnTo>
                      <a:pt x="188" y="185"/>
                    </a:lnTo>
                    <a:lnTo>
                      <a:pt x="176" y="187"/>
                    </a:lnTo>
                    <a:lnTo>
                      <a:pt x="178" y="182"/>
                    </a:lnTo>
                    <a:lnTo>
                      <a:pt x="181" y="180"/>
                    </a:lnTo>
                    <a:lnTo>
                      <a:pt x="181" y="175"/>
                    </a:lnTo>
                    <a:lnTo>
                      <a:pt x="188" y="163"/>
                    </a:lnTo>
                    <a:lnTo>
                      <a:pt x="195" y="142"/>
                    </a:lnTo>
                    <a:lnTo>
                      <a:pt x="204" y="121"/>
                    </a:lnTo>
                    <a:lnTo>
                      <a:pt x="209" y="95"/>
                    </a:lnTo>
                    <a:lnTo>
                      <a:pt x="212" y="71"/>
                    </a:lnTo>
                    <a:lnTo>
                      <a:pt x="209" y="52"/>
                    </a:lnTo>
                    <a:lnTo>
                      <a:pt x="207" y="35"/>
                    </a:lnTo>
                    <a:lnTo>
                      <a:pt x="200" y="19"/>
                    </a:lnTo>
                    <a:lnTo>
                      <a:pt x="190" y="7"/>
                    </a:lnTo>
                    <a:lnTo>
                      <a:pt x="176" y="0"/>
                    </a:lnTo>
                    <a:lnTo>
                      <a:pt x="164" y="0"/>
                    </a:lnTo>
                    <a:lnTo>
                      <a:pt x="169" y="12"/>
                    </a:lnTo>
                    <a:lnTo>
                      <a:pt x="171" y="23"/>
                    </a:lnTo>
                    <a:lnTo>
                      <a:pt x="171" y="33"/>
                    </a:lnTo>
                    <a:lnTo>
                      <a:pt x="176" y="45"/>
                    </a:lnTo>
                    <a:lnTo>
                      <a:pt x="176" y="54"/>
                    </a:lnTo>
                    <a:lnTo>
                      <a:pt x="176" y="71"/>
                    </a:lnTo>
                    <a:lnTo>
                      <a:pt x="176" y="90"/>
                    </a:lnTo>
                    <a:lnTo>
                      <a:pt x="171" y="114"/>
                    </a:lnTo>
                    <a:lnTo>
                      <a:pt x="164" y="133"/>
                    </a:lnTo>
                    <a:lnTo>
                      <a:pt x="157" y="149"/>
                    </a:lnTo>
                    <a:lnTo>
                      <a:pt x="152" y="159"/>
                    </a:lnTo>
                    <a:lnTo>
                      <a:pt x="152" y="163"/>
                    </a:lnTo>
                    <a:lnTo>
                      <a:pt x="147" y="166"/>
                    </a:lnTo>
                    <a:lnTo>
                      <a:pt x="140" y="175"/>
                    </a:lnTo>
                    <a:lnTo>
                      <a:pt x="128" y="187"/>
                    </a:lnTo>
                    <a:lnTo>
                      <a:pt x="112" y="199"/>
                    </a:lnTo>
                    <a:lnTo>
                      <a:pt x="95" y="206"/>
                    </a:lnTo>
                    <a:lnTo>
                      <a:pt x="79" y="209"/>
                    </a:lnTo>
                    <a:lnTo>
                      <a:pt x="62" y="209"/>
                    </a:lnTo>
                    <a:lnTo>
                      <a:pt x="50" y="206"/>
                    </a:lnTo>
                    <a:lnTo>
                      <a:pt x="38" y="204"/>
                    </a:lnTo>
                    <a:lnTo>
                      <a:pt x="26" y="204"/>
                    </a:lnTo>
                    <a:lnTo>
                      <a:pt x="15" y="204"/>
                    </a:lnTo>
                    <a:lnTo>
                      <a:pt x="0" y="206"/>
                    </a:lnTo>
                    <a:lnTo>
                      <a:pt x="7" y="216"/>
                    </a:lnTo>
                    <a:lnTo>
                      <a:pt x="17" y="228"/>
                    </a:lnTo>
                    <a:lnTo>
                      <a:pt x="29" y="235"/>
                    </a:lnTo>
                    <a:lnTo>
                      <a:pt x="45" y="239"/>
                    </a:lnTo>
                    <a:lnTo>
                      <a:pt x="50" y="242"/>
                    </a:lnTo>
                    <a:lnTo>
                      <a:pt x="60" y="242"/>
                    </a:lnTo>
                    <a:lnTo>
                      <a:pt x="69" y="242"/>
                    </a:lnTo>
                    <a:lnTo>
                      <a:pt x="81" y="244"/>
                    </a:lnTo>
                    <a:lnTo>
                      <a:pt x="71" y="258"/>
                    </a:lnTo>
                    <a:lnTo>
                      <a:pt x="67" y="275"/>
                    </a:lnTo>
                    <a:lnTo>
                      <a:pt x="64" y="285"/>
                    </a:lnTo>
                    <a:lnTo>
                      <a:pt x="64" y="289"/>
                    </a:lnTo>
                    <a:lnTo>
                      <a:pt x="64" y="292"/>
                    </a:lnTo>
                    <a:lnTo>
                      <a:pt x="64" y="296"/>
                    </a:lnTo>
                    <a:lnTo>
                      <a:pt x="64" y="304"/>
                    </a:lnTo>
                    <a:lnTo>
                      <a:pt x="67" y="313"/>
                    </a:lnTo>
                    <a:lnTo>
                      <a:pt x="71" y="325"/>
                    </a:lnTo>
                    <a:lnTo>
                      <a:pt x="79" y="334"/>
                    </a:lnTo>
                    <a:lnTo>
                      <a:pt x="88" y="344"/>
                    </a:lnTo>
                    <a:lnTo>
                      <a:pt x="100" y="353"/>
                    </a:lnTo>
                    <a:lnTo>
                      <a:pt x="124" y="361"/>
                    </a:lnTo>
                    <a:lnTo>
                      <a:pt x="147" y="368"/>
                    </a:lnTo>
                    <a:lnTo>
                      <a:pt x="169" y="370"/>
                    </a:lnTo>
                    <a:lnTo>
                      <a:pt x="181" y="372"/>
                    </a:lnTo>
                    <a:lnTo>
                      <a:pt x="197" y="370"/>
                    </a:lnTo>
                    <a:lnTo>
                      <a:pt x="209" y="368"/>
                    </a:lnTo>
                    <a:lnTo>
                      <a:pt x="221" y="361"/>
                    </a:lnTo>
                    <a:lnTo>
                      <a:pt x="233" y="353"/>
                    </a:lnTo>
                    <a:lnTo>
                      <a:pt x="216" y="346"/>
                    </a:lnTo>
                    <a:lnTo>
                      <a:pt x="207" y="342"/>
                    </a:lnTo>
                    <a:lnTo>
                      <a:pt x="195" y="339"/>
                    </a:lnTo>
                    <a:lnTo>
                      <a:pt x="183" y="3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60" name="Freeform 60"/>
              <p:cNvSpPr>
                <a:spLocks/>
              </p:cNvSpPr>
              <p:nvPr/>
            </p:nvSpPr>
            <p:spPr bwMode="auto">
              <a:xfrm>
                <a:off x="6191" y="3518"/>
                <a:ext cx="375" cy="233"/>
              </a:xfrm>
              <a:custGeom>
                <a:avLst/>
                <a:gdLst/>
                <a:ahLst/>
                <a:cxnLst>
                  <a:cxn ang="0">
                    <a:pos x="366" y="19"/>
                  </a:cxn>
                  <a:cxn ang="0">
                    <a:pos x="345" y="7"/>
                  </a:cxn>
                  <a:cxn ang="0">
                    <a:pos x="333" y="5"/>
                  </a:cxn>
                  <a:cxn ang="0">
                    <a:pos x="309" y="5"/>
                  </a:cxn>
                  <a:cxn ang="0">
                    <a:pos x="297" y="12"/>
                  </a:cxn>
                  <a:cxn ang="0">
                    <a:pos x="292" y="22"/>
                  </a:cxn>
                  <a:cxn ang="0">
                    <a:pos x="299" y="33"/>
                  </a:cxn>
                  <a:cxn ang="0">
                    <a:pos x="307" y="41"/>
                  </a:cxn>
                  <a:cxn ang="0">
                    <a:pos x="316" y="41"/>
                  </a:cxn>
                  <a:cxn ang="0">
                    <a:pos x="316" y="48"/>
                  </a:cxn>
                  <a:cxn ang="0">
                    <a:pos x="302" y="64"/>
                  </a:cxn>
                  <a:cxn ang="0">
                    <a:pos x="283" y="81"/>
                  </a:cxn>
                  <a:cxn ang="0">
                    <a:pos x="238" y="117"/>
                  </a:cxn>
                  <a:cxn ang="0">
                    <a:pos x="214" y="157"/>
                  </a:cxn>
                  <a:cxn ang="0">
                    <a:pos x="209" y="176"/>
                  </a:cxn>
                  <a:cxn ang="0">
                    <a:pos x="200" y="176"/>
                  </a:cxn>
                  <a:cxn ang="0">
                    <a:pos x="181" y="152"/>
                  </a:cxn>
                  <a:cxn ang="0">
                    <a:pos x="159" y="124"/>
                  </a:cxn>
                  <a:cxn ang="0">
                    <a:pos x="131" y="100"/>
                  </a:cxn>
                  <a:cxn ang="0">
                    <a:pos x="105" y="88"/>
                  </a:cxn>
                  <a:cxn ang="0">
                    <a:pos x="88" y="79"/>
                  </a:cxn>
                  <a:cxn ang="0">
                    <a:pos x="72" y="67"/>
                  </a:cxn>
                  <a:cxn ang="0">
                    <a:pos x="55" y="50"/>
                  </a:cxn>
                  <a:cxn ang="0">
                    <a:pos x="50" y="38"/>
                  </a:cxn>
                  <a:cxn ang="0">
                    <a:pos x="64" y="36"/>
                  </a:cxn>
                  <a:cxn ang="0">
                    <a:pos x="72" y="33"/>
                  </a:cxn>
                  <a:cxn ang="0">
                    <a:pos x="74" y="26"/>
                  </a:cxn>
                  <a:cxn ang="0">
                    <a:pos x="79" y="12"/>
                  </a:cxn>
                  <a:cxn ang="0">
                    <a:pos x="74" y="3"/>
                  </a:cxn>
                  <a:cxn ang="0">
                    <a:pos x="60" y="0"/>
                  </a:cxn>
                  <a:cxn ang="0">
                    <a:pos x="36" y="7"/>
                  </a:cxn>
                  <a:cxn ang="0">
                    <a:pos x="26" y="14"/>
                  </a:cxn>
                  <a:cxn ang="0">
                    <a:pos x="5" y="33"/>
                  </a:cxn>
                  <a:cxn ang="0">
                    <a:pos x="0" y="48"/>
                  </a:cxn>
                  <a:cxn ang="0">
                    <a:pos x="7" y="57"/>
                  </a:cxn>
                  <a:cxn ang="0">
                    <a:pos x="24" y="57"/>
                  </a:cxn>
                  <a:cxn ang="0">
                    <a:pos x="31" y="55"/>
                  </a:cxn>
                  <a:cxn ang="0">
                    <a:pos x="34" y="50"/>
                  </a:cxn>
                  <a:cxn ang="0">
                    <a:pos x="36" y="62"/>
                  </a:cxn>
                  <a:cxn ang="0">
                    <a:pos x="50" y="90"/>
                  </a:cxn>
                  <a:cxn ang="0">
                    <a:pos x="79" y="112"/>
                  </a:cxn>
                  <a:cxn ang="0">
                    <a:pos x="124" y="138"/>
                  </a:cxn>
                  <a:cxn ang="0">
                    <a:pos x="159" y="183"/>
                  </a:cxn>
                  <a:cxn ang="0">
                    <a:pos x="190" y="216"/>
                  </a:cxn>
                  <a:cxn ang="0">
                    <a:pos x="197" y="221"/>
                  </a:cxn>
                  <a:cxn ang="0">
                    <a:pos x="209" y="233"/>
                  </a:cxn>
                  <a:cxn ang="0">
                    <a:pos x="235" y="223"/>
                  </a:cxn>
                  <a:cxn ang="0">
                    <a:pos x="235" y="219"/>
                  </a:cxn>
                  <a:cxn ang="0">
                    <a:pos x="238" y="200"/>
                  </a:cxn>
                  <a:cxn ang="0">
                    <a:pos x="245" y="174"/>
                  </a:cxn>
                  <a:cxn ang="0">
                    <a:pos x="264" y="140"/>
                  </a:cxn>
                  <a:cxn ang="0">
                    <a:pos x="302" y="109"/>
                  </a:cxn>
                  <a:cxn ang="0">
                    <a:pos x="328" y="83"/>
                  </a:cxn>
                  <a:cxn ang="0">
                    <a:pos x="337" y="55"/>
                  </a:cxn>
                  <a:cxn ang="0">
                    <a:pos x="340" y="43"/>
                  </a:cxn>
                  <a:cxn ang="0">
                    <a:pos x="349" y="48"/>
                  </a:cxn>
                  <a:cxn ang="0">
                    <a:pos x="352" y="50"/>
                  </a:cxn>
                  <a:cxn ang="0">
                    <a:pos x="361" y="48"/>
                  </a:cxn>
                  <a:cxn ang="0">
                    <a:pos x="373" y="41"/>
                  </a:cxn>
                  <a:cxn ang="0">
                    <a:pos x="375" y="31"/>
                  </a:cxn>
                  <a:cxn ang="0">
                    <a:pos x="375" y="26"/>
                  </a:cxn>
                </a:cxnLst>
                <a:rect l="0" t="0" r="r" b="b"/>
                <a:pathLst>
                  <a:path w="375" h="233">
                    <a:moveTo>
                      <a:pt x="375" y="26"/>
                    </a:moveTo>
                    <a:lnTo>
                      <a:pt x="366" y="19"/>
                    </a:lnTo>
                    <a:lnTo>
                      <a:pt x="354" y="12"/>
                    </a:lnTo>
                    <a:lnTo>
                      <a:pt x="345" y="7"/>
                    </a:lnTo>
                    <a:lnTo>
                      <a:pt x="340" y="7"/>
                    </a:lnTo>
                    <a:lnTo>
                      <a:pt x="333" y="5"/>
                    </a:lnTo>
                    <a:lnTo>
                      <a:pt x="321" y="5"/>
                    </a:lnTo>
                    <a:lnTo>
                      <a:pt x="309" y="5"/>
                    </a:lnTo>
                    <a:lnTo>
                      <a:pt x="302" y="10"/>
                    </a:lnTo>
                    <a:lnTo>
                      <a:pt x="297" y="12"/>
                    </a:lnTo>
                    <a:lnTo>
                      <a:pt x="295" y="17"/>
                    </a:lnTo>
                    <a:lnTo>
                      <a:pt x="292" y="22"/>
                    </a:lnTo>
                    <a:lnTo>
                      <a:pt x="295" y="29"/>
                    </a:lnTo>
                    <a:lnTo>
                      <a:pt x="299" y="33"/>
                    </a:lnTo>
                    <a:lnTo>
                      <a:pt x="304" y="36"/>
                    </a:lnTo>
                    <a:lnTo>
                      <a:pt x="307" y="41"/>
                    </a:lnTo>
                    <a:lnTo>
                      <a:pt x="311" y="41"/>
                    </a:lnTo>
                    <a:lnTo>
                      <a:pt x="316" y="41"/>
                    </a:lnTo>
                    <a:lnTo>
                      <a:pt x="323" y="41"/>
                    </a:lnTo>
                    <a:lnTo>
                      <a:pt x="316" y="48"/>
                    </a:lnTo>
                    <a:lnTo>
                      <a:pt x="311" y="57"/>
                    </a:lnTo>
                    <a:lnTo>
                      <a:pt x="302" y="64"/>
                    </a:lnTo>
                    <a:lnTo>
                      <a:pt x="295" y="71"/>
                    </a:lnTo>
                    <a:lnTo>
                      <a:pt x="283" y="81"/>
                    </a:lnTo>
                    <a:lnTo>
                      <a:pt x="261" y="95"/>
                    </a:lnTo>
                    <a:lnTo>
                      <a:pt x="238" y="117"/>
                    </a:lnTo>
                    <a:lnTo>
                      <a:pt x="219" y="147"/>
                    </a:lnTo>
                    <a:lnTo>
                      <a:pt x="214" y="157"/>
                    </a:lnTo>
                    <a:lnTo>
                      <a:pt x="212" y="169"/>
                    </a:lnTo>
                    <a:lnTo>
                      <a:pt x="209" y="176"/>
                    </a:lnTo>
                    <a:lnTo>
                      <a:pt x="209" y="185"/>
                    </a:lnTo>
                    <a:lnTo>
                      <a:pt x="200" y="176"/>
                    </a:lnTo>
                    <a:lnTo>
                      <a:pt x="190" y="164"/>
                    </a:lnTo>
                    <a:lnTo>
                      <a:pt x="181" y="152"/>
                    </a:lnTo>
                    <a:lnTo>
                      <a:pt x="169" y="136"/>
                    </a:lnTo>
                    <a:lnTo>
                      <a:pt x="159" y="124"/>
                    </a:lnTo>
                    <a:lnTo>
                      <a:pt x="145" y="112"/>
                    </a:lnTo>
                    <a:lnTo>
                      <a:pt x="131" y="100"/>
                    </a:lnTo>
                    <a:lnTo>
                      <a:pt x="119" y="93"/>
                    </a:lnTo>
                    <a:lnTo>
                      <a:pt x="105" y="88"/>
                    </a:lnTo>
                    <a:lnTo>
                      <a:pt x="95" y="83"/>
                    </a:lnTo>
                    <a:lnTo>
                      <a:pt x="88" y="79"/>
                    </a:lnTo>
                    <a:lnTo>
                      <a:pt x="83" y="76"/>
                    </a:lnTo>
                    <a:lnTo>
                      <a:pt x="72" y="67"/>
                    </a:lnTo>
                    <a:lnTo>
                      <a:pt x="64" y="60"/>
                    </a:lnTo>
                    <a:lnTo>
                      <a:pt x="55" y="50"/>
                    </a:lnTo>
                    <a:lnTo>
                      <a:pt x="48" y="41"/>
                    </a:lnTo>
                    <a:lnTo>
                      <a:pt x="50" y="38"/>
                    </a:lnTo>
                    <a:lnTo>
                      <a:pt x="57" y="36"/>
                    </a:lnTo>
                    <a:lnTo>
                      <a:pt x="64" y="36"/>
                    </a:lnTo>
                    <a:lnTo>
                      <a:pt x="69" y="36"/>
                    </a:lnTo>
                    <a:lnTo>
                      <a:pt x="72" y="33"/>
                    </a:lnTo>
                    <a:lnTo>
                      <a:pt x="72" y="31"/>
                    </a:lnTo>
                    <a:lnTo>
                      <a:pt x="74" y="26"/>
                    </a:lnTo>
                    <a:lnTo>
                      <a:pt x="79" y="19"/>
                    </a:lnTo>
                    <a:lnTo>
                      <a:pt x="79" y="12"/>
                    </a:lnTo>
                    <a:lnTo>
                      <a:pt x="76" y="5"/>
                    </a:lnTo>
                    <a:lnTo>
                      <a:pt x="74" y="3"/>
                    </a:lnTo>
                    <a:lnTo>
                      <a:pt x="69" y="0"/>
                    </a:lnTo>
                    <a:lnTo>
                      <a:pt x="60" y="0"/>
                    </a:lnTo>
                    <a:lnTo>
                      <a:pt x="45" y="5"/>
                    </a:lnTo>
                    <a:lnTo>
                      <a:pt x="36" y="7"/>
                    </a:lnTo>
                    <a:lnTo>
                      <a:pt x="31" y="12"/>
                    </a:lnTo>
                    <a:lnTo>
                      <a:pt x="26" y="14"/>
                    </a:lnTo>
                    <a:lnTo>
                      <a:pt x="15" y="22"/>
                    </a:lnTo>
                    <a:lnTo>
                      <a:pt x="5" y="33"/>
                    </a:lnTo>
                    <a:lnTo>
                      <a:pt x="3" y="43"/>
                    </a:lnTo>
                    <a:lnTo>
                      <a:pt x="0" y="48"/>
                    </a:lnTo>
                    <a:lnTo>
                      <a:pt x="3" y="52"/>
                    </a:lnTo>
                    <a:lnTo>
                      <a:pt x="7" y="57"/>
                    </a:lnTo>
                    <a:lnTo>
                      <a:pt x="15" y="60"/>
                    </a:lnTo>
                    <a:lnTo>
                      <a:pt x="24" y="57"/>
                    </a:lnTo>
                    <a:lnTo>
                      <a:pt x="29" y="55"/>
                    </a:lnTo>
                    <a:lnTo>
                      <a:pt x="31" y="55"/>
                    </a:lnTo>
                    <a:lnTo>
                      <a:pt x="34" y="52"/>
                    </a:lnTo>
                    <a:lnTo>
                      <a:pt x="34" y="50"/>
                    </a:lnTo>
                    <a:lnTo>
                      <a:pt x="38" y="48"/>
                    </a:lnTo>
                    <a:lnTo>
                      <a:pt x="36" y="62"/>
                    </a:lnTo>
                    <a:lnTo>
                      <a:pt x="41" y="76"/>
                    </a:lnTo>
                    <a:lnTo>
                      <a:pt x="50" y="90"/>
                    </a:lnTo>
                    <a:lnTo>
                      <a:pt x="67" y="102"/>
                    </a:lnTo>
                    <a:lnTo>
                      <a:pt x="79" y="112"/>
                    </a:lnTo>
                    <a:lnTo>
                      <a:pt x="100" y="124"/>
                    </a:lnTo>
                    <a:lnTo>
                      <a:pt x="124" y="138"/>
                    </a:lnTo>
                    <a:lnTo>
                      <a:pt x="143" y="159"/>
                    </a:lnTo>
                    <a:lnTo>
                      <a:pt x="159" y="183"/>
                    </a:lnTo>
                    <a:lnTo>
                      <a:pt x="178" y="202"/>
                    </a:lnTo>
                    <a:lnTo>
                      <a:pt x="190" y="216"/>
                    </a:lnTo>
                    <a:lnTo>
                      <a:pt x="195" y="221"/>
                    </a:lnTo>
                    <a:lnTo>
                      <a:pt x="197" y="221"/>
                    </a:lnTo>
                    <a:lnTo>
                      <a:pt x="202" y="226"/>
                    </a:lnTo>
                    <a:lnTo>
                      <a:pt x="209" y="233"/>
                    </a:lnTo>
                    <a:lnTo>
                      <a:pt x="212" y="231"/>
                    </a:lnTo>
                    <a:lnTo>
                      <a:pt x="235" y="223"/>
                    </a:lnTo>
                    <a:lnTo>
                      <a:pt x="235" y="221"/>
                    </a:lnTo>
                    <a:lnTo>
                      <a:pt x="235" y="219"/>
                    </a:lnTo>
                    <a:lnTo>
                      <a:pt x="235" y="212"/>
                    </a:lnTo>
                    <a:lnTo>
                      <a:pt x="238" y="200"/>
                    </a:lnTo>
                    <a:lnTo>
                      <a:pt x="242" y="188"/>
                    </a:lnTo>
                    <a:lnTo>
                      <a:pt x="245" y="174"/>
                    </a:lnTo>
                    <a:lnTo>
                      <a:pt x="250" y="162"/>
                    </a:lnTo>
                    <a:lnTo>
                      <a:pt x="264" y="140"/>
                    </a:lnTo>
                    <a:lnTo>
                      <a:pt x="283" y="124"/>
                    </a:lnTo>
                    <a:lnTo>
                      <a:pt x="302" y="109"/>
                    </a:lnTo>
                    <a:lnTo>
                      <a:pt x="316" y="98"/>
                    </a:lnTo>
                    <a:lnTo>
                      <a:pt x="328" y="83"/>
                    </a:lnTo>
                    <a:lnTo>
                      <a:pt x="335" y="69"/>
                    </a:lnTo>
                    <a:lnTo>
                      <a:pt x="337" y="55"/>
                    </a:lnTo>
                    <a:lnTo>
                      <a:pt x="337" y="41"/>
                    </a:lnTo>
                    <a:lnTo>
                      <a:pt x="340" y="43"/>
                    </a:lnTo>
                    <a:lnTo>
                      <a:pt x="345" y="45"/>
                    </a:lnTo>
                    <a:lnTo>
                      <a:pt x="349" y="48"/>
                    </a:lnTo>
                    <a:lnTo>
                      <a:pt x="352" y="50"/>
                    </a:lnTo>
                    <a:lnTo>
                      <a:pt x="356" y="48"/>
                    </a:lnTo>
                    <a:lnTo>
                      <a:pt x="361" y="48"/>
                    </a:lnTo>
                    <a:lnTo>
                      <a:pt x="368" y="48"/>
                    </a:lnTo>
                    <a:lnTo>
                      <a:pt x="373" y="41"/>
                    </a:lnTo>
                    <a:lnTo>
                      <a:pt x="375" y="36"/>
                    </a:lnTo>
                    <a:lnTo>
                      <a:pt x="375" y="31"/>
                    </a:lnTo>
                    <a:lnTo>
                      <a:pt x="375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61" name="Freeform 61"/>
              <p:cNvSpPr>
                <a:spLocks/>
              </p:cNvSpPr>
              <p:nvPr/>
            </p:nvSpPr>
            <p:spPr bwMode="auto">
              <a:xfrm>
                <a:off x="6514" y="3466"/>
                <a:ext cx="116" cy="157"/>
              </a:xfrm>
              <a:custGeom>
                <a:avLst/>
                <a:gdLst/>
                <a:ahLst/>
                <a:cxnLst>
                  <a:cxn ang="0">
                    <a:pos x="5" y="135"/>
                  </a:cxn>
                  <a:cxn ang="0">
                    <a:pos x="10" y="142"/>
                  </a:cxn>
                  <a:cxn ang="0">
                    <a:pos x="17" y="150"/>
                  </a:cxn>
                  <a:cxn ang="0">
                    <a:pos x="26" y="154"/>
                  </a:cxn>
                  <a:cxn ang="0">
                    <a:pos x="38" y="157"/>
                  </a:cxn>
                  <a:cxn ang="0">
                    <a:pos x="48" y="154"/>
                  </a:cxn>
                  <a:cxn ang="0">
                    <a:pos x="64" y="152"/>
                  </a:cxn>
                  <a:cxn ang="0">
                    <a:pos x="81" y="142"/>
                  </a:cxn>
                  <a:cxn ang="0">
                    <a:pos x="100" y="131"/>
                  </a:cxn>
                  <a:cxn ang="0">
                    <a:pos x="112" y="112"/>
                  </a:cxn>
                  <a:cxn ang="0">
                    <a:pos x="116" y="95"/>
                  </a:cxn>
                  <a:cxn ang="0">
                    <a:pos x="116" y="83"/>
                  </a:cxn>
                  <a:cxn ang="0">
                    <a:pos x="116" y="78"/>
                  </a:cxn>
                  <a:cxn ang="0">
                    <a:pos x="116" y="74"/>
                  </a:cxn>
                  <a:cxn ang="0">
                    <a:pos x="112" y="62"/>
                  </a:cxn>
                  <a:cxn ang="0">
                    <a:pos x="107" y="47"/>
                  </a:cxn>
                  <a:cxn ang="0">
                    <a:pos x="95" y="31"/>
                  </a:cxn>
                  <a:cxn ang="0">
                    <a:pos x="81" y="17"/>
                  </a:cxn>
                  <a:cxn ang="0">
                    <a:pos x="64" y="7"/>
                  </a:cxn>
                  <a:cxn ang="0">
                    <a:pos x="50" y="2"/>
                  </a:cxn>
                  <a:cxn ang="0">
                    <a:pos x="41" y="0"/>
                  </a:cxn>
                  <a:cxn ang="0">
                    <a:pos x="26" y="0"/>
                  </a:cxn>
                  <a:cxn ang="0">
                    <a:pos x="17" y="2"/>
                  </a:cxn>
                  <a:cxn ang="0">
                    <a:pos x="7" y="9"/>
                  </a:cxn>
                  <a:cxn ang="0">
                    <a:pos x="0" y="19"/>
                  </a:cxn>
                  <a:cxn ang="0">
                    <a:pos x="10" y="24"/>
                  </a:cxn>
                  <a:cxn ang="0">
                    <a:pos x="17" y="28"/>
                  </a:cxn>
                  <a:cxn ang="0">
                    <a:pos x="24" y="31"/>
                  </a:cxn>
                  <a:cxn ang="0">
                    <a:pos x="33" y="33"/>
                  </a:cxn>
                  <a:cxn ang="0">
                    <a:pos x="41" y="36"/>
                  </a:cxn>
                  <a:cxn ang="0">
                    <a:pos x="50" y="38"/>
                  </a:cxn>
                  <a:cxn ang="0">
                    <a:pos x="59" y="45"/>
                  </a:cxn>
                  <a:cxn ang="0">
                    <a:pos x="69" y="52"/>
                  </a:cxn>
                  <a:cxn ang="0">
                    <a:pos x="76" y="62"/>
                  </a:cxn>
                  <a:cxn ang="0">
                    <a:pos x="81" y="71"/>
                  </a:cxn>
                  <a:cxn ang="0">
                    <a:pos x="81" y="78"/>
                  </a:cxn>
                  <a:cxn ang="0">
                    <a:pos x="81" y="81"/>
                  </a:cxn>
                  <a:cxn ang="0">
                    <a:pos x="81" y="83"/>
                  </a:cxn>
                  <a:cxn ang="0">
                    <a:pos x="81" y="90"/>
                  </a:cxn>
                  <a:cxn ang="0">
                    <a:pos x="78" y="100"/>
                  </a:cxn>
                  <a:cxn ang="0">
                    <a:pos x="74" y="107"/>
                  </a:cxn>
                  <a:cxn ang="0">
                    <a:pos x="64" y="114"/>
                  </a:cxn>
                  <a:cxn ang="0">
                    <a:pos x="55" y="119"/>
                  </a:cxn>
                  <a:cxn ang="0">
                    <a:pos x="43" y="121"/>
                  </a:cxn>
                  <a:cxn ang="0">
                    <a:pos x="38" y="121"/>
                  </a:cxn>
                  <a:cxn ang="0">
                    <a:pos x="26" y="121"/>
                  </a:cxn>
                  <a:cxn ang="0">
                    <a:pos x="22" y="126"/>
                  </a:cxn>
                  <a:cxn ang="0">
                    <a:pos x="12" y="128"/>
                  </a:cxn>
                  <a:cxn ang="0">
                    <a:pos x="5" y="135"/>
                  </a:cxn>
                  <a:cxn ang="0">
                    <a:pos x="5" y="135"/>
                  </a:cxn>
                </a:cxnLst>
                <a:rect l="0" t="0" r="r" b="b"/>
                <a:pathLst>
                  <a:path w="116" h="157">
                    <a:moveTo>
                      <a:pt x="5" y="135"/>
                    </a:moveTo>
                    <a:lnTo>
                      <a:pt x="10" y="142"/>
                    </a:lnTo>
                    <a:lnTo>
                      <a:pt x="17" y="150"/>
                    </a:lnTo>
                    <a:lnTo>
                      <a:pt x="26" y="154"/>
                    </a:lnTo>
                    <a:lnTo>
                      <a:pt x="38" y="157"/>
                    </a:lnTo>
                    <a:lnTo>
                      <a:pt x="48" y="154"/>
                    </a:lnTo>
                    <a:lnTo>
                      <a:pt x="64" y="152"/>
                    </a:lnTo>
                    <a:lnTo>
                      <a:pt x="81" y="142"/>
                    </a:lnTo>
                    <a:lnTo>
                      <a:pt x="100" y="131"/>
                    </a:lnTo>
                    <a:lnTo>
                      <a:pt x="112" y="112"/>
                    </a:lnTo>
                    <a:lnTo>
                      <a:pt x="116" y="95"/>
                    </a:lnTo>
                    <a:lnTo>
                      <a:pt x="116" y="83"/>
                    </a:lnTo>
                    <a:lnTo>
                      <a:pt x="116" y="78"/>
                    </a:lnTo>
                    <a:lnTo>
                      <a:pt x="116" y="74"/>
                    </a:lnTo>
                    <a:lnTo>
                      <a:pt x="112" y="62"/>
                    </a:lnTo>
                    <a:lnTo>
                      <a:pt x="107" y="47"/>
                    </a:lnTo>
                    <a:lnTo>
                      <a:pt x="95" y="31"/>
                    </a:lnTo>
                    <a:lnTo>
                      <a:pt x="81" y="17"/>
                    </a:lnTo>
                    <a:lnTo>
                      <a:pt x="64" y="7"/>
                    </a:lnTo>
                    <a:lnTo>
                      <a:pt x="50" y="2"/>
                    </a:lnTo>
                    <a:lnTo>
                      <a:pt x="41" y="0"/>
                    </a:lnTo>
                    <a:lnTo>
                      <a:pt x="26" y="0"/>
                    </a:lnTo>
                    <a:lnTo>
                      <a:pt x="17" y="2"/>
                    </a:lnTo>
                    <a:lnTo>
                      <a:pt x="7" y="9"/>
                    </a:lnTo>
                    <a:lnTo>
                      <a:pt x="0" y="19"/>
                    </a:lnTo>
                    <a:lnTo>
                      <a:pt x="10" y="24"/>
                    </a:lnTo>
                    <a:lnTo>
                      <a:pt x="17" y="28"/>
                    </a:lnTo>
                    <a:lnTo>
                      <a:pt x="24" y="31"/>
                    </a:lnTo>
                    <a:lnTo>
                      <a:pt x="33" y="33"/>
                    </a:lnTo>
                    <a:lnTo>
                      <a:pt x="41" y="36"/>
                    </a:lnTo>
                    <a:lnTo>
                      <a:pt x="50" y="38"/>
                    </a:lnTo>
                    <a:lnTo>
                      <a:pt x="59" y="45"/>
                    </a:lnTo>
                    <a:lnTo>
                      <a:pt x="69" y="52"/>
                    </a:lnTo>
                    <a:lnTo>
                      <a:pt x="76" y="62"/>
                    </a:lnTo>
                    <a:lnTo>
                      <a:pt x="81" y="71"/>
                    </a:lnTo>
                    <a:lnTo>
                      <a:pt x="81" y="78"/>
                    </a:lnTo>
                    <a:lnTo>
                      <a:pt x="81" y="81"/>
                    </a:lnTo>
                    <a:lnTo>
                      <a:pt x="81" y="83"/>
                    </a:lnTo>
                    <a:lnTo>
                      <a:pt x="81" y="90"/>
                    </a:lnTo>
                    <a:lnTo>
                      <a:pt x="78" y="100"/>
                    </a:lnTo>
                    <a:lnTo>
                      <a:pt x="74" y="107"/>
                    </a:lnTo>
                    <a:lnTo>
                      <a:pt x="64" y="114"/>
                    </a:lnTo>
                    <a:lnTo>
                      <a:pt x="55" y="119"/>
                    </a:lnTo>
                    <a:lnTo>
                      <a:pt x="43" y="121"/>
                    </a:lnTo>
                    <a:lnTo>
                      <a:pt x="38" y="121"/>
                    </a:lnTo>
                    <a:lnTo>
                      <a:pt x="26" y="121"/>
                    </a:lnTo>
                    <a:lnTo>
                      <a:pt x="22" y="126"/>
                    </a:lnTo>
                    <a:lnTo>
                      <a:pt x="12" y="128"/>
                    </a:lnTo>
                    <a:lnTo>
                      <a:pt x="5" y="1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62" name="Freeform 62"/>
              <p:cNvSpPr>
                <a:spLocks/>
              </p:cNvSpPr>
              <p:nvPr/>
            </p:nvSpPr>
            <p:spPr bwMode="auto">
              <a:xfrm>
                <a:off x="6474" y="3198"/>
                <a:ext cx="313" cy="325"/>
              </a:xfrm>
              <a:custGeom>
                <a:avLst/>
                <a:gdLst/>
                <a:ahLst/>
                <a:cxnLst>
                  <a:cxn ang="0">
                    <a:pos x="66" y="270"/>
                  </a:cxn>
                  <a:cxn ang="0">
                    <a:pos x="52" y="247"/>
                  </a:cxn>
                  <a:cxn ang="0">
                    <a:pos x="43" y="225"/>
                  </a:cxn>
                  <a:cxn ang="0">
                    <a:pos x="35" y="201"/>
                  </a:cxn>
                  <a:cxn ang="0">
                    <a:pos x="33" y="175"/>
                  </a:cxn>
                  <a:cxn ang="0">
                    <a:pos x="35" y="149"/>
                  </a:cxn>
                  <a:cxn ang="0">
                    <a:pos x="45" y="114"/>
                  </a:cxn>
                  <a:cxn ang="0">
                    <a:pos x="66" y="78"/>
                  </a:cxn>
                  <a:cxn ang="0">
                    <a:pos x="104" y="50"/>
                  </a:cxn>
                  <a:cxn ang="0">
                    <a:pos x="142" y="35"/>
                  </a:cxn>
                  <a:cxn ang="0">
                    <a:pos x="178" y="38"/>
                  </a:cxn>
                  <a:cxn ang="0">
                    <a:pos x="202" y="47"/>
                  </a:cxn>
                  <a:cxn ang="0">
                    <a:pos x="211" y="52"/>
                  </a:cxn>
                  <a:cxn ang="0">
                    <a:pos x="218" y="57"/>
                  </a:cxn>
                  <a:cxn ang="0">
                    <a:pos x="240" y="73"/>
                  </a:cxn>
                  <a:cxn ang="0">
                    <a:pos x="263" y="102"/>
                  </a:cxn>
                  <a:cxn ang="0">
                    <a:pos x="280" y="144"/>
                  </a:cxn>
                  <a:cxn ang="0">
                    <a:pos x="280" y="190"/>
                  </a:cxn>
                  <a:cxn ang="0">
                    <a:pos x="266" y="230"/>
                  </a:cxn>
                  <a:cxn ang="0">
                    <a:pos x="247" y="261"/>
                  </a:cxn>
                  <a:cxn ang="0">
                    <a:pos x="228" y="277"/>
                  </a:cxn>
                  <a:cxn ang="0">
                    <a:pos x="204" y="292"/>
                  </a:cxn>
                  <a:cxn ang="0">
                    <a:pos x="183" y="301"/>
                  </a:cxn>
                  <a:cxn ang="0">
                    <a:pos x="159" y="306"/>
                  </a:cxn>
                  <a:cxn ang="0">
                    <a:pos x="133" y="311"/>
                  </a:cxn>
                  <a:cxn ang="0">
                    <a:pos x="159" y="320"/>
                  </a:cxn>
                  <a:cxn ang="0">
                    <a:pos x="187" y="325"/>
                  </a:cxn>
                  <a:cxn ang="0">
                    <a:pos x="216" y="320"/>
                  </a:cxn>
                  <a:cxn ang="0">
                    <a:pos x="249" y="304"/>
                  </a:cxn>
                  <a:cxn ang="0">
                    <a:pos x="270" y="282"/>
                  </a:cxn>
                  <a:cxn ang="0">
                    <a:pos x="297" y="244"/>
                  </a:cxn>
                  <a:cxn ang="0">
                    <a:pos x="313" y="194"/>
                  </a:cxn>
                  <a:cxn ang="0">
                    <a:pos x="313" y="135"/>
                  </a:cxn>
                  <a:cxn ang="0">
                    <a:pos x="292" y="85"/>
                  </a:cxn>
                  <a:cxn ang="0">
                    <a:pos x="263" y="50"/>
                  </a:cxn>
                  <a:cxn ang="0">
                    <a:pos x="237" y="28"/>
                  </a:cxn>
                  <a:cxn ang="0">
                    <a:pos x="228" y="21"/>
                  </a:cxn>
                  <a:cxn ang="0">
                    <a:pos x="225" y="21"/>
                  </a:cxn>
                  <a:cxn ang="0">
                    <a:pos x="218" y="16"/>
                  </a:cxn>
                  <a:cxn ang="0">
                    <a:pos x="204" y="12"/>
                  </a:cxn>
                  <a:cxn ang="0">
                    <a:pos x="187" y="7"/>
                  </a:cxn>
                  <a:cxn ang="0">
                    <a:pos x="164" y="0"/>
                  </a:cxn>
                  <a:cxn ang="0">
                    <a:pos x="140" y="2"/>
                  </a:cxn>
                  <a:cxn ang="0">
                    <a:pos x="111" y="7"/>
                  </a:cxn>
                  <a:cxn ang="0">
                    <a:pos x="85" y="21"/>
                  </a:cxn>
                  <a:cxn ang="0">
                    <a:pos x="40" y="57"/>
                  </a:cxn>
                  <a:cxn ang="0">
                    <a:pos x="14" y="102"/>
                  </a:cxn>
                  <a:cxn ang="0">
                    <a:pos x="0" y="144"/>
                  </a:cxn>
                  <a:cxn ang="0">
                    <a:pos x="0" y="178"/>
                  </a:cxn>
                  <a:cxn ang="0">
                    <a:pos x="7" y="211"/>
                  </a:cxn>
                  <a:cxn ang="0">
                    <a:pos x="21" y="237"/>
                  </a:cxn>
                  <a:cxn ang="0">
                    <a:pos x="40" y="256"/>
                  </a:cxn>
                  <a:cxn ang="0">
                    <a:pos x="66" y="270"/>
                  </a:cxn>
                  <a:cxn ang="0">
                    <a:pos x="66" y="270"/>
                  </a:cxn>
                </a:cxnLst>
                <a:rect l="0" t="0" r="r" b="b"/>
                <a:pathLst>
                  <a:path w="313" h="325">
                    <a:moveTo>
                      <a:pt x="66" y="270"/>
                    </a:moveTo>
                    <a:lnTo>
                      <a:pt x="52" y="247"/>
                    </a:lnTo>
                    <a:lnTo>
                      <a:pt x="43" y="225"/>
                    </a:lnTo>
                    <a:lnTo>
                      <a:pt x="35" y="201"/>
                    </a:lnTo>
                    <a:lnTo>
                      <a:pt x="33" y="175"/>
                    </a:lnTo>
                    <a:lnTo>
                      <a:pt x="35" y="149"/>
                    </a:lnTo>
                    <a:lnTo>
                      <a:pt x="45" y="114"/>
                    </a:lnTo>
                    <a:lnTo>
                      <a:pt x="66" y="78"/>
                    </a:lnTo>
                    <a:lnTo>
                      <a:pt x="104" y="50"/>
                    </a:lnTo>
                    <a:lnTo>
                      <a:pt x="142" y="35"/>
                    </a:lnTo>
                    <a:lnTo>
                      <a:pt x="178" y="38"/>
                    </a:lnTo>
                    <a:lnTo>
                      <a:pt x="202" y="47"/>
                    </a:lnTo>
                    <a:lnTo>
                      <a:pt x="211" y="52"/>
                    </a:lnTo>
                    <a:lnTo>
                      <a:pt x="218" y="57"/>
                    </a:lnTo>
                    <a:lnTo>
                      <a:pt x="240" y="73"/>
                    </a:lnTo>
                    <a:lnTo>
                      <a:pt x="263" y="102"/>
                    </a:lnTo>
                    <a:lnTo>
                      <a:pt x="280" y="144"/>
                    </a:lnTo>
                    <a:lnTo>
                      <a:pt x="280" y="190"/>
                    </a:lnTo>
                    <a:lnTo>
                      <a:pt x="266" y="230"/>
                    </a:lnTo>
                    <a:lnTo>
                      <a:pt x="247" y="261"/>
                    </a:lnTo>
                    <a:lnTo>
                      <a:pt x="228" y="277"/>
                    </a:lnTo>
                    <a:lnTo>
                      <a:pt x="204" y="292"/>
                    </a:lnTo>
                    <a:lnTo>
                      <a:pt x="183" y="301"/>
                    </a:lnTo>
                    <a:lnTo>
                      <a:pt x="159" y="306"/>
                    </a:lnTo>
                    <a:lnTo>
                      <a:pt x="133" y="311"/>
                    </a:lnTo>
                    <a:lnTo>
                      <a:pt x="159" y="320"/>
                    </a:lnTo>
                    <a:lnTo>
                      <a:pt x="187" y="325"/>
                    </a:lnTo>
                    <a:lnTo>
                      <a:pt x="216" y="320"/>
                    </a:lnTo>
                    <a:lnTo>
                      <a:pt x="249" y="304"/>
                    </a:lnTo>
                    <a:lnTo>
                      <a:pt x="270" y="282"/>
                    </a:lnTo>
                    <a:lnTo>
                      <a:pt x="297" y="244"/>
                    </a:lnTo>
                    <a:lnTo>
                      <a:pt x="313" y="194"/>
                    </a:lnTo>
                    <a:lnTo>
                      <a:pt x="313" y="135"/>
                    </a:lnTo>
                    <a:lnTo>
                      <a:pt x="292" y="85"/>
                    </a:lnTo>
                    <a:lnTo>
                      <a:pt x="263" y="50"/>
                    </a:lnTo>
                    <a:lnTo>
                      <a:pt x="237" y="28"/>
                    </a:lnTo>
                    <a:lnTo>
                      <a:pt x="228" y="21"/>
                    </a:lnTo>
                    <a:lnTo>
                      <a:pt x="225" y="21"/>
                    </a:lnTo>
                    <a:lnTo>
                      <a:pt x="218" y="16"/>
                    </a:lnTo>
                    <a:lnTo>
                      <a:pt x="204" y="12"/>
                    </a:lnTo>
                    <a:lnTo>
                      <a:pt x="187" y="7"/>
                    </a:lnTo>
                    <a:lnTo>
                      <a:pt x="164" y="0"/>
                    </a:lnTo>
                    <a:lnTo>
                      <a:pt x="140" y="2"/>
                    </a:lnTo>
                    <a:lnTo>
                      <a:pt x="111" y="7"/>
                    </a:lnTo>
                    <a:lnTo>
                      <a:pt x="85" y="21"/>
                    </a:lnTo>
                    <a:lnTo>
                      <a:pt x="40" y="57"/>
                    </a:lnTo>
                    <a:lnTo>
                      <a:pt x="14" y="102"/>
                    </a:lnTo>
                    <a:lnTo>
                      <a:pt x="0" y="144"/>
                    </a:lnTo>
                    <a:lnTo>
                      <a:pt x="0" y="178"/>
                    </a:lnTo>
                    <a:lnTo>
                      <a:pt x="7" y="211"/>
                    </a:lnTo>
                    <a:lnTo>
                      <a:pt x="21" y="237"/>
                    </a:lnTo>
                    <a:lnTo>
                      <a:pt x="40" y="256"/>
                    </a:lnTo>
                    <a:lnTo>
                      <a:pt x="66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63" name="Freeform 63"/>
              <p:cNvSpPr>
                <a:spLocks/>
              </p:cNvSpPr>
              <p:nvPr/>
            </p:nvSpPr>
            <p:spPr bwMode="auto">
              <a:xfrm>
                <a:off x="6666" y="3300"/>
                <a:ext cx="40" cy="90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10" y="4"/>
                  </a:cxn>
                  <a:cxn ang="0">
                    <a:pos x="2" y="7"/>
                  </a:cxn>
                  <a:cxn ang="0">
                    <a:pos x="0" y="12"/>
                  </a:cxn>
                  <a:cxn ang="0">
                    <a:pos x="0" y="14"/>
                  </a:cxn>
                  <a:cxn ang="0">
                    <a:pos x="2" y="21"/>
                  </a:cxn>
                  <a:cxn ang="0">
                    <a:pos x="2" y="33"/>
                  </a:cxn>
                  <a:cxn ang="0">
                    <a:pos x="5" y="42"/>
                  </a:cxn>
                  <a:cxn ang="0">
                    <a:pos x="7" y="47"/>
                  </a:cxn>
                  <a:cxn ang="0">
                    <a:pos x="7" y="50"/>
                  </a:cxn>
                  <a:cxn ang="0">
                    <a:pos x="7" y="59"/>
                  </a:cxn>
                  <a:cxn ang="0">
                    <a:pos x="7" y="71"/>
                  </a:cxn>
                  <a:cxn ang="0">
                    <a:pos x="7" y="78"/>
                  </a:cxn>
                  <a:cxn ang="0">
                    <a:pos x="7" y="83"/>
                  </a:cxn>
                  <a:cxn ang="0">
                    <a:pos x="12" y="85"/>
                  </a:cxn>
                  <a:cxn ang="0">
                    <a:pos x="17" y="88"/>
                  </a:cxn>
                  <a:cxn ang="0">
                    <a:pos x="24" y="90"/>
                  </a:cxn>
                  <a:cxn ang="0">
                    <a:pos x="31" y="88"/>
                  </a:cxn>
                  <a:cxn ang="0">
                    <a:pos x="36" y="85"/>
                  </a:cxn>
                  <a:cxn ang="0">
                    <a:pos x="38" y="83"/>
                  </a:cxn>
                  <a:cxn ang="0">
                    <a:pos x="40" y="78"/>
                  </a:cxn>
                  <a:cxn ang="0">
                    <a:pos x="40" y="69"/>
                  </a:cxn>
                  <a:cxn ang="0">
                    <a:pos x="40" y="57"/>
                  </a:cxn>
                  <a:cxn ang="0">
                    <a:pos x="40" y="47"/>
                  </a:cxn>
                  <a:cxn ang="0">
                    <a:pos x="40" y="42"/>
                  </a:cxn>
                  <a:cxn ang="0">
                    <a:pos x="38" y="38"/>
                  </a:cxn>
                  <a:cxn ang="0">
                    <a:pos x="38" y="28"/>
                  </a:cxn>
                  <a:cxn ang="0">
                    <a:pos x="36" y="16"/>
                  </a:cxn>
                  <a:cxn ang="0">
                    <a:pos x="33" y="9"/>
                  </a:cxn>
                  <a:cxn ang="0">
                    <a:pos x="31" y="4"/>
                  </a:cxn>
                  <a:cxn ang="0">
                    <a:pos x="29" y="4"/>
                  </a:cxn>
                  <a:cxn ang="0">
                    <a:pos x="21" y="2"/>
                  </a:cxn>
                  <a:cxn ang="0">
                    <a:pos x="17" y="0"/>
                  </a:cxn>
                  <a:cxn ang="0">
                    <a:pos x="17" y="0"/>
                  </a:cxn>
                </a:cxnLst>
                <a:rect l="0" t="0" r="r" b="b"/>
                <a:pathLst>
                  <a:path w="40" h="90">
                    <a:moveTo>
                      <a:pt x="17" y="0"/>
                    </a:moveTo>
                    <a:lnTo>
                      <a:pt x="10" y="4"/>
                    </a:lnTo>
                    <a:lnTo>
                      <a:pt x="2" y="7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2" y="21"/>
                    </a:lnTo>
                    <a:lnTo>
                      <a:pt x="2" y="33"/>
                    </a:lnTo>
                    <a:lnTo>
                      <a:pt x="5" y="42"/>
                    </a:lnTo>
                    <a:lnTo>
                      <a:pt x="7" y="47"/>
                    </a:lnTo>
                    <a:lnTo>
                      <a:pt x="7" y="50"/>
                    </a:lnTo>
                    <a:lnTo>
                      <a:pt x="7" y="59"/>
                    </a:lnTo>
                    <a:lnTo>
                      <a:pt x="7" y="71"/>
                    </a:lnTo>
                    <a:lnTo>
                      <a:pt x="7" y="78"/>
                    </a:lnTo>
                    <a:lnTo>
                      <a:pt x="7" y="83"/>
                    </a:lnTo>
                    <a:lnTo>
                      <a:pt x="12" y="85"/>
                    </a:lnTo>
                    <a:lnTo>
                      <a:pt x="17" y="88"/>
                    </a:lnTo>
                    <a:lnTo>
                      <a:pt x="24" y="90"/>
                    </a:lnTo>
                    <a:lnTo>
                      <a:pt x="31" y="88"/>
                    </a:lnTo>
                    <a:lnTo>
                      <a:pt x="36" y="85"/>
                    </a:lnTo>
                    <a:lnTo>
                      <a:pt x="38" y="83"/>
                    </a:lnTo>
                    <a:lnTo>
                      <a:pt x="40" y="78"/>
                    </a:lnTo>
                    <a:lnTo>
                      <a:pt x="40" y="69"/>
                    </a:lnTo>
                    <a:lnTo>
                      <a:pt x="40" y="57"/>
                    </a:lnTo>
                    <a:lnTo>
                      <a:pt x="40" y="47"/>
                    </a:lnTo>
                    <a:lnTo>
                      <a:pt x="40" y="42"/>
                    </a:lnTo>
                    <a:lnTo>
                      <a:pt x="38" y="38"/>
                    </a:lnTo>
                    <a:lnTo>
                      <a:pt x="38" y="28"/>
                    </a:lnTo>
                    <a:lnTo>
                      <a:pt x="36" y="16"/>
                    </a:lnTo>
                    <a:lnTo>
                      <a:pt x="33" y="9"/>
                    </a:lnTo>
                    <a:lnTo>
                      <a:pt x="31" y="4"/>
                    </a:lnTo>
                    <a:lnTo>
                      <a:pt x="29" y="4"/>
                    </a:lnTo>
                    <a:lnTo>
                      <a:pt x="21" y="2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64" name="Freeform 64"/>
              <p:cNvSpPr>
                <a:spLocks/>
              </p:cNvSpPr>
              <p:nvPr/>
            </p:nvSpPr>
            <p:spPr bwMode="auto">
              <a:xfrm>
                <a:off x="6614" y="3430"/>
                <a:ext cx="199" cy="174"/>
              </a:xfrm>
              <a:custGeom>
                <a:avLst/>
                <a:gdLst/>
                <a:ahLst/>
                <a:cxnLst>
                  <a:cxn ang="0">
                    <a:pos x="0" y="152"/>
                  </a:cxn>
                  <a:cxn ang="0">
                    <a:pos x="7" y="159"/>
                  </a:cxn>
                  <a:cxn ang="0">
                    <a:pos x="14" y="167"/>
                  </a:cxn>
                  <a:cxn ang="0">
                    <a:pos x="24" y="171"/>
                  </a:cxn>
                  <a:cxn ang="0">
                    <a:pos x="35" y="174"/>
                  </a:cxn>
                  <a:cxn ang="0">
                    <a:pos x="45" y="174"/>
                  </a:cxn>
                  <a:cxn ang="0">
                    <a:pos x="62" y="174"/>
                  </a:cxn>
                  <a:cxn ang="0">
                    <a:pos x="81" y="169"/>
                  </a:cxn>
                  <a:cxn ang="0">
                    <a:pos x="100" y="164"/>
                  </a:cxn>
                  <a:cxn ang="0">
                    <a:pos x="116" y="155"/>
                  </a:cxn>
                  <a:cxn ang="0">
                    <a:pos x="130" y="145"/>
                  </a:cxn>
                  <a:cxn ang="0">
                    <a:pos x="140" y="140"/>
                  </a:cxn>
                  <a:cxn ang="0">
                    <a:pos x="142" y="138"/>
                  </a:cxn>
                  <a:cxn ang="0">
                    <a:pos x="145" y="133"/>
                  </a:cxn>
                  <a:cxn ang="0">
                    <a:pos x="152" y="126"/>
                  </a:cxn>
                  <a:cxn ang="0">
                    <a:pos x="164" y="114"/>
                  </a:cxn>
                  <a:cxn ang="0">
                    <a:pos x="176" y="102"/>
                  </a:cxn>
                  <a:cxn ang="0">
                    <a:pos x="185" y="83"/>
                  </a:cxn>
                  <a:cxn ang="0">
                    <a:pos x="192" y="67"/>
                  </a:cxn>
                  <a:cxn ang="0">
                    <a:pos x="197" y="50"/>
                  </a:cxn>
                  <a:cxn ang="0">
                    <a:pos x="199" y="41"/>
                  </a:cxn>
                  <a:cxn ang="0">
                    <a:pos x="199" y="29"/>
                  </a:cxn>
                  <a:cxn ang="0">
                    <a:pos x="197" y="19"/>
                  </a:cxn>
                  <a:cxn ang="0">
                    <a:pos x="192" y="10"/>
                  </a:cxn>
                  <a:cxn ang="0">
                    <a:pos x="187" y="0"/>
                  </a:cxn>
                  <a:cxn ang="0">
                    <a:pos x="178" y="10"/>
                  </a:cxn>
                  <a:cxn ang="0">
                    <a:pos x="173" y="17"/>
                  </a:cxn>
                  <a:cxn ang="0">
                    <a:pos x="171" y="24"/>
                  </a:cxn>
                  <a:cxn ang="0">
                    <a:pos x="166" y="36"/>
                  </a:cxn>
                  <a:cxn ang="0">
                    <a:pos x="166" y="43"/>
                  </a:cxn>
                  <a:cxn ang="0">
                    <a:pos x="161" y="53"/>
                  </a:cxn>
                  <a:cxn ang="0">
                    <a:pos x="157" y="67"/>
                  </a:cxn>
                  <a:cxn ang="0">
                    <a:pos x="149" y="81"/>
                  </a:cxn>
                  <a:cxn ang="0">
                    <a:pos x="138" y="93"/>
                  </a:cxn>
                  <a:cxn ang="0">
                    <a:pos x="130" y="102"/>
                  </a:cxn>
                  <a:cxn ang="0">
                    <a:pos x="123" y="110"/>
                  </a:cxn>
                  <a:cxn ang="0">
                    <a:pos x="121" y="112"/>
                  </a:cxn>
                  <a:cxn ang="0">
                    <a:pos x="119" y="114"/>
                  </a:cxn>
                  <a:cxn ang="0">
                    <a:pos x="109" y="119"/>
                  </a:cxn>
                  <a:cxn ang="0">
                    <a:pos x="100" y="124"/>
                  </a:cxn>
                  <a:cxn ang="0">
                    <a:pos x="85" y="131"/>
                  </a:cxn>
                  <a:cxn ang="0">
                    <a:pos x="71" y="136"/>
                  </a:cxn>
                  <a:cxn ang="0">
                    <a:pos x="57" y="138"/>
                  </a:cxn>
                  <a:cxn ang="0">
                    <a:pos x="45" y="140"/>
                  </a:cxn>
                  <a:cxn ang="0">
                    <a:pos x="38" y="140"/>
                  </a:cxn>
                  <a:cxn ang="0">
                    <a:pos x="28" y="140"/>
                  </a:cxn>
                  <a:cxn ang="0">
                    <a:pos x="19" y="143"/>
                  </a:cxn>
                  <a:cxn ang="0">
                    <a:pos x="9" y="145"/>
                  </a:cxn>
                  <a:cxn ang="0">
                    <a:pos x="0" y="152"/>
                  </a:cxn>
                  <a:cxn ang="0">
                    <a:pos x="0" y="152"/>
                  </a:cxn>
                </a:cxnLst>
                <a:rect l="0" t="0" r="r" b="b"/>
                <a:pathLst>
                  <a:path w="199" h="174">
                    <a:moveTo>
                      <a:pt x="0" y="152"/>
                    </a:moveTo>
                    <a:lnTo>
                      <a:pt x="7" y="159"/>
                    </a:lnTo>
                    <a:lnTo>
                      <a:pt x="14" y="167"/>
                    </a:lnTo>
                    <a:lnTo>
                      <a:pt x="24" y="171"/>
                    </a:lnTo>
                    <a:lnTo>
                      <a:pt x="35" y="174"/>
                    </a:lnTo>
                    <a:lnTo>
                      <a:pt x="45" y="174"/>
                    </a:lnTo>
                    <a:lnTo>
                      <a:pt x="62" y="174"/>
                    </a:lnTo>
                    <a:lnTo>
                      <a:pt x="81" y="169"/>
                    </a:lnTo>
                    <a:lnTo>
                      <a:pt x="100" y="164"/>
                    </a:lnTo>
                    <a:lnTo>
                      <a:pt x="116" y="155"/>
                    </a:lnTo>
                    <a:lnTo>
                      <a:pt x="130" y="145"/>
                    </a:lnTo>
                    <a:lnTo>
                      <a:pt x="140" y="140"/>
                    </a:lnTo>
                    <a:lnTo>
                      <a:pt x="142" y="138"/>
                    </a:lnTo>
                    <a:lnTo>
                      <a:pt x="145" y="133"/>
                    </a:lnTo>
                    <a:lnTo>
                      <a:pt x="152" y="126"/>
                    </a:lnTo>
                    <a:lnTo>
                      <a:pt x="164" y="114"/>
                    </a:lnTo>
                    <a:lnTo>
                      <a:pt x="176" y="102"/>
                    </a:lnTo>
                    <a:lnTo>
                      <a:pt x="185" y="83"/>
                    </a:lnTo>
                    <a:lnTo>
                      <a:pt x="192" y="67"/>
                    </a:lnTo>
                    <a:lnTo>
                      <a:pt x="197" y="50"/>
                    </a:lnTo>
                    <a:lnTo>
                      <a:pt x="199" y="41"/>
                    </a:lnTo>
                    <a:lnTo>
                      <a:pt x="199" y="29"/>
                    </a:lnTo>
                    <a:lnTo>
                      <a:pt x="197" y="19"/>
                    </a:lnTo>
                    <a:lnTo>
                      <a:pt x="192" y="10"/>
                    </a:lnTo>
                    <a:lnTo>
                      <a:pt x="187" y="0"/>
                    </a:lnTo>
                    <a:lnTo>
                      <a:pt x="178" y="10"/>
                    </a:lnTo>
                    <a:lnTo>
                      <a:pt x="173" y="17"/>
                    </a:lnTo>
                    <a:lnTo>
                      <a:pt x="171" y="24"/>
                    </a:lnTo>
                    <a:lnTo>
                      <a:pt x="166" y="36"/>
                    </a:lnTo>
                    <a:lnTo>
                      <a:pt x="166" y="43"/>
                    </a:lnTo>
                    <a:lnTo>
                      <a:pt x="161" y="53"/>
                    </a:lnTo>
                    <a:lnTo>
                      <a:pt x="157" y="67"/>
                    </a:lnTo>
                    <a:lnTo>
                      <a:pt x="149" y="81"/>
                    </a:lnTo>
                    <a:lnTo>
                      <a:pt x="138" y="93"/>
                    </a:lnTo>
                    <a:lnTo>
                      <a:pt x="130" y="102"/>
                    </a:lnTo>
                    <a:lnTo>
                      <a:pt x="123" y="110"/>
                    </a:lnTo>
                    <a:lnTo>
                      <a:pt x="121" y="112"/>
                    </a:lnTo>
                    <a:lnTo>
                      <a:pt x="119" y="114"/>
                    </a:lnTo>
                    <a:lnTo>
                      <a:pt x="109" y="119"/>
                    </a:lnTo>
                    <a:lnTo>
                      <a:pt x="100" y="124"/>
                    </a:lnTo>
                    <a:lnTo>
                      <a:pt x="85" y="131"/>
                    </a:lnTo>
                    <a:lnTo>
                      <a:pt x="71" y="136"/>
                    </a:lnTo>
                    <a:lnTo>
                      <a:pt x="57" y="138"/>
                    </a:lnTo>
                    <a:lnTo>
                      <a:pt x="45" y="140"/>
                    </a:lnTo>
                    <a:lnTo>
                      <a:pt x="38" y="140"/>
                    </a:lnTo>
                    <a:lnTo>
                      <a:pt x="28" y="140"/>
                    </a:lnTo>
                    <a:lnTo>
                      <a:pt x="19" y="143"/>
                    </a:lnTo>
                    <a:lnTo>
                      <a:pt x="9" y="145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65" name="Freeform 65"/>
              <p:cNvSpPr>
                <a:spLocks/>
              </p:cNvSpPr>
              <p:nvPr/>
            </p:nvSpPr>
            <p:spPr bwMode="auto">
              <a:xfrm>
                <a:off x="5795" y="3031"/>
                <a:ext cx="85" cy="290"/>
              </a:xfrm>
              <a:custGeom>
                <a:avLst/>
                <a:gdLst/>
                <a:ahLst/>
                <a:cxnLst>
                  <a:cxn ang="0">
                    <a:pos x="36" y="167"/>
                  </a:cxn>
                  <a:cxn ang="0">
                    <a:pos x="36" y="145"/>
                  </a:cxn>
                  <a:cxn ang="0">
                    <a:pos x="38" y="126"/>
                  </a:cxn>
                  <a:cxn ang="0">
                    <a:pos x="38" y="114"/>
                  </a:cxn>
                  <a:cxn ang="0">
                    <a:pos x="40" y="110"/>
                  </a:cxn>
                  <a:cxn ang="0">
                    <a:pos x="40" y="105"/>
                  </a:cxn>
                  <a:cxn ang="0">
                    <a:pos x="43" y="95"/>
                  </a:cxn>
                  <a:cxn ang="0">
                    <a:pos x="43" y="81"/>
                  </a:cxn>
                  <a:cxn ang="0">
                    <a:pos x="43" y="67"/>
                  </a:cxn>
                  <a:cxn ang="0">
                    <a:pos x="52" y="72"/>
                  </a:cxn>
                  <a:cxn ang="0">
                    <a:pos x="62" y="76"/>
                  </a:cxn>
                  <a:cxn ang="0">
                    <a:pos x="73" y="79"/>
                  </a:cxn>
                  <a:cxn ang="0">
                    <a:pos x="85" y="84"/>
                  </a:cxn>
                  <a:cxn ang="0">
                    <a:pos x="81" y="67"/>
                  </a:cxn>
                  <a:cxn ang="0">
                    <a:pos x="76" y="57"/>
                  </a:cxn>
                  <a:cxn ang="0">
                    <a:pos x="69" y="46"/>
                  </a:cxn>
                  <a:cxn ang="0">
                    <a:pos x="59" y="36"/>
                  </a:cxn>
                  <a:cxn ang="0">
                    <a:pos x="55" y="31"/>
                  </a:cxn>
                  <a:cxn ang="0">
                    <a:pos x="50" y="27"/>
                  </a:cxn>
                  <a:cxn ang="0">
                    <a:pos x="43" y="19"/>
                  </a:cxn>
                  <a:cxn ang="0">
                    <a:pos x="38" y="12"/>
                  </a:cxn>
                  <a:cxn ang="0">
                    <a:pos x="33" y="5"/>
                  </a:cxn>
                  <a:cxn ang="0">
                    <a:pos x="31" y="3"/>
                  </a:cxn>
                  <a:cxn ang="0">
                    <a:pos x="26" y="3"/>
                  </a:cxn>
                  <a:cxn ang="0">
                    <a:pos x="31" y="0"/>
                  </a:cxn>
                  <a:cxn ang="0">
                    <a:pos x="26" y="3"/>
                  </a:cxn>
                  <a:cxn ang="0">
                    <a:pos x="0" y="15"/>
                  </a:cxn>
                  <a:cxn ang="0">
                    <a:pos x="0" y="19"/>
                  </a:cxn>
                  <a:cxn ang="0">
                    <a:pos x="0" y="22"/>
                  </a:cxn>
                  <a:cxn ang="0">
                    <a:pos x="0" y="24"/>
                  </a:cxn>
                  <a:cxn ang="0">
                    <a:pos x="0" y="22"/>
                  </a:cxn>
                  <a:cxn ang="0">
                    <a:pos x="2" y="24"/>
                  </a:cxn>
                  <a:cxn ang="0">
                    <a:pos x="2" y="29"/>
                  </a:cxn>
                  <a:cxn ang="0">
                    <a:pos x="2" y="34"/>
                  </a:cxn>
                  <a:cxn ang="0">
                    <a:pos x="5" y="41"/>
                  </a:cxn>
                  <a:cxn ang="0">
                    <a:pos x="5" y="46"/>
                  </a:cxn>
                  <a:cxn ang="0">
                    <a:pos x="7" y="67"/>
                  </a:cxn>
                  <a:cxn ang="0">
                    <a:pos x="7" y="86"/>
                  </a:cxn>
                  <a:cxn ang="0">
                    <a:pos x="7" y="98"/>
                  </a:cxn>
                  <a:cxn ang="0">
                    <a:pos x="7" y="105"/>
                  </a:cxn>
                  <a:cxn ang="0">
                    <a:pos x="7" y="107"/>
                  </a:cxn>
                  <a:cxn ang="0">
                    <a:pos x="5" y="122"/>
                  </a:cxn>
                  <a:cxn ang="0">
                    <a:pos x="0" y="141"/>
                  </a:cxn>
                  <a:cxn ang="0">
                    <a:pos x="0" y="167"/>
                  </a:cxn>
                  <a:cxn ang="0">
                    <a:pos x="0" y="190"/>
                  </a:cxn>
                  <a:cxn ang="0">
                    <a:pos x="5" y="217"/>
                  </a:cxn>
                  <a:cxn ang="0">
                    <a:pos x="7" y="238"/>
                  </a:cxn>
                  <a:cxn ang="0">
                    <a:pos x="12" y="250"/>
                  </a:cxn>
                  <a:cxn ang="0">
                    <a:pos x="19" y="264"/>
                  </a:cxn>
                  <a:cxn ang="0">
                    <a:pos x="28" y="276"/>
                  </a:cxn>
                  <a:cxn ang="0">
                    <a:pos x="38" y="285"/>
                  </a:cxn>
                  <a:cxn ang="0">
                    <a:pos x="52" y="290"/>
                  </a:cxn>
                  <a:cxn ang="0">
                    <a:pos x="50" y="278"/>
                  </a:cxn>
                  <a:cxn ang="0">
                    <a:pos x="50" y="264"/>
                  </a:cxn>
                  <a:cxn ang="0">
                    <a:pos x="47" y="252"/>
                  </a:cxn>
                  <a:cxn ang="0">
                    <a:pos x="45" y="240"/>
                  </a:cxn>
                  <a:cxn ang="0">
                    <a:pos x="40" y="228"/>
                  </a:cxn>
                  <a:cxn ang="0">
                    <a:pos x="36" y="212"/>
                  </a:cxn>
                  <a:cxn ang="0">
                    <a:pos x="33" y="190"/>
                  </a:cxn>
                  <a:cxn ang="0">
                    <a:pos x="36" y="167"/>
                  </a:cxn>
                  <a:cxn ang="0">
                    <a:pos x="36" y="167"/>
                  </a:cxn>
                </a:cxnLst>
                <a:rect l="0" t="0" r="r" b="b"/>
                <a:pathLst>
                  <a:path w="85" h="290">
                    <a:moveTo>
                      <a:pt x="36" y="167"/>
                    </a:moveTo>
                    <a:lnTo>
                      <a:pt x="36" y="145"/>
                    </a:lnTo>
                    <a:lnTo>
                      <a:pt x="38" y="126"/>
                    </a:lnTo>
                    <a:lnTo>
                      <a:pt x="38" y="114"/>
                    </a:lnTo>
                    <a:lnTo>
                      <a:pt x="40" y="110"/>
                    </a:lnTo>
                    <a:lnTo>
                      <a:pt x="40" y="105"/>
                    </a:lnTo>
                    <a:lnTo>
                      <a:pt x="43" y="95"/>
                    </a:lnTo>
                    <a:lnTo>
                      <a:pt x="43" y="81"/>
                    </a:lnTo>
                    <a:lnTo>
                      <a:pt x="43" y="67"/>
                    </a:lnTo>
                    <a:lnTo>
                      <a:pt x="52" y="72"/>
                    </a:lnTo>
                    <a:lnTo>
                      <a:pt x="62" y="76"/>
                    </a:lnTo>
                    <a:lnTo>
                      <a:pt x="73" y="79"/>
                    </a:lnTo>
                    <a:lnTo>
                      <a:pt x="85" y="84"/>
                    </a:lnTo>
                    <a:lnTo>
                      <a:pt x="81" y="67"/>
                    </a:lnTo>
                    <a:lnTo>
                      <a:pt x="76" y="57"/>
                    </a:lnTo>
                    <a:lnTo>
                      <a:pt x="69" y="46"/>
                    </a:lnTo>
                    <a:lnTo>
                      <a:pt x="59" y="36"/>
                    </a:lnTo>
                    <a:lnTo>
                      <a:pt x="55" y="31"/>
                    </a:lnTo>
                    <a:lnTo>
                      <a:pt x="50" y="27"/>
                    </a:lnTo>
                    <a:lnTo>
                      <a:pt x="43" y="19"/>
                    </a:lnTo>
                    <a:lnTo>
                      <a:pt x="38" y="12"/>
                    </a:lnTo>
                    <a:lnTo>
                      <a:pt x="33" y="5"/>
                    </a:lnTo>
                    <a:lnTo>
                      <a:pt x="31" y="3"/>
                    </a:lnTo>
                    <a:lnTo>
                      <a:pt x="26" y="3"/>
                    </a:lnTo>
                    <a:lnTo>
                      <a:pt x="31" y="0"/>
                    </a:lnTo>
                    <a:lnTo>
                      <a:pt x="26" y="3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2" y="24"/>
                    </a:lnTo>
                    <a:lnTo>
                      <a:pt x="2" y="29"/>
                    </a:lnTo>
                    <a:lnTo>
                      <a:pt x="2" y="34"/>
                    </a:lnTo>
                    <a:lnTo>
                      <a:pt x="5" y="41"/>
                    </a:lnTo>
                    <a:lnTo>
                      <a:pt x="5" y="46"/>
                    </a:lnTo>
                    <a:lnTo>
                      <a:pt x="7" y="67"/>
                    </a:lnTo>
                    <a:lnTo>
                      <a:pt x="7" y="86"/>
                    </a:lnTo>
                    <a:lnTo>
                      <a:pt x="7" y="98"/>
                    </a:lnTo>
                    <a:lnTo>
                      <a:pt x="7" y="105"/>
                    </a:lnTo>
                    <a:lnTo>
                      <a:pt x="7" y="107"/>
                    </a:lnTo>
                    <a:lnTo>
                      <a:pt x="5" y="122"/>
                    </a:lnTo>
                    <a:lnTo>
                      <a:pt x="0" y="141"/>
                    </a:lnTo>
                    <a:lnTo>
                      <a:pt x="0" y="167"/>
                    </a:lnTo>
                    <a:lnTo>
                      <a:pt x="0" y="190"/>
                    </a:lnTo>
                    <a:lnTo>
                      <a:pt x="5" y="217"/>
                    </a:lnTo>
                    <a:lnTo>
                      <a:pt x="7" y="238"/>
                    </a:lnTo>
                    <a:lnTo>
                      <a:pt x="12" y="250"/>
                    </a:lnTo>
                    <a:lnTo>
                      <a:pt x="19" y="264"/>
                    </a:lnTo>
                    <a:lnTo>
                      <a:pt x="28" y="276"/>
                    </a:lnTo>
                    <a:lnTo>
                      <a:pt x="38" y="285"/>
                    </a:lnTo>
                    <a:lnTo>
                      <a:pt x="52" y="290"/>
                    </a:lnTo>
                    <a:lnTo>
                      <a:pt x="50" y="278"/>
                    </a:lnTo>
                    <a:lnTo>
                      <a:pt x="50" y="264"/>
                    </a:lnTo>
                    <a:lnTo>
                      <a:pt x="47" y="252"/>
                    </a:lnTo>
                    <a:lnTo>
                      <a:pt x="45" y="240"/>
                    </a:lnTo>
                    <a:lnTo>
                      <a:pt x="40" y="228"/>
                    </a:lnTo>
                    <a:lnTo>
                      <a:pt x="36" y="212"/>
                    </a:lnTo>
                    <a:lnTo>
                      <a:pt x="33" y="190"/>
                    </a:lnTo>
                    <a:lnTo>
                      <a:pt x="36" y="1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66" name="Freeform 66"/>
              <p:cNvSpPr>
                <a:spLocks/>
              </p:cNvSpPr>
              <p:nvPr/>
            </p:nvSpPr>
            <p:spPr bwMode="auto">
              <a:xfrm>
                <a:off x="5831" y="3005"/>
                <a:ext cx="80" cy="81"/>
              </a:xfrm>
              <a:custGeom>
                <a:avLst/>
                <a:gdLst/>
                <a:ahLst/>
                <a:cxnLst>
                  <a:cxn ang="0">
                    <a:pos x="7" y="5"/>
                  </a:cxn>
                  <a:cxn ang="0">
                    <a:pos x="2" y="12"/>
                  </a:cxn>
                  <a:cxn ang="0">
                    <a:pos x="0" y="19"/>
                  </a:cxn>
                  <a:cxn ang="0">
                    <a:pos x="0" y="22"/>
                  </a:cxn>
                  <a:cxn ang="0">
                    <a:pos x="2" y="29"/>
                  </a:cxn>
                  <a:cxn ang="0">
                    <a:pos x="7" y="34"/>
                  </a:cxn>
                  <a:cxn ang="0">
                    <a:pos x="16" y="41"/>
                  </a:cxn>
                  <a:cxn ang="0">
                    <a:pos x="23" y="50"/>
                  </a:cxn>
                  <a:cxn ang="0">
                    <a:pos x="28" y="53"/>
                  </a:cxn>
                  <a:cxn ang="0">
                    <a:pos x="30" y="57"/>
                  </a:cxn>
                  <a:cxn ang="0">
                    <a:pos x="40" y="64"/>
                  </a:cxn>
                  <a:cxn ang="0">
                    <a:pos x="49" y="74"/>
                  </a:cxn>
                  <a:cxn ang="0">
                    <a:pos x="59" y="81"/>
                  </a:cxn>
                  <a:cxn ang="0">
                    <a:pos x="61" y="81"/>
                  </a:cxn>
                  <a:cxn ang="0">
                    <a:pos x="68" y="79"/>
                  </a:cxn>
                  <a:cxn ang="0">
                    <a:pos x="73" y="76"/>
                  </a:cxn>
                  <a:cxn ang="0">
                    <a:pos x="80" y="74"/>
                  </a:cxn>
                  <a:cxn ang="0">
                    <a:pos x="80" y="64"/>
                  </a:cxn>
                  <a:cxn ang="0">
                    <a:pos x="80" y="57"/>
                  </a:cxn>
                  <a:cxn ang="0">
                    <a:pos x="80" y="53"/>
                  </a:cxn>
                  <a:cxn ang="0">
                    <a:pos x="78" y="53"/>
                  </a:cxn>
                  <a:cxn ang="0">
                    <a:pos x="71" y="48"/>
                  </a:cxn>
                  <a:cxn ang="0">
                    <a:pos x="61" y="41"/>
                  </a:cxn>
                  <a:cxn ang="0">
                    <a:pos x="54" y="34"/>
                  </a:cxn>
                  <a:cxn ang="0">
                    <a:pos x="52" y="31"/>
                  </a:cxn>
                  <a:cxn ang="0">
                    <a:pos x="49" y="26"/>
                  </a:cxn>
                  <a:cxn ang="0">
                    <a:pos x="40" y="19"/>
                  </a:cxn>
                  <a:cxn ang="0">
                    <a:pos x="33" y="10"/>
                  </a:cxn>
                  <a:cxn ang="0">
                    <a:pos x="26" y="3"/>
                  </a:cxn>
                  <a:cxn ang="0">
                    <a:pos x="23" y="0"/>
                  </a:cxn>
                  <a:cxn ang="0">
                    <a:pos x="19" y="0"/>
                  </a:cxn>
                  <a:cxn ang="0">
                    <a:pos x="11" y="3"/>
                  </a:cxn>
                  <a:cxn ang="0">
                    <a:pos x="7" y="5"/>
                  </a:cxn>
                  <a:cxn ang="0">
                    <a:pos x="7" y="5"/>
                  </a:cxn>
                </a:cxnLst>
                <a:rect l="0" t="0" r="r" b="b"/>
                <a:pathLst>
                  <a:path w="80" h="81">
                    <a:moveTo>
                      <a:pt x="7" y="5"/>
                    </a:moveTo>
                    <a:lnTo>
                      <a:pt x="2" y="12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2" y="29"/>
                    </a:lnTo>
                    <a:lnTo>
                      <a:pt x="7" y="34"/>
                    </a:lnTo>
                    <a:lnTo>
                      <a:pt x="16" y="41"/>
                    </a:lnTo>
                    <a:lnTo>
                      <a:pt x="23" y="50"/>
                    </a:lnTo>
                    <a:lnTo>
                      <a:pt x="28" y="53"/>
                    </a:lnTo>
                    <a:lnTo>
                      <a:pt x="30" y="57"/>
                    </a:lnTo>
                    <a:lnTo>
                      <a:pt x="40" y="64"/>
                    </a:lnTo>
                    <a:lnTo>
                      <a:pt x="49" y="74"/>
                    </a:lnTo>
                    <a:lnTo>
                      <a:pt x="59" y="81"/>
                    </a:lnTo>
                    <a:lnTo>
                      <a:pt x="61" y="81"/>
                    </a:lnTo>
                    <a:lnTo>
                      <a:pt x="68" y="79"/>
                    </a:lnTo>
                    <a:lnTo>
                      <a:pt x="73" y="76"/>
                    </a:lnTo>
                    <a:lnTo>
                      <a:pt x="80" y="74"/>
                    </a:lnTo>
                    <a:lnTo>
                      <a:pt x="80" y="64"/>
                    </a:lnTo>
                    <a:lnTo>
                      <a:pt x="80" y="57"/>
                    </a:lnTo>
                    <a:lnTo>
                      <a:pt x="80" y="53"/>
                    </a:lnTo>
                    <a:lnTo>
                      <a:pt x="78" y="53"/>
                    </a:lnTo>
                    <a:lnTo>
                      <a:pt x="71" y="48"/>
                    </a:lnTo>
                    <a:lnTo>
                      <a:pt x="61" y="41"/>
                    </a:lnTo>
                    <a:lnTo>
                      <a:pt x="54" y="34"/>
                    </a:lnTo>
                    <a:lnTo>
                      <a:pt x="52" y="31"/>
                    </a:lnTo>
                    <a:lnTo>
                      <a:pt x="49" y="26"/>
                    </a:lnTo>
                    <a:lnTo>
                      <a:pt x="40" y="19"/>
                    </a:lnTo>
                    <a:lnTo>
                      <a:pt x="33" y="10"/>
                    </a:lnTo>
                    <a:lnTo>
                      <a:pt x="26" y="3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1" y="3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67" name="Freeform 67"/>
              <p:cNvSpPr>
                <a:spLocks/>
              </p:cNvSpPr>
              <p:nvPr/>
            </p:nvSpPr>
            <p:spPr bwMode="auto">
              <a:xfrm>
                <a:off x="5887" y="2991"/>
                <a:ext cx="195" cy="90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12"/>
                  </a:cxn>
                  <a:cxn ang="0">
                    <a:pos x="5" y="19"/>
                  </a:cxn>
                  <a:cxn ang="0">
                    <a:pos x="8" y="26"/>
                  </a:cxn>
                  <a:cxn ang="0">
                    <a:pos x="17" y="33"/>
                  </a:cxn>
                  <a:cxn ang="0">
                    <a:pos x="31" y="43"/>
                  </a:cxn>
                  <a:cxn ang="0">
                    <a:pos x="55" y="55"/>
                  </a:cxn>
                  <a:cxn ang="0">
                    <a:pos x="79" y="64"/>
                  </a:cxn>
                  <a:cxn ang="0">
                    <a:pos x="91" y="71"/>
                  </a:cxn>
                  <a:cxn ang="0">
                    <a:pos x="93" y="71"/>
                  </a:cxn>
                  <a:cxn ang="0">
                    <a:pos x="100" y="74"/>
                  </a:cxn>
                  <a:cxn ang="0">
                    <a:pos x="110" y="76"/>
                  </a:cxn>
                  <a:cxn ang="0">
                    <a:pos x="124" y="83"/>
                  </a:cxn>
                  <a:cxn ang="0">
                    <a:pos x="141" y="86"/>
                  </a:cxn>
                  <a:cxn ang="0">
                    <a:pos x="152" y="86"/>
                  </a:cxn>
                  <a:cxn ang="0">
                    <a:pos x="160" y="86"/>
                  </a:cxn>
                  <a:cxn ang="0">
                    <a:pos x="167" y="88"/>
                  </a:cxn>
                  <a:cxn ang="0">
                    <a:pos x="171" y="88"/>
                  </a:cxn>
                  <a:cxn ang="0">
                    <a:pos x="179" y="88"/>
                  </a:cxn>
                  <a:cxn ang="0">
                    <a:pos x="186" y="88"/>
                  </a:cxn>
                  <a:cxn ang="0">
                    <a:pos x="195" y="90"/>
                  </a:cxn>
                  <a:cxn ang="0">
                    <a:pos x="195" y="78"/>
                  </a:cxn>
                  <a:cxn ang="0">
                    <a:pos x="193" y="69"/>
                  </a:cxn>
                  <a:cxn ang="0">
                    <a:pos x="186" y="59"/>
                  </a:cxn>
                  <a:cxn ang="0">
                    <a:pos x="176" y="55"/>
                  </a:cxn>
                  <a:cxn ang="0">
                    <a:pos x="167" y="52"/>
                  </a:cxn>
                  <a:cxn ang="0">
                    <a:pos x="157" y="50"/>
                  </a:cxn>
                  <a:cxn ang="0">
                    <a:pos x="143" y="50"/>
                  </a:cxn>
                  <a:cxn ang="0">
                    <a:pos x="133" y="48"/>
                  </a:cxn>
                  <a:cxn ang="0">
                    <a:pos x="119" y="45"/>
                  </a:cxn>
                  <a:cxn ang="0">
                    <a:pos x="110" y="43"/>
                  </a:cxn>
                  <a:cxn ang="0">
                    <a:pos x="105" y="38"/>
                  </a:cxn>
                  <a:cxn ang="0">
                    <a:pos x="103" y="38"/>
                  </a:cxn>
                  <a:cxn ang="0">
                    <a:pos x="93" y="33"/>
                  </a:cxn>
                  <a:cxn ang="0">
                    <a:pos x="72" y="24"/>
                  </a:cxn>
                  <a:cxn ang="0">
                    <a:pos x="48" y="12"/>
                  </a:cxn>
                  <a:cxn ang="0">
                    <a:pos x="34" y="2"/>
                  </a:cxn>
                  <a:cxn ang="0">
                    <a:pos x="27" y="0"/>
                  </a:cxn>
                  <a:cxn ang="0">
                    <a:pos x="19" y="0"/>
                  </a:cxn>
                  <a:cxn ang="0">
                    <a:pos x="10" y="0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195" h="90">
                    <a:moveTo>
                      <a:pt x="0" y="2"/>
                    </a:moveTo>
                    <a:lnTo>
                      <a:pt x="0" y="12"/>
                    </a:lnTo>
                    <a:lnTo>
                      <a:pt x="5" y="19"/>
                    </a:lnTo>
                    <a:lnTo>
                      <a:pt x="8" y="26"/>
                    </a:lnTo>
                    <a:lnTo>
                      <a:pt x="17" y="33"/>
                    </a:lnTo>
                    <a:lnTo>
                      <a:pt x="31" y="43"/>
                    </a:lnTo>
                    <a:lnTo>
                      <a:pt x="55" y="55"/>
                    </a:lnTo>
                    <a:lnTo>
                      <a:pt x="79" y="64"/>
                    </a:lnTo>
                    <a:lnTo>
                      <a:pt x="91" y="71"/>
                    </a:lnTo>
                    <a:lnTo>
                      <a:pt x="93" y="71"/>
                    </a:lnTo>
                    <a:lnTo>
                      <a:pt x="100" y="74"/>
                    </a:lnTo>
                    <a:lnTo>
                      <a:pt x="110" y="76"/>
                    </a:lnTo>
                    <a:lnTo>
                      <a:pt x="124" y="83"/>
                    </a:lnTo>
                    <a:lnTo>
                      <a:pt x="141" y="86"/>
                    </a:lnTo>
                    <a:lnTo>
                      <a:pt x="152" y="86"/>
                    </a:lnTo>
                    <a:lnTo>
                      <a:pt x="160" y="86"/>
                    </a:lnTo>
                    <a:lnTo>
                      <a:pt x="167" y="88"/>
                    </a:lnTo>
                    <a:lnTo>
                      <a:pt x="171" y="88"/>
                    </a:lnTo>
                    <a:lnTo>
                      <a:pt x="179" y="88"/>
                    </a:lnTo>
                    <a:lnTo>
                      <a:pt x="186" y="88"/>
                    </a:lnTo>
                    <a:lnTo>
                      <a:pt x="195" y="90"/>
                    </a:lnTo>
                    <a:lnTo>
                      <a:pt x="195" y="78"/>
                    </a:lnTo>
                    <a:lnTo>
                      <a:pt x="193" y="69"/>
                    </a:lnTo>
                    <a:lnTo>
                      <a:pt x="186" y="59"/>
                    </a:lnTo>
                    <a:lnTo>
                      <a:pt x="176" y="55"/>
                    </a:lnTo>
                    <a:lnTo>
                      <a:pt x="167" y="52"/>
                    </a:lnTo>
                    <a:lnTo>
                      <a:pt x="157" y="50"/>
                    </a:lnTo>
                    <a:lnTo>
                      <a:pt x="143" y="50"/>
                    </a:lnTo>
                    <a:lnTo>
                      <a:pt x="133" y="48"/>
                    </a:lnTo>
                    <a:lnTo>
                      <a:pt x="119" y="45"/>
                    </a:lnTo>
                    <a:lnTo>
                      <a:pt x="110" y="43"/>
                    </a:lnTo>
                    <a:lnTo>
                      <a:pt x="105" y="38"/>
                    </a:lnTo>
                    <a:lnTo>
                      <a:pt x="103" y="38"/>
                    </a:lnTo>
                    <a:lnTo>
                      <a:pt x="93" y="33"/>
                    </a:lnTo>
                    <a:lnTo>
                      <a:pt x="72" y="24"/>
                    </a:lnTo>
                    <a:lnTo>
                      <a:pt x="48" y="12"/>
                    </a:lnTo>
                    <a:lnTo>
                      <a:pt x="34" y="2"/>
                    </a:lnTo>
                    <a:lnTo>
                      <a:pt x="27" y="0"/>
                    </a:lnTo>
                    <a:lnTo>
                      <a:pt x="19" y="0"/>
                    </a:lnTo>
                    <a:lnTo>
                      <a:pt x="1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68" name="Freeform 68"/>
              <p:cNvSpPr>
                <a:spLocks/>
              </p:cNvSpPr>
              <p:nvPr/>
            </p:nvSpPr>
            <p:spPr bwMode="auto">
              <a:xfrm>
                <a:off x="6047" y="3005"/>
                <a:ext cx="560" cy="100"/>
              </a:xfrm>
              <a:custGeom>
                <a:avLst/>
                <a:gdLst/>
                <a:ahLst/>
                <a:cxnLst>
                  <a:cxn ang="0">
                    <a:pos x="0" y="93"/>
                  </a:cxn>
                  <a:cxn ang="0">
                    <a:pos x="21" y="91"/>
                  </a:cxn>
                  <a:cxn ang="0">
                    <a:pos x="40" y="88"/>
                  </a:cxn>
                  <a:cxn ang="0">
                    <a:pos x="59" y="86"/>
                  </a:cxn>
                  <a:cxn ang="0">
                    <a:pos x="83" y="81"/>
                  </a:cxn>
                  <a:cxn ang="0">
                    <a:pos x="99" y="74"/>
                  </a:cxn>
                  <a:cxn ang="0">
                    <a:pos x="125" y="62"/>
                  </a:cxn>
                  <a:cxn ang="0">
                    <a:pos x="156" y="53"/>
                  </a:cxn>
                  <a:cxn ang="0">
                    <a:pos x="192" y="45"/>
                  </a:cxn>
                  <a:cxn ang="0">
                    <a:pos x="225" y="38"/>
                  </a:cxn>
                  <a:cxn ang="0">
                    <a:pos x="254" y="36"/>
                  </a:cxn>
                  <a:cxn ang="0">
                    <a:pos x="275" y="36"/>
                  </a:cxn>
                  <a:cxn ang="0">
                    <a:pos x="282" y="36"/>
                  </a:cxn>
                  <a:cxn ang="0">
                    <a:pos x="289" y="36"/>
                  </a:cxn>
                  <a:cxn ang="0">
                    <a:pos x="308" y="36"/>
                  </a:cxn>
                  <a:cxn ang="0">
                    <a:pos x="337" y="41"/>
                  </a:cxn>
                  <a:cxn ang="0">
                    <a:pos x="370" y="45"/>
                  </a:cxn>
                  <a:cxn ang="0">
                    <a:pos x="403" y="55"/>
                  </a:cxn>
                  <a:cxn ang="0">
                    <a:pos x="436" y="67"/>
                  </a:cxn>
                  <a:cxn ang="0">
                    <a:pos x="460" y="76"/>
                  </a:cxn>
                  <a:cxn ang="0">
                    <a:pos x="479" y="83"/>
                  </a:cxn>
                  <a:cxn ang="0">
                    <a:pos x="498" y="91"/>
                  </a:cxn>
                  <a:cxn ang="0">
                    <a:pos x="519" y="95"/>
                  </a:cxn>
                  <a:cxn ang="0">
                    <a:pos x="536" y="100"/>
                  </a:cxn>
                  <a:cxn ang="0">
                    <a:pos x="560" y="100"/>
                  </a:cxn>
                  <a:cxn ang="0">
                    <a:pos x="543" y="86"/>
                  </a:cxn>
                  <a:cxn ang="0">
                    <a:pos x="529" y="74"/>
                  </a:cxn>
                  <a:cxn ang="0">
                    <a:pos x="512" y="62"/>
                  </a:cxn>
                  <a:cxn ang="0">
                    <a:pos x="493" y="53"/>
                  </a:cxn>
                  <a:cxn ang="0">
                    <a:pos x="474" y="45"/>
                  </a:cxn>
                  <a:cxn ang="0">
                    <a:pos x="446" y="34"/>
                  </a:cxn>
                  <a:cxn ang="0">
                    <a:pos x="413" y="22"/>
                  </a:cxn>
                  <a:cxn ang="0">
                    <a:pos x="377" y="15"/>
                  </a:cxn>
                  <a:cxn ang="0">
                    <a:pos x="341" y="5"/>
                  </a:cxn>
                  <a:cxn ang="0">
                    <a:pos x="310" y="3"/>
                  </a:cxn>
                  <a:cxn ang="0">
                    <a:pos x="289" y="0"/>
                  </a:cxn>
                  <a:cxn ang="0">
                    <a:pos x="282" y="0"/>
                  </a:cxn>
                  <a:cxn ang="0">
                    <a:pos x="275" y="0"/>
                  </a:cxn>
                  <a:cxn ang="0">
                    <a:pos x="251" y="3"/>
                  </a:cxn>
                  <a:cxn ang="0">
                    <a:pos x="220" y="5"/>
                  </a:cxn>
                  <a:cxn ang="0">
                    <a:pos x="185" y="12"/>
                  </a:cxn>
                  <a:cxn ang="0">
                    <a:pos x="149" y="19"/>
                  </a:cxn>
                  <a:cxn ang="0">
                    <a:pos x="113" y="31"/>
                  </a:cxn>
                  <a:cxn ang="0">
                    <a:pos x="87" y="41"/>
                  </a:cxn>
                  <a:cxn ang="0">
                    <a:pos x="68" y="48"/>
                  </a:cxn>
                  <a:cxn ang="0">
                    <a:pos x="47" y="57"/>
                  </a:cxn>
                  <a:cxn ang="0">
                    <a:pos x="30" y="67"/>
                  </a:cxn>
                  <a:cxn ang="0">
                    <a:pos x="16" y="79"/>
                  </a:cxn>
                  <a:cxn ang="0">
                    <a:pos x="0" y="93"/>
                  </a:cxn>
                  <a:cxn ang="0">
                    <a:pos x="0" y="93"/>
                  </a:cxn>
                </a:cxnLst>
                <a:rect l="0" t="0" r="r" b="b"/>
                <a:pathLst>
                  <a:path w="560" h="100">
                    <a:moveTo>
                      <a:pt x="0" y="93"/>
                    </a:moveTo>
                    <a:lnTo>
                      <a:pt x="21" y="91"/>
                    </a:lnTo>
                    <a:lnTo>
                      <a:pt x="40" y="88"/>
                    </a:lnTo>
                    <a:lnTo>
                      <a:pt x="59" y="86"/>
                    </a:lnTo>
                    <a:lnTo>
                      <a:pt x="83" y="81"/>
                    </a:lnTo>
                    <a:lnTo>
                      <a:pt x="99" y="74"/>
                    </a:lnTo>
                    <a:lnTo>
                      <a:pt x="125" y="62"/>
                    </a:lnTo>
                    <a:lnTo>
                      <a:pt x="156" y="53"/>
                    </a:lnTo>
                    <a:lnTo>
                      <a:pt x="192" y="45"/>
                    </a:lnTo>
                    <a:lnTo>
                      <a:pt x="225" y="38"/>
                    </a:lnTo>
                    <a:lnTo>
                      <a:pt x="254" y="36"/>
                    </a:lnTo>
                    <a:lnTo>
                      <a:pt x="275" y="36"/>
                    </a:lnTo>
                    <a:lnTo>
                      <a:pt x="282" y="36"/>
                    </a:lnTo>
                    <a:lnTo>
                      <a:pt x="289" y="36"/>
                    </a:lnTo>
                    <a:lnTo>
                      <a:pt x="308" y="36"/>
                    </a:lnTo>
                    <a:lnTo>
                      <a:pt x="337" y="41"/>
                    </a:lnTo>
                    <a:lnTo>
                      <a:pt x="370" y="45"/>
                    </a:lnTo>
                    <a:lnTo>
                      <a:pt x="403" y="55"/>
                    </a:lnTo>
                    <a:lnTo>
                      <a:pt x="436" y="67"/>
                    </a:lnTo>
                    <a:lnTo>
                      <a:pt x="460" y="76"/>
                    </a:lnTo>
                    <a:lnTo>
                      <a:pt x="479" y="83"/>
                    </a:lnTo>
                    <a:lnTo>
                      <a:pt x="498" y="91"/>
                    </a:lnTo>
                    <a:lnTo>
                      <a:pt x="519" y="95"/>
                    </a:lnTo>
                    <a:lnTo>
                      <a:pt x="536" y="100"/>
                    </a:lnTo>
                    <a:lnTo>
                      <a:pt x="560" y="100"/>
                    </a:lnTo>
                    <a:lnTo>
                      <a:pt x="543" y="86"/>
                    </a:lnTo>
                    <a:lnTo>
                      <a:pt x="529" y="74"/>
                    </a:lnTo>
                    <a:lnTo>
                      <a:pt x="512" y="62"/>
                    </a:lnTo>
                    <a:lnTo>
                      <a:pt x="493" y="53"/>
                    </a:lnTo>
                    <a:lnTo>
                      <a:pt x="474" y="45"/>
                    </a:lnTo>
                    <a:lnTo>
                      <a:pt x="446" y="34"/>
                    </a:lnTo>
                    <a:lnTo>
                      <a:pt x="413" y="22"/>
                    </a:lnTo>
                    <a:lnTo>
                      <a:pt x="377" y="15"/>
                    </a:lnTo>
                    <a:lnTo>
                      <a:pt x="341" y="5"/>
                    </a:lnTo>
                    <a:lnTo>
                      <a:pt x="310" y="3"/>
                    </a:lnTo>
                    <a:lnTo>
                      <a:pt x="289" y="0"/>
                    </a:lnTo>
                    <a:lnTo>
                      <a:pt x="282" y="0"/>
                    </a:lnTo>
                    <a:lnTo>
                      <a:pt x="275" y="0"/>
                    </a:lnTo>
                    <a:lnTo>
                      <a:pt x="251" y="3"/>
                    </a:lnTo>
                    <a:lnTo>
                      <a:pt x="220" y="5"/>
                    </a:lnTo>
                    <a:lnTo>
                      <a:pt x="185" y="12"/>
                    </a:lnTo>
                    <a:lnTo>
                      <a:pt x="149" y="19"/>
                    </a:lnTo>
                    <a:lnTo>
                      <a:pt x="113" y="31"/>
                    </a:lnTo>
                    <a:lnTo>
                      <a:pt x="87" y="41"/>
                    </a:lnTo>
                    <a:lnTo>
                      <a:pt x="68" y="48"/>
                    </a:lnTo>
                    <a:lnTo>
                      <a:pt x="47" y="57"/>
                    </a:lnTo>
                    <a:lnTo>
                      <a:pt x="30" y="67"/>
                    </a:lnTo>
                    <a:lnTo>
                      <a:pt x="16" y="79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69" name="Freeform 69"/>
              <p:cNvSpPr>
                <a:spLocks/>
              </p:cNvSpPr>
              <p:nvPr/>
            </p:nvSpPr>
            <p:spPr bwMode="auto">
              <a:xfrm>
                <a:off x="6628" y="3003"/>
                <a:ext cx="143" cy="85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7" y="78"/>
                  </a:cxn>
                  <a:cxn ang="0">
                    <a:pos x="14" y="83"/>
                  </a:cxn>
                  <a:cxn ang="0">
                    <a:pos x="19" y="85"/>
                  </a:cxn>
                  <a:cxn ang="0">
                    <a:pos x="26" y="85"/>
                  </a:cxn>
                  <a:cxn ang="0">
                    <a:pos x="38" y="81"/>
                  </a:cxn>
                  <a:cxn ang="0">
                    <a:pos x="57" y="74"/>
                  </a:cxn>
                  <a:cxn ang="0">
                    <a:pos x="74" y="66"/>
                  </a:cxn>
                  <a:cxn ang="0">
                    <a:pos x="83" y="62"/>
                  </a:cxn>
                  <a:cxn ang="0">
                    <a:pos x="88" y="59"/>
                  </a:cxn>
                  <a:cxn ang="0">
                    <a:pos x="107" y="50"/>
                  </a:cxn>
                  <a:cxn ang="0">
                    <a:pos x="124" y="38"/>
                  </a:cxn>
                  <a:cxn ang="0">
                    <a:pos x="135" y="31"/>
                  </a:cxn>
                  <a:cxn ang="0">
                    <a:pos x="140" y="24"/>
                  </a:cxn>
                  <a:cxn ang="0">
                    <a:pos x="143" y="17"/>
                  </a:cxn>
                  <a:cxn ang="0">
                    <a:pos x="143" y="7"/>
                  </a:cxn>
                  <a:cxn ang="0">
                    <a:pos x="140" y="0"/>
                  </a:cxn>
                  <a:cxn ang="0">
                    <a:pos x="131" y="0"/>
                  </a:cxn>
                  <a:cxn ang="0">
                    <a:pos x="124" y="0"/>
                  </a:cxn>
                  <a:cxn ang="0">
                    <a:pos x="119" y="0"/>
                  </a:cxn>
                  <a:cxn ang="0">
                    <a:pos x="114" y="2"/>
                  </a:cxn>
                  <a:cxn ang="0">
                    <a:pos x="105" y="9"/>
                  </a:cxn>
                  <a:cxn ang="0">
                    <a:pos x="90" y="21"/>
                  </a:cxn>
                  <a:cxn ang="0">
                    <a:pos x="76" y="28"/>
                  </a:cxn>
                  <a:cxn ang="0">
                    <a:pos x="69" y="33"/>
                  </a:cxn>
                  <a:cxn ang="0">
                    <a:pos x="62" y="33"/>
                  </a:cxn>
                  <a:cxn ang="0">
                    <a:pos x="45" y="40"/>
                  </a:cxn>
                  <a:cxn ang="0">
                    <a:pos x="29" y="47"/>
                  </a:cxn>
                  <a:cxn ang="0">
                    <a:pos x="17" y="52"/>
                  </a:cxn>
                  <a:cxn ang="0">
                    <a:pos x="10" y="55"/>
                  </a:cxn>
                  <a:cxn ang="0">
                    <a:pos x="7" y="59"/>
                  </a:cxn>
                  <a:cxn ang="0">
                    <a:pos x="2" y="64"/>
                  </a:cxn>
                  <a:cxn ang="0">
                    <a:pos x="0" y="74"/>
                  </a:cxn>
                  <a:cxn ang="0">
                    <a:pos x="0" y="74"/>
                  </a:cxn>
                </a:cxnLst>
                <a:rect l="0" t="0" r="r" b="b"/>
                <a:pathLst>
                  <a:path w="143" h="85">
                    <a:moveTo>
                      <a:pt x="0" y="74"/>
                    </a:moveTo>
                    <a:lnTo>
                      <a:pt x="7" y="78"/>
                    </a:lnTo>
                    <a:lnTo>
                      <a:pt x="14" y="83"/>
                    </a:lnTo>
                    <a:lnTo>
                      <a:pt x="19" y="85"/>
                    </a:lnTo>
                    <a:lnTo>
                      <a:pt x="26" y="85"/>
                    </a:lnTo>
                    <a:lnTo>
                      <a:pt x="38" y="81"/>
                    </a:lnTo>
                    <a:lnTo>
                      <a:pt x="57" y="74"/>
                    </a:lnTo>
                    <a:lnTo>
                      <a:pt x="74" y="66"/>
                    </a:lnTo>
                    <a:lnTo>
                      <a:pt x="83" y="62"/>
                    </a:lnTo>
                    <a:lnTo>
                      <a:pt x="88" y="59"/>
                    </a:lnTo>
                    <a:lnTo>
                      <a:pt x="107" y="50"/>
                    </a:lnTo>
                    <a:lnTo>
                      <a:pt x="124" y="38"/>
                    </a:lnTo>
                    <a:lnTo>
                      <a:pt x="135" y="31"/>
                    </a:lnTo>
                    <a:lnTo>
                      <a:pt x="140" y="24"/>
                    </a:lnTo>
                    <a:lnTo>
                      <a:pt x="143" y="17"/>
                    </a:lnTo>
                    <a:lnTo>
                      <a:pt x="143" y="7"/>
                    </a:lnTo>
                    <a:lnTo>
                      <a:pt x="140" y="0"/>
                    </a:lnTo>
                    <a:lnTo>
                      <a:pt x="131" y="0"/>
                    </a:lnTo>
                    <a:lnTo>
                      <a:pt x="124" y="0"/>
                    </a:lnTo>
                    <a:lnTo>
                      <a:pt x="119" y="0"/>
                    </a:lnTo>
                    <a:lnTo>
                      <a:pt x="114" y="2"/>
                    </a:lnTo>
                    <a:lnTo>
                      <a:pt x="105" y="9"/>
                    </a:lnTo>
                    <a:lnTo>
                      <a:pt x="90" y="21"/>
                    </a:lnTo>
                    <a:lnTo>
                      <a:pt x="76" y="28"/>
                    </a:lnTo>
                    <a:lnTo>
                      <a:pt x="69" y="33"/>
                    </a:lnTo>
                    <a:lnTo>
                      <a:pt x="62" y="33"/>
                    </a:lnTo>
                    <a:lnTo>
                      <a:pt x="45" y="40"/>
                    </a:lnTo>
                    <a:lnTo>
                      <a:pt x="29" y="47"/>
                    </a:lnTo>
                    <a:lnTo>
                      <a:pt x="17" y="52"/>
                    </a:lnTo>
                    <a:lnTo>
                      <a:pt x="10" y="55"/>
                    </a:lnTo>
                    <a:lnTo>
                      <a:pt x="7" y="59"/>
                    </a:lnTo>
                    <a:lnTo>
                      <a:pt x="2" y="64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70" name="Freeform 70"/>
              <p:cNvSpPr>
                <a:spLocks/>
              </p:cNvSpPr>
              <p:nvPr/>
            </p:nvSpPr>
            <p:spPr bwMode="auto">
              <a:xfrm>
                <a:off x="6775" y="2965"/>
                <a:ext cx="112" cy="342"/>
              </a:xfrm>
              <a:custGeom>
                <a:avLst/>
                <a:gdLst/>
                <a:ahLst/>
                <a:cxnLst>
                  <a:cxn ang="0">
                    <a:pos x="90" y="78"/>
                  </a:cxn>
                  <a:cxn ang="0">
                    <a:pos x="95" y="69"/>
                  </a:cxn>
                  <a:cxn ang="0">
                    <a:pos x="102" y="55"/>
                  </a:cxn>
                  <a:cxn ang="0">
                    <a:pos x="107" y="40"/>
                  </a:cxn>
                  <a:cxn ang="0">
                    <a:pos x="107" y="40"/>
                  </a:cxn>
                  <a:cxn ang="0">
                    <a:pos x="109" y="33"/>
                  </a:cxn>
                  <a:cxn ang="0">
                    <a:pos x="109" y="28"/>
                  </a:cxn>
                  <a:cxn ang="0">
                    <a:pos x="76" y="12"/>
                  </a:cxn>
                  <a:cxn ang="0">
                    <a:pos x="69" y="24"/>
                  </a:cxn>
                  <a:cxn ang="0">
                    <a:pos x="69" y="21"/>
                  </a:cxn>
                  <a:cxn ang="0">
                    <a:pos x="69" y="9"/>
                  </a:cxn>
                  <a:cxn ang="0">
                    <a:pos x="33" y="0"/>
                  </a:cxn>
                  <a:cxn ang="0">
                    <a:pos x="38" y="2"/>
                  </a:cxn>
                  <a:cxn ang="0">
                    <a:pos x="36" y="2"/>
                  </a:cxn>
                  <a:cxn ang="0">
                    <a:pos x="31" y="12"/>
                  </a:cxn>
                  <a:cxn ang="0">
                    <a:pos x="22" y="26"/>
                  </a:cxn>
                  <a:cxn ang="0">
                    <a:pos x="7" y="57"/>
                  </a:cxn>
                  <a:cxn ang="0">
                    <a:pos x="0" y="93"/>
                  </a:cxn>
                  <a:cxn ang="0">
                    <a:pos x="24" y="74"/>
                  </a:cxn>
                  <a:cxn ang="0">
                    <a:pos x="43" y="52"/>
                  </a:cxn>
                  <a:cxn ang="0">
                    <a:pos x="52" y="57"/>
                  </a:cxn>
                  <a:cxn ang="0">
                    <a:pos x="62" y="62"/>
                  </a:cxn>
                  <a:cxn ang="0">
                    <a:pos x="57" y="71"/>
                  </a:cxn>
                  <a:cxn ang="0">
                    <a:pos x="50" y="88"/>
                  </a:cxn>
                  <a:cxn ang="0">
                    <a:pos x="48" y="93"/>
                  </a:cxn>
                  <a:cxn ang="0">
                    <a:pos x="45" y="102"/>
                  </a:cxn>
                  <a:cxn ang="0">
                    <a:pos x="45" y="126"/>
                  </a:cxn>
                  <a:cxn ang="0">
                    <a:pos x="52" y="150"/>
                  </a:cxn>
                  <a:cxn ang="0">
                    <a:pos x="57" y="178"/>
                  </a:cxn>
                  <a:cxn ang="0">
                    <a:pos x="64" y="237"/>
                  </a:cxn>
                  <a:cxn ang="0">
                    <a:pos x="69" y="275"/>
                  </a:cxn>
                  <a:cxn ang="0">
                    <a:pos x="69" y="309"/>
                  </a:cxn>
                  <a:cxn ang="0">
                    <a:pos x="74" y="342"/>
                  </a:cxn>
                  <a:cxn ang="0">
                    <a:pos x="95" y="313"/>
                  </a:cxn>
                  <a:cxn ang="0">
                    <a:pos x="102" y="278"/>
                  </a:cxn>
                  <a:cxn ang="0">
                    <a:pos x="98" y="235"/>
                  </a:cxn>
                  <a:cxn ang="0">
                    <a:pos x="90" y="173"/>
                  </a:cxn>
                  <a:cxn ang="0">
                    <a:pos x="86" y="145"/>
                  </a:cxn>
                  <a:cxn ang="0">
                    <a:pos x="81" y="119"/>
                  </a:cxn>
                  <a:cxn ang="0">
                    <a:pos x="79" y="107"/>
                  </a:cxn>
                  <a:cxn ang="0">
                    <a:pos x="81" y="104"/>
                  </a:cxn>
                  <a:cxn ang="0">
                    <a:pos x="81" y="100"/>
                  </a:cxn>
                  <a:cxn ang="0">
                    <a:pos x="88" y="85"/>
                  </a:cxn>
                </a:cxnLst>
                <a:rect l="0" t="0" r="r" b="b"/>
                <a:pathLst>
                  <a:path w="112" h="342">
                    <a:moveTo>
                      <a:pt x="88" y="85"/>
                    </a:moveTo>
                    <a:lnTo>
                      <a:pt x="90" y="78"/>
                    </a:lnTo>
                    <a:lnTo>
                      <a:pt x="93" y="74"/>
                    </a:lnTo>
                    <a:lnTo>
                      <a:pt x="95" y="69"/>
                    </a:lnTo>
                    <a:lnTo>
                      <a:pt x="100" y="62"/>
                    </a:lnTo>
                    <a:lnTo>
                      <a:pt x="102" y="55"/>
                    </a:lnTo>
                    <a:lnTo>
                      <a:pt x="107" y="45"/>
                    </a:lnTo>
                    <a:lnTo>
                      <a:pt x="107" y="40"/>
                    </a:lnTo>
                    <a:lnTo>
                      <a:pt x="112" y="43"/>
                    </a:lnTo>
                    <a:lnTo>
                      <a:pt x="107" y="40"/>
                    </a:lnTo>
                    <a:lnTo>
                      <a:pt x="107" y="38"/>
                    </a:lnTo>
                    <a:lnTo>
                      <a:pt x="109" y="33"/>
                    </a:lnTo>
                    <a:lnTo>
                      <a:pt x="109" y="28"/>
                    </a:lnTo>
                    <a:lnTo>
                      <a:pt x="105" y="24"/>
                    </a:lnTo>
                    <a:lnTo>
                      <a:pt x="76" y="12"/>
                    </a:lnTo>
                    <a:lnTo>
                      <a:pt x="76" y="19"/>
                    </a:lnTo>
                    <a:lnTo>
                      <a:pt x="69" y="24"/>
                    </a:lnTo>
                    <a:lnTo>
                      <a:pt x="69" y="21"/>
                    </a:lnTo>
                    <a:lnTo>
                      <a:pt x="69" y="17"/>
                    </a:lnTo>
                    <a:lnTo>
                      <a:pt x="69" y="9"/>
                    </a:lnTo>
                    <a:lnTo>
                      <a:pt x="38" y="2"/>
                    </a:lnTo>
                    <a:lnTo>
                      <a:pt x="33" y="0"/>
                    </a:lnTo>
                    <a:lnTo>
                      <a:pt x="38" y="2"/>
                    </a:lnTo>
                    <a:lnTo>
                      <a:pt x="36" y="2"/>
                    </a:lnTo>
                    <a:lnTo>
                      <a:pt x="33" y="7"/>
                    </a:lnTo>
                    <a:lnTo>
                      <a:pt x="31" y="12"/>
                    </a:lnTo>
                    <a:lnTo>
                      <a:pt x="24" y="19"/>
                    </a:lnTo>
                    <a:lnTo>
                      <a:pt x="22" y="26"/>
                    </a:lnTo>
                    <a:lnTo>
                      <a:pt x="12" y="40"/>
                    </a:lnTo>
                    <a:lnTo>
                      <a:pt x="7" y="57"/>
                    </a:lnTo>
                    <a:lnTo>
                      <a:pt x="5" y="74"/>
                    </a:lnTo>
                    <a:lnTo>
                      <a:pt x="0" y="93"/>
                    </a:lnTo>
                    <a:lnTo>
                      <a:pt x="15" y="83"/>
                    </a:lnTo>
                    <a:lnTo>
                      <a:pt x="24" y="74"/>
                    </a:lnTo>
                    <a:lnTo>
                      <a:pt x="33" y="64"/>
                    </a:lnTo>
                    <a:lnTo>
                      <a:pt x="43" y="52"/>
                    </a:lnTo>
                    <a:lnTo>
                      <a:pt x="48" y="55"/>
                    </a:lnTo>
                    <a:lnTo>
                      <a:pt x="52" y="57"/>
                    </a:lnTo>
                    <a:lnTo>
                      <a:pt x="57" y="59"/>
                    </a:lnTo>
                    <a:lnTo>
                      <a:pt x="62" y="62"/>
                    </a:lnTo>
                    <a:lnTo>
                      <a:pt x="60" y="66"/>
                    </a:lnTo>
                    <a:lnTo>
                      <a:pt x="57" y="71"/>
                    </a:lnTo>
                    <a:lnTo>
                      <a:pt x="52" y="78"/>
                    </a:lnTo>
                    <a:lnTo>
                      <a:pt x="50" y="88"/>
                    </a:lnTo>
                    <a:lnTo>
                      <a:pt x="48" y="93"/>
                    </a:lnTo>
                    <a:lnTo>
                      <a:pt x="48" y="95"/>
                    </a:lnTo>
                    <a:lnTo>
                      <a:pt x="45" y="102"/>
                    </a:lnTo>
                    <a:lnTo>
                      <a:pt x="43" y="112"/>
                    </a:lnTo>
                    <a:lnTo>
                      <a:pt x="45" y="126"/>
                    </a:lnTo>
                    <a:lnTo>
                      <a:pt x="48" y="135"/>
                    </a:lnTo>
                    <a:lnTo>
                      <a:pt x="52" y="150"/>
                    </a:lnTo>
                    <a:lnTo>
                      <a:pt x="55" y="164"/>
                    </a:lnTo>
                    <a:lnTo>
                      <a:pt x="57" y="178"/>
                    </a:lnTo>
                    <a:lnTo>
                      <a:pt x="62" y="209"/>
                    </a:lnTo>
                    <a:lnTo>
                      <a:pt x="64" y="237"/>
                    </a:lnTo>
                    <a:lnTo>
                      <a:pt x="67" y="261"/>
                    </a:lnTo>
                    <a:lnTo>
                      <a:pt x="69" y="275"/>
                    </a:lnTo>
                    <a:lnTo>
                      <a:pt x="69" y="292"/>
                    </a:lnTo>
                    <a:lnTo>
                      <a:pt x="69" y="309"/>
                    </a:lnTo>
                    <a:lnTo>
                      <a:pt x="71" y="323"/>
                    </a:lnTo>
                    <a:lnTo>
                      <a:pt x="74" y="342"/>
                    </a:lnTo>
                    <a:lnTo>
                      <a:pt x="86" y="325"/>
                    </a:lnTo>
                    <a:lnTo>
                      <a:pt x="95" y="313"/>
                    </a:lnTo>
                    <a:lnTo>
                      <a:pt x="98" y="294"/>
                    </a:lnTo>
                    <a:lnTo>
                      <a:pt x="102" y="278"/>
                    </a:lnTo>
                    <a:lnTo>
                      <a:pt x="100" y="259"/>
                    </a:lnTo>
                    <a:lnTo>
                      <a:pt x="98" y="235"/>
                    </a:lnTo>
                    <a:lnTo>
                      <a:pt x="95" y="204"/>
                    </a:lnTo>
                    <a:lnTo>
                      <a:pt x="90" y="173"/>
                    </a:lnTo>
                    <a:lnTo>
                      <a:pt x="86" y="157"/>
                    </a:lnTo>
                    <a:lnTo>
                      <a:pt x="86" y="145"/>
                    </a:lnTo>
                    <a:lnTo>
                      <a:pt x="81" y="131"/>
                    </a:lnTo>
                    <a:lnTo>
                      <a:pt x="81" y="119"/>
                    </a:lnTo>
                    <a:lnTo>
                      <a:pt x="76" y="112"/>
                    </a:lnTo>
                    <a:lnTo>
                      <a:pt x="79" y="107"/>
                    </a:lnTo>
                    <a:lnTo>
                      <a:pt x="79" y="104"/>
                    </a:lnTo>
                    <a:lnTo>
                      <a:pt x="81" y="104"/>
                    </a:lnTo>
                    <a:lnTo>
                      <a:pt x="81" y="102"/>
                    </a:lnTo>
                    <a:lnTo>
                      <a:pt x="81" y="100"/>
                    </a:lnTo>
                    <a:lnTo>
                      <a:pt x="83" y="93"/>
                    </a:lnTo>
                    <a:lnTo>
                      <a:pt x="88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71" name="Freeform 71"/>
              <p:cNvSpPr>
                <a:spLocks/>
              </p:cNvSpPr>
              <p:nvPr/>
            </p:nvSpPr>
            <p:spPr bwMode="auto">
              <a:xfrm>
                <a:off x="5852" y="3466"/>
                <a:ext cx="166" cy="204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9" y="7"/>
                  </a:cxn>
                  <a:cxn ang="0">
                    <a:pos x="5" y="14"/>
                  </a:cxn>
                  <a:cxn ang="0">
                    <a:pos x="2" y="24"/>
                  </a:cxn>
                  <a:cxn ang="0">
                    <a:pos x="2" y="38"/>
                  </a:cxn>
                  <a:cxn ang="0">
                    <a:pos x="0" y="45"/>
                  </a:cxn>
                  <a:cxn ang="0">
                    <a:pos x="0" y="62"/>
                  </a:cxn>
                  <a:cxn ang="0">
                    <a:pos x="2" y="78"/>
                  </a:cxn>
                  <a:cxn ang="0">
                    <a:pos x="5" y="100"/>
                  </a:cxn>
                  <a:cxn ang="0">
                    <a:pos x="12" y="119"/>
                  </a:cxn>
                  <a:cxn ang="0">
                    <a:pos x="19" y="133"/>
                  </a:cxn>
                  <a:cxn ang="0">
                    <a:pos x="24" y="142"/>
                  </a:cxn>
                  <a:cxn ang="0">
                    <a:pos x="28" y="145"/>
                  </a:cxn>
                  <a:cxn ang="0">
                    <a:pos x="28" y="150"/>
                  </a:cxn>
                  <a:cxn ang="0">
                    <a:pos x="38" y="159"/>
                  </a:cxn>
                  <a:cxn ang="0">
                    <a:pos x="50" y="169"/>
                  </a:cxn>
                  <a:cxn ang="0">
                    <a:pos x="66" y="183"/>
                  </a:cxn>
                  <a:cxn ang="0">
                    <a:pos x="83" y="190"/>
                  </a:cxn>
                  <a:cxn ang="0">
                    <a:pos x="100" y="197"/>
                  </a:cxn>
                  <a:cxn ang="0">
                    <a:pos x="114" y="202"/>
                  </a:cxn>
                  <a:cxn ang="0">
                    <a:pos x="123" y="204"/>
                  </a:cxn>
                  <a:cxn ang="0">
                    <a:pos x="135" y="204"/>
                  </a:cxn>
                  <a:cxn ang="0">
                    <a:pos x="145" y="204"/>
                  </a:cxn>
                  <a:cxn ang="0">
                    <a:pos x="154" y="199"/>
                  </a:cxn>
                  <a:cxn ang="0">
                    <a:pos x="166" y="195"/>
                  </a:cxn>
                  <a:cxn ang="0">
                    <a:pos x="157" y="188"/>
                  </a:cxn>
                  <a:cxn ang="0">
                    <a:pos x="149" y="180"/>
                  </a:cxn>
                  <a:cxn ang="0">
                    <a:pos x="140" y="176"/>
                  </a:cxn>
                  <a:cxn ang="0">
                    <a:pos x="130" y="173"/>
                  </a:cxn>
                  <a:cxn ang="0">
                    <a:pos x="123" y="169"/>
                  </a:cxn>
                  <a:cxn ang="0">
                    <a:pos x="111" y="164"/>
                  </a:cxn>
                  <a:cxn ang="0">
                    <a:pos x="97" y="159"/>
                  </a:cxn>
                  <a:cxn ang="0">
                    <a:pos x="83" y="152"/>
                  </a:cxn>
                  <a:cxn ang="0">
                    <a:pos x="71" y="142"/>
                  </a:cxn>
                  <a:cxn ang="0">
                    <a:pos x="62" y="135"/>
                  </a:cxn>
                  <a:cxn ang="0">
                    <a:pos x="54" y="128"/>
                  </a:cxn>
                  <a:cxn ang="0">
                    <a:pos x="54" y="126"/>
                  </a:cxn>
                  <a:cxn ang="0">
                    <a:pos x="52" y="123"/>
                  </a:cxn>
                  <a:cxn ang="0">
                    <a:pos x="47" y="116"/>
                  </a:cxn>
                  <a:cxn ang="0">
                    <a:pos x="43" y="104"/>
                  </a:cxn>
                  <a:cxn ang="0">
                    <a:pos x="40" y="93"/>
                  </a:cxn>
                  <a:cxn ang="0">
                    <a:pos x="35" y="76"/>
                  </a:cxn>
                  <a:cxn ang="0">
                    <a:pos x="33" y="59"/>
                  </a:cxn>
                  <a:cxn ang="0">
                    <a:pos x="33" y="45"/>
                  </a:cxn>
                  <a:cxn ang="0">
                    <a:pos x="33" y="38"/>
                  </a:cxn>
                  <a:cxn ang="0">
                    <a:pos x="33" y="26"/>
                  </a:cxn>
                  <a:cxn ang="0">
                    <a:pos x="31" y="17"/>
                  </a:cxn>
                  <a:cxn ang="0">
                    <a:pos x="24" y="7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66" h="204">
                    <a:moveTo>
                      <a:pt x="16" y="0"/>
                    </a:moveTo>
                    <a:lnTo>
                      <a:pt x="9" y="7"/>
                    </a:lnTo>
                    <a:lnTo>
                      <a:pt x="5" y="14"/>
                    </a:lnTo>
                    <a:lnTo>
                      <a:pt x="2" y="24"/>
                    </a:lnTo>
                    <a:lnTo>
                      <a:pt x="2" y="38"/>
                    </a:lnTo>
                    <a:lnTo>
                      <a:pt x="0" y="45"/>
                    </a:lnTo>
                    <a:lnTo>
                      <a:pt x="0" y="62"/>
                    </a:lnTo>
                    <a:lnTo>
                      <a:pt x="2" y="78"/>
                    </a:lnTo>
                    <a:lnTo>
                      <a:pt x="5" y="100"/>
                    </a:lnTo>
                    <a:lnTo>
                      <a:pt x="12" y="119"/>
                    </a:lnTo>
                    <a:lnTo>
                      <a:pt x="19" y="133"/>
                    </a:lnTo>
                    <a:lnTo>
                      <a:pt x="24" y="142"/>
                    </a:lnTo>
                    <a:lnTo>
                      <a:pt x="28" y="145"/>
                    </a:lnTo>
                    <a:lnTo>
                      <a:pt x="28" y="150"/>
                    </a:lnTo>
                    <a:lnTo>
                      <a:pt x="38" y="159"/>
                    </a:lnTo>
                    <a:lnTo>
                      <a:pt x="50" y="169"/>
                    </a:lnTo>
                    <a:lnTo>
                      <a:pt x="66" y="183"/>
                    </a:lnTo>
                    <a:lnTo>
                      <a:pt x="83" y="190"/>
                    </a:lnTo>
                    <a:lnTo>
                      <a:pt x="100" y="197"/>
                    </a:lnTo>
                    <a:lnTo>
                      <a:pt x="114" y="202"/>
                    </a:lnTo>
                    <a:lnTo>
                      <a:pt x="123" y="204"/>
                    </a:lnTo>
                    <a:lnTo>
                      <a:pt x="135" y="204"/>
                    </a:lnTo>
                    <a:lnTo>
                      <a:pt x="145" y="204"/>
                    </a:lnTo>
                    <a:lnTo>
                      <a:pt x="154" y="199"/>
                    </a:lnTo>
                    <a:lnTo>
                      <a:pt x="166" y="195"/>
                    </a:lnTo>
                    <a:lnTo>
                      <a:pt x="157" y="188"/>
                    </a:lnTo>
                    <a:lnTo>
                      <a:pt x="149" y="180"/>
                    </a:lnTo>
                    <a:lnTo>
                      <a:pt x="140" y="176"/>
                    </a:lnTo>
                    <a:lnTo>
                      <a:pt x="130" y="173"/>
                    </a:lnTo>
                    <a:lnTo>
                      <a:pt x="123" y="169"/>
                    </a:lnTo>
                    <a:lnTo>
                      <a:pt x="111" y="164"/>
                    </a:lnTo>
                    <a:lnTo>
                      <a:pt x="97" y="159"/>
                    </a:lnTo>
                    <a:lnTo>
                      <a:pt x="83" y="152"/>
                    </a:lnTo>
                    <a:lnTo>
                      <a:pt x="71" y="142"/>
                    </a:lnTo>
                    <a:lnTo>
                      <a:pt x="62" y="135"/>
                    </a:lnTo>
                    <a:lnTo>
                      <a:pt x="54" y="128"/>
                    </a:lnTo>
                    <a:lnTo>
                      <a:pt x="54" y="126"/>
                    </a:lnTo>
                    <a:lnTo>
                      <a:pt x="52" y="123"/>
                    </a:lnTo>
                    <a:lnTo>
                      <a:pt x="47" y="116"/>
                    </a:lnTo>
                    <a:lnTo>
                      <a:pt x="43" y="104"/>
                    </a:lnTo>
                    <a:lnTo>
                      <a:pt x="40" y="93"/>
                    </a:lnTo>
                    <a:lnTo>
                      <a:pt x="35" y="76"/>
                    </a:lnTo>
                    <a:lnTo>
                      <a:pt x="33" y="59"/>
                    </a:lnTo>
                    <a:lnTo>
                      <a:pt x="33" y="45"/>
                    </a:lnTo>
                    <a:lnTo>
                      <a:pt x="33" y="38"/>
                    </a:lnTo>
                    <a:lnTo>
                      <a:pt x="33" y="26"/>
                    </a:lnTo>
                    <a:lnTo>
                      <a:pt x="31" y="17"/>
                    </a:lnTo>
                    <a:lnTo>
                      <a:pt x="24" y="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72" name="Freeform 72"/>
              <p:cNvSpPr>
                <a:spLocks/>
              </p:cNvSpPr>
              <p:nvPr/>
            </p:nvSpPr>
            <p:spPr bwMode="auto">
              <a:xfrm>
                <a:off x="6763" y="3442"/>
                <a:ext cx="100" cy="207"/>
              </a:xfrm>
              <a:custGeom>
                <a:avLst/>
                <a:gdLst/>
                <a:ahLst/>
                <a:cxnLst>
                  <a:cxn ang="0">
                    <a:pos x="76" y="0"/>
                  </a:cxn>
                  <a:cxn ang="0">
                    <a:pos x="69" y="7"/>
                  </a:cxn>
                  <a:cxn ang="0">
                    <a:pos x="67" y="17"/>
                  </a:cxn>
                  <a:cxn ang="0">
                    <a:pos x="64" y="24"/>
                  </a:cxn>
                  <a:cxn ang="0">
                    <a:pos x="64" y="33"/>
                  </a:cxn>
                  <a:cxn ang="0">
                    <a:pos x="64" y="52"/>
                  </a:cxn>
                  <a:cxn ang="0">
                    <a:pos x="64" y="79"/>
                  </a:cxn>
                  <a:cxn ang="0">
                    <a:pos x="62" y="102"/>
                  </a:cxn>
                  <a:cxn ang="0">
                    <a:pos x="60" y="114"/>
                  </a:cxn>
                  <a:cxn ang="0">
                    <a:pos x="57" y="117"/>
                  </a:cxn>
                  <a:cxn ang="0">
                    <a:pos x="55" y="124"/>
                  </a:cxn>
                  <a:cxn ang="0">
                    <a:pos x="50" y="133"/>
                  </a:cxn>
                  <a:cxn ang="0">
                    <a:pos x="45" y="143"/>
                  </a:cxn>
                  <a:cxn ang="0">
                    <a:pos x="38" y="155"/>
                  </a:cxn>
                  <a:cxn ang="0">
                    <a:pos x="29" y="162"/>
                  </a:cxn>
                  <a:cxn ang="0">
                    <a:pos x="22" y="169"/>
                  </a:cxn>
                  <a:cxn ang="0">
                    <a:pos x="17" y="174"/>
                  </a:cxn>
                  <a:cxn ang="0">
                    <a:pos x="10" y="181"/>
                  </a:cxn>
                  <a:cxn ang="0">
                    <a:pos x="8" y="185"/>
                  </a:cxn>
                  <a:cxn ang="0">
                    <a:pos x="3" y="193"/>
                  </a:cxn>
                  <a:cxn ang="0">
                    <a:pos x="0" y="204"/>
                  </a:cxn>
                  <a:cxn ang="0">
                    <a:pos x="8" y="207"/>
                  </a:cxn>
                  <a:cxn ang="0">
                    <a:pos x="19" y="207"/>
                  </a:cxn>
                  <a:cxn ang="0">
                    <a:pos x="29" y="207"/>
                  </a:cxn>
                  <a:cxn ang="0">
                    <a:pos x="38" y="202"/>
                  </a:cxn>
                  <a:cxn ang="0">
                    <a:pos x="43" y="195"/>
                  </a:cxn>
                  <a:cxn ang="0">
                    <a:pos x="55" y="188"/>
                  </a:cxn>
                  <a:cxn ang="0">
                    <a:pos x="64" y="176"/>
                  </a:cxn>
                  <a:cxn ang="0">
                    <a:pos x="74" y="162"/>
                  </a:cxn>
                  <a:cxn ang="0">
                    <a:pos x="81" y="145"/>
                  </a:cxn>
                  <a:cxn ang="0">
                    <a:pos x="86" y="133"/>
                  </a:cxn>
                  <a:cxn ang="0">
                    <a:pos x="91" y="124"/>
                  </a:cxn>
                  <a:cxn ang="0">
                    <a:pos x="93" y="121"/>
                  </a:cxn>
                  <a:cxn ang="0">
                    <a:pos x="95" y="109"/>
                  </a:cxn>
                  <a:cxn ang="0">
                    <a:pos x="98" y="81"/>
                  </a:cxn>
                  <a:cxn ang="0">
                    <a:pos x="100" y="50"/>
                  </a:cxn>
                  <a:cxn ang="0">
                    <a:pos x="98" y="29"/>
                  </a:cxn>
                  <a:cxn ang="0">
                    <a:pos x="95" y="19"/>
                  </a:cxn>
                  <a:cxn ang="0">
                    <a:pos x="91" y="12"/>
                  </a:cxn>
                  <a:cxn ang="0">
                    <a:pos x="83" y="7"/>
                  </a:cxn>
                  <a:cxn ang="0">
                    <a:pos x="76" y="0"/>
                  </a:cxn>
                  <a:cxn ang="0">
                    <a:pos x="76" y="0"/>
                  </a:cxn>
                </a:cxnLst>
                <a:rect l="0" t="0" r="r" b="b"/>
                <a:pathLst>
                  <a:path w="100" h="207">
                    <a:moveTo>
                      <a:pt x="76" y="0"/>
                    </a:moveTo>
                    <a:lnTo>
                      <a:pt x="69" y="7"/>
                    </a:lnTo>
                    <a:lnTo>
                      <a:pt x="67" y="17"/>
                    </a:lnTo>
                    <a:lnTo>
                      <a:pt x="64" y="24"/>
                    </a:lnTo>
                    <a:lnTo>
                      <a:pt x="64" y="33"/>
                    </a:lnTo>
                    <a:lnTo>
                      <a:pt x="64" y="52"/>
                    </a:lnTo>
                    <a:lnTo>
                      <a:pt x="64" y="79"/>
                    </a:lnTo>
                    <a:lnTo>
                      <a:pt x="62" y="102"/>
                    </a:lnTo>
                    <a:lnTo>
                      <a:pt x="60" y="114"/>
                    </a:lnTo>
                    <a:lnTo>
                      <a:pt x="57" y="117"/>
                    </a:lnTo>
                    <a:lnTo>
                      <a:pt x="55" y="124"/>
                    </a:lnTo>
                    <a:lnTo>
                      <a:pt x="50" y="133"/>
                    </a:lnTo>
                    <a:lnTo>
                      <a:pt x="45" y="143"/>
                    </a:lnTo>
                    <a:lnTo>
                      <a:pt x="38" y="155"/>
                    </a:lnTo>
                    <a:lnTo>
                      <a:pt x="29" y="162"/>
                    </a:lnTo>
                    <a:lnTo>
                      <a:pt x="22" y="169"/>
                    </a:lnTo>
                    <a:lnTo>
                      <a:pt x="17" y="174"/>
                    </a:lnTo>
                    <a:lnTo>
                      <a:pt x="10" y="181"/>
                    </a:lnTo>
                    <a:lnTo>
                      <a:pt x="8" y="185"/>
                    </a:lnTo>
                    <a:lnTo>
                      <a:pt x="3" y="193"/>
                    </a:lnTo>
                    <a:lnTo>
                      <a:pt x="0" y="204"/>
                    </a:lnTo>
                    <a:lnTo>
                      <a:pt x="8" y="207"/>
                    </a:lnTo>
                    <a:lnTo>
                      <a:pt x="19" y="207"/>
                    </a:lnTo>
                    <a:lnTo>
                      <a:pt x="29" y="207"/>
                    </a:lnTo>
                    <a:lnTo>
                      <a:pt x="38" y="202"/>
                    </a:lnTo>
                    <a:lnTo>
                      <a:pt x="43" y="195"/>
                    </a:lnTo>
                    <a:lnTo>
                      <a:pt x="55" y="188"/>
                    </a:lnTo>
                    <a:lnTo>
                      <a:pt x="64" y="176"/>
                    </a:lnTo>
                    <a:lnTo>
                      <a:pt x="74" y="162"/>
                    </a:lnTo>
                    <a:lnTo>
                      <a:pt x="81" y="145"/>
                    </a:lnTo>
                    <a:lnTo>
                      <a:pt x="86" y="133"/>
                    </a:lnTo>
                    <a:lnTo>
                      <a:pt x="91" y="124"/>
                    </a:lnTo>
                    <a:lnTo>
                      <a:pt x="93" y="121"/>
                    </a:lnTo>
                    <a:lnTo>
                      <a:pt x="95" y="109"/>
                    </a:lnTo>
                    <a:lnTo>
                      <a:pt x="98" y="81"/>
                    </a:lnTo>
                    <a:lnTo>
                      <a:pt x="100" y="50"/>
                    </a:lnTo>
                    <a:lnTo>
                      <a:pt x="98" y="29"/>
                    </a:lnTo>
                    <a:lnTo>
                      <a:pt x="95" y="19"/>
                    </a:lnTo>
                    <a:lnTo>
                      <a:pt x="91" y="12"/>
                    </a:lnTo>
                    <a:lnTo>
                      <a:pt x="83" y="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73" name="Freeform 73"/>
              <p:cNvSpPr>
                <a:spLocks/>
              </p:cNvSpPr>
              <p:nvPr/>
            </p:nvSpPr>
            <p:spPr bwMode="auto">
              <a:xfrm>
                <a:off x="5978" y="3642"/>
                <a:ext cx="781" cy="178"/>
              </a:xfrm>
              <a:custGeom>
                <a:avLst/>
                <a:gdLst/>
                <a:ahLst/>
                <a:cxnLst>
                  <a:cxn ang="0">
                    <a:pos x="774" y="57"/>
                  </a:cxn>
                  <a:cxn ang="0">
                    <a:pos x="769" y="40"/>
                  </a:cxn>
                  <a:cxn ang="0">
                    <a:pos x="774" y="16"/>
                  </a:cxn>
                  <a:cxn ang="0">
                    <a:pos x="774" y="7"/>
                  </a:cxn>
                  <a:cxn ang="0">
                    <a:pos x="764" y="19"/>
                  </a:cxn>
                  <a:cxn ang="0">
                    <a:pos x="752" y="31"/>
                  </a:cxn>
                  <a:cxn ang="0">
                    <a:pos x="747" y="47"/>
                  </a:cxn>
                  <a:cxn ang="0">
                    <a:pos x="747" y="64"/>
                  </a:cxn>
                  <a:cxn ang="0">
                    <a:pos x="747" y="73"/>
                  </a:cxn>
                  <a:cxn ang="0">
                    <a:pos x="740" y="73"/>
                  </a:cxn>
                  <a:cxn ang="0">
                    <a:pos x="695" y="78"/>
                  </a:cxn>
                  <a:cxn ang="0">
                    <a:pos x="607" y="116"/>
                  </a:cxn>
                  <a:cxn ang="0">
                    <a:pos x="501" y="135"/>
                  </a:cxn>
                  <a:cxn ang="0">
                    <a:pos x="425" y="142"/>
                  </a:cxn>
                  <a:cxn ang="0">
                    <a:pos x="401" y="142"/>
                  </a:cxn>
                  <a:cxn ang="0">
                    <a:pos x="323" y="140"/>
                  </a:cxn>
                  <a:cxn ang="0">
                    <a:pos x="216" y="130"/>
                  </a:cxn>
                  <a:cxn ang="0">
                    <a:pos x="125" y="107"/>
                  </a:cxn>
                  <a:cxn ang="0">
                    <a:pos x="71" y="78"/>
                  </a:cxn>
                  <a:cxn ang="0">
                    <a:pos x="23" y="50"/>
                  </a:cxn>
                  <a:cxn ang="0">
                    <a:pos x="12" y="59"/>
                  </a:cxn>
                  <a:cxn ang="0">
                    <a:pos x="52" y="104"/>
                  </a:cxn>
                  <a:cxn ang="0">
                    <a:pos x="111" y="137"/>
                  </a:cxn>
                  <a:cxn ang="0">
                    <a:pos x="209" y="164"/>
                  </a:cxn>
                  <a:cxn ang="0">
                    <a:pos x="323" y="173"/>
                  </a:cxn>
                  <a:cxn ang="0">
                    <a:pos x="401" y="175"/>
                  </a:cxn>
                  <a:cxn ang="0">
                    <a:pos x="425" y="175"/>
                  </a:cxn>
                  <a:cxn ang="0">
                    <a:pos x="503" y="171"/>
                  </a:cxn>
                  <a:cxn ang="0">
                    <a:pos x="617" y="149"/>
                  </a:cxn>
                  <a:cxn ang="0">
                    <a:pos x="707" y="109"/>
                  </a:cxn>
                  <a:cxn ang="0">
                    <a:pos x="736" y="107"/>
                  </a:cxn>
                  <a:cxn ang="0">
                    <a:pos x="747" y="104"/>
                  </a:cxn>
                  <a:cxn ang="0">
                    <a:pos x="759" y="102"/>
                  </a:cxn>
                  <a:cxn ang="0">
                    <a:pos x="769" y="97"/>
                  </a:cxn>
                  <a:cxn ang="0">
                    <a:pos x="781" y="80"/>
                  </a:cxn>
                  <a:cxn ang="0">
                    <a:pos x="778" y="66"/>
                  </a:cxn>
                  <a:cxn ang="0">
                    <a:pos x="776" y="61"/>
                  </a:cxn>
                </a:cxnLst>
                <a:rect l="0" t="0" r="r" b="b"/>
                <a:pathLst>
                  <a:path w="781" h="178">
                    <a:moveTo>
                      <a:pt x="776" y="61"/>
                    </a:moveTo>
                    <a:lnTo>
                      <a:pt x="774" y="57"/>
                    </a:lnTo>
                    <a:lnTo>
                      <a:pt x="771" y="52"/>
                    </a:lnTo>
                    <a:lnTo>
                      <a:pt x="769" y="40"/>
                    </a:lnTo>
                    <a:lnTo>
                      <a:pt x="771" y="31"/>
                    </a:lnTo>
                    <a:lnTo>
                      <a:pt x="774" y="16"/>
                    </a:lnTo>
                    <a:lnTo>
                      <a:pt x="778" y="0"/>
                    </a:lnTo>
                    <a:lnTo>
                      <a:pt x="774" y="7"/>
                    </a:lnTo>
                    <a:lnTo>
                      <a:pt x="769" y="12"/>
                    </a:lnTo>
                    <a:lnTo>
                      <a:pt x="764" y="19"/>
                    </a:lnTo>
                    <a:lnTo>
                      <a:pt x="759" y="23"/>
                    </a:lnTo>
                    <a:lnTo>
                      <a:pt x="752" y="31"/>
                    </a:lnTo>
                    <a:lnTo>
                      <a:pt x="750" y="40"/>
                    </a:lnTo>
                    <a:lnTo>
                      <a:pt x="747" y="47"/>
                    </a:lnTo>
                    <a:lnTo>
                      <a:pt x="745" y="57"/>
                    </a:lnTo>
                    <a:lnTo>
                      <a:pt x="747" y="64"/>
                    </a:lnTo>
                    <a:lnTo>
                      <a:pt x="750" y="73"/>
                    </a:lnTo>
                    <a:lnTo>
                      <a:pt x="747" y="73"/>
                    </a:lnTo>
                    <a:lnTo>
                      <a:pt x="745" y="73"/>
                    </a:lnTo>
                    <a:lnTo>
                      <a:pt x="740" y="73"/>
                    </a:lnTo>
                    <a:lnTo>
                      <a:pt x="733" y="73"/>
                    </a:lnTo>
                    <a:lnTo>
                      <a:pt x="695" y="78"/>
                    </a:lnTo>
                    <a:lnTo>
                      <a:pt x="655" y="97"/>
                    </a:lnTo>
                    <a:lnTo>
                      <a:pt x="607" y="116"/>
                    </a:lnTo>
                    <a:lnTo>
                      <a:pt x="553" y="128"/>
                    </a:lnTo>
                    <a:lnTo>
                      <a:pt x="501" y="135"/>
                    </a:lnTo>
                    <a:lnTo>
                      <a:pt x="455" y="140"/>
                    </a:lnTo>
                    <a:lnTo>
                      <a:pt x="425" y="142"/>
                    </a:lnTo>
                    <a:lnTo>
                      <a:pt x="413" y="142"/>
                    </a:lnTo>
                    <a:lnTo>
                      <a:pt x="401" y="142"/>
                    </a:lnTo>
                    <a:lnTo>
                      <a:pt x="370" y="142"/>
                    </a:lnTo>
                    <a:lnTo>
                      <a:pt x="323" y="140"/>
                    </a:lnTo>
                    <a:lnTo>
                      <a:pt x="270" y="137"/>
                    </a:lnTo>
                    <a:lnTo>
                      <a:pt x="216" y="130"/>
                    </a:lnTo>
                    <a:lnTo>
                      <a:pt x="166" y="121"/>
                    </a:lnTo>
                    <a:lnTo>
                      <a:pt x="125" y="107"/>
                    </a:lnTo>
                    <a:lnTo>
                      <a:pt x="99" y="95"/>
                    </a:lnTo>
                    <a:lnTo>
                      <a:pt x="71" y="78"/>
                    </a:lnTo>
                    <a:lnTo>
                      <a:pt x="47" y="64"/>
                    </a:lnTo>
                    <a:lnTo>
                      <a:pt x="23" y="50"/>
                    </a:lnTo>
                    <a:lnTo>
                      <a:pt x="0" y="33"/>
                    </a:lnTo>
                    <a:lnTo>
                      <a:pt x="12" y="59"/>
                    </a:lnTo>
                    <a:lnTo>
                      <a:pt x="31" y="83"/>
                    </a:lnTo>
                    <a:lnTo>
                      <a:pt x="52" y="104"/>
                    </a:lnTo>
                    <a:lnTo>
                      <a:pt x="83" y="126"/>
                    </a:lnTo>
                    <a:lnTo>
                      <a:pt x="111" y="137"/>
                    </a:lnTo>
                    <a:lnTo>
                      <a:pt x="156" y="152"/>
                    </a:lnTo>
                    <a:lnTo>
                      <a:pt x="209" y="164"/>
                    </a:lnTo>
                    <a:lnTo>
                      <a:pt x="268" y="171"/>
                    </a:lnTo>
                    <a:lnTo>
                      <a:pt x="323" y="173"/>
                    </a:lnTo>
                    <a:lnTo>
                      <a:pt x="370" y="175"/>
                    </a:lnTo>
                    <a:lnTo>
                      <a:pt x="401" y="175"/>
                    </a:lnTo>
                    <a:lnTo>
                      <a:pt x="413" y="178"/>
                    </a:lnTo>
                    <a:lnTo>
                      <a:pt x="425" y="175"/>
                    </a:lnTo>
                    <a:lnTo>
                      <a:pt x="458" y="173"/>
                    </a:lnTo>
                    <a:lnTo>
                      <a:pt x="503" y="171"/>
                    </a:lnTo>
                    <a:lnTo>
                      <a:pt x="560" y="164"/>
                    </a:lnTo>
                    <a:lnTo>
                      <a:pt x="617" y="149"/>
                    </a:lnTo>
                    <a:lnTo>
                      <a:pt x="669" y="128"/>
                    </a:lnTo>
                    <a:lnTo>
                      <a:pt x="707" y="109"/>
                    </a:lnTo>
                    <a:lnTo>
                      <a:pt x="731" y="107"/>
                    </a:lnTo>
                    <a:lnTo>
                      <a:pt x="736" y="107"/>
                    </a:lnTo>
                    <a:lnTo>
                      <a:pt x="740" y="107"/>
                    </a:lnTo>
                    <a:lnTo>
                      <a:pt x="747" y="104"/>
                    </a:lnTo>
                    <a:lnTo>
                      <a:pt x="755" y="104"/>
                    </a:lnTo>
                    <a:lnTo>
                      <a:pt x="759" y="102"/>
                    </a:lnTo>
                    <a:lnTo>
                      <a:pt x="764" y="102"/>
                    </a:lnTo>
                    <a:lnTo>
                      <a:pt x="769" y="97"/>
                    </a:lnTo>
                    <a:lnTo>
                      <a:pt x="776" y="92"/>
                    </a:lnTo>
                    <a:lnTo>
                      <a:pt x="781" y="80"/>
                    </a:lnTo>
                    <a:lnTo>
                      <a:pt x="781" y="71"/>
                    </a:lnTo>
                    <a:lnTo>
                      <a:pt x="778" y="66"/>
                    </a:lnTo>
                    <a:lnTo>
                      <a:pt x="776" y="6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74" name="Freeform 74"/>
              <p:cNvSpPr>
                <a:spLocks/>
              </p:cNvSpPr>
              <p:nvPr/>
            </p:nvSpPr>
            <p:spPr bwMode="auto">
              <a:xfrm>
                <a:off x="5650" y="4031"/>
                <a:ext cx="200" cy="1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5" y="22"/>
                  </a:cxn>
                  <a:cxn ang="0">
                    <a:pos x="7" y="29"/>
                  </a:cxn>
                  <a:cxn ang="0">
                    <a:pos x="17" y="38"/>
                  </a:cxn>
                  <a:cxn ang="0">
                    <a:pos x="33" y="50"/>
                  </a:cxn>
                  <a:cxn ang="0">
                    <a:pos x="57" y="69"/>
                  </a:cxn>
                  <a:cxn ang="0">
                    <a:pos x="78" y="88"/>
                  </a:cxn>
                  <a:cxn ang="0">
                    <a:pos x="88" y="97"/>
                  </a:cxn>
                  <a:cxn ang="0">
                    <a:pos x="97" y="105"/>
                  </a:cxn>
                  <a:cxn ang="0">
                    <a:pos x="119" y="124"/>
                  </a:cxn>
                  <a:cxn ang="0">
                    <a:pos x="145" y="143"/>
                  </a:cxn>
                  <a:cxn ang="0">
                    <a:pos x="162" y="157"/>
                  </a:cxn>
                  <a:cxn ang="0">
                    <a:pos x="169" y="164"/>
                  </a:cxn>
                  <a:cxn ang="0">
                    <a:pos x="178" y="166"/>
                  </a:cxn>
                  <a:cxn ang="0">
                    <a:pos x="188" y="166"/>
                  </a:cxn>
                  <a:cxn ang="0">
                    <a:pos x="200" y="169"/>
                  </a:cxn>
                  <a:cxn ang="0">
                    <a:pos x="197" y="157"/>
                  </a:cxn>
                  <a:cxn ang="0">
                    <a:pos x="195" y="147"/>
                  </a:cxn>
                  <a:cxn ang="0">
                    <a:pos x="190" y="138"/>
                  </a:cxn>
                  <a:cxn ang="0">
                    <a:pos x="183" y="131"/>
                  </a:cxn>
                  <a:cxn ang="0">
                    <a:pos x="166" y="116"/>
                  </a:cxn>
                  <a:cxn ang="0">
                    <a:pos x="143" y="97"/>
                  </a:cxn>
                  <a:cxn ang="0">
                    <a:pos x="119" y="78"/>
                  </a:cxn>
                  <a:cxn ang="0">
                    <a:pos x="112" y="71"/>
                  </a:cxn>
                  <a:cxn ang="0">
                    <a:pos x="100" y="62"/>
                  </a:cxn>
                  <a:cxn ang="0">
                    <a:pos x="78" y="43"/>
                  </a:cxn>
                  <a:cxn ang="0">
                    <a:pos x="52" y="24"/>
                  </a:cxn>
                  <a:cxn ang="0">
                    <a:pos x="36" y="12"/>
                  </a:cxn>
                  <a:cxn ang="0">
                    <a:pos x="29" y="5"/>
                  </a:cxn>
                  <a:cxn ang="0">
                    <a:pos x="21" y="3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00" h="169">
                    <a:moveTo>
                      <a:pt x="0" y="0"/>
                    </a:moveTo>
                    <a:lnTo>
                      <a:pt x="0" y="12"/>
                    </a:lnTo>
                    <a:lnTo>
                      <a:pt x="5" y="22"/>
                    </a:lnTo>
                    <a:lnTo>
                      <a:pt x="7" y="29"/>
                    </a:lnTo>
                    <a:lnTo>
                      <a:pt x="17" y="38"/>
                    </a:lnTo>
                    <a:lnTo>
                      <a:pt x="33" y="50"/>
                    </a:lnTo>
                    <a:lnTo>
                      <a:pt x="57" y="69"/>
                    </a:lnTo>
                    <a:lnTo>
                      <a:pt x="78" y="88"/>
                    </a:lnTo>
                    <a:lnTo>
                      <a:pt x="88" y="97"/>
                    </a:lnTo>
                    <a:lnTo>
                      <a:pt x="97" y="105"/>
                    </a:lnTo>
                    <a:lnTo>
                      <a:pt x="119" y="124"/>
                    </a:lnTo>
                    <a:lnTo>
                      <a:pt x="145" y="143"/>
                    </a:lnTo>
                    <a:lnTo>
                      <a:pt x="162" y="157"/>
                    </a:lnTo>
                    <a:lnTo>
                      <a:pt x="169" y="164"/>
                    </a:lnTo>
                    <a:lnTo>
                      <a:pt x="178" y="166"/>
                    </a:lnTo>
                    <a:lnTo>
                      <a:pt x="188" y="166"/>
                    </a:lnTo>
                    <a:lnTo>
                      <a:pt x="200" y="169"/>
                    </a:lnTo>
                    <a:lnTo>
                      <a:pt x="197" y="157"/>
                    </a:lnTo>
                    <a:lnTo>
                      <a:pt x="195" y="147"/>
                    </a:lnTo>
                    <a:lnTo>
                      <a:pt x="190" y="138"/>
                    </a:lnTo>
                    <a:lnTo>
                      <a:pt x="183" y="131"/>
                    </a:lnTo>
                    <a:lnTo>
                      <a:pt x="166" y="116"/>
                    </a:lnTo>
                    <a:lnTo>
                      <a:pt x="143" y="97"/>
                    </a:lnTo>
                    <a:lnTo>
                      <a:pt x="119" y="78"/>
                    </a:lnTo>
                    <a:lnTo>
                      <a:pt x="112" y="71"/>
                    </a:lnTo>
                    <a:lnTo>
                      <a:pt x="100" y="62"/>
                    </a:lnTo>
                    <a:lnTo>
                      <a:pt x="78" y="43"/>
                    </a:lnTo>
                    <a:lnTo>
                      <a:pt x="52" y="24"/>
                    </a:lnTo>
                    <a:lnTo>
                      <a:pt x="36" y="12"/>
                    </a:lnTo>
                    <a:lnTo>
                      <a:pt x="29" y="5"/>
                    </a:lnTo>
                    <a:lnTo>
                      <a:pt x="21" y="3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75" name="Freeform 75"/>
              <p:cNvSpPr>
                <a:spLocks/>
              </p:cNvSpPr>
              <p:nvPr/>
            </p:nvSpPr>
            <p:spPr bwMode="auto">
              <a:xfrm>
                <a:off x="5835" y="4022"/>
                <a:ext cx="62" cy="458"/>
              </a:xfrm>
              <a:custGeom>
                <a:avLst/>
                <a:gdLst/>
                <a:ahLst/>
                <a:cxnLst>
                  <a:cxn ang="0">
                    <a:pos x="62" y="0"/>
                  </a:cxn>
                  <a:cxn ang="0">
                    <a:pos x="48" y="9"/>
                  </a:cxn>
                  <a:cxn ang="0">
                    <a:pos x="38" y="21"/>
                  </a:cxn>
                  <a:cxn ang="0">
                    <a:pos x="29" y="35"/>
                  </a:cxn>
                  <a:cxn ang="0">
                    <a:pos x="22" y="52"/>
                  </a:cxn>
                  <a:cxn ang="0">
                    <a:pos x="17" y="66"/>
                  </a:cxn>
                  <a:cxn ang="0">
                    <a:pos x="12" y="92"/>
                  </a:cxn>
                  <a:cxn ang="0">
                    <a:pos x="7" y="118"/>
                  </a:cxn>
                  <a:cxn ang="0">
                    <a:pos x="5" y="152"/>
                  </a:cxn>
                  <a:cxn ang="0">
                    <a:pos x="0" y="178"/>
                  </a:cxn>
                  <a:cxn ang="0">
                    <a:pos x="0" y="204"/>
                  </a:cxn>
                  <a:cxn ang="0">
                    <a:pos x="0" y="220"/>
                  </a:cxn>
                  <a:cxn ang="0">
                    <a:pos x="3" y="228"/>
                  </a:cxn>
                  <a:cxn ang="0">
                    <a:pos x="3" y="249"/>
                  </a:cxn>
                  <a:cxn ang="0">
                    <a:pos x="7" y="301"/>
                  </a:cxn>
                  <a:cxn ang="0">
                    <a:pos x="10" y="358"/>
                  </a:cxn>
                  <a:cxn ang="0">
                    <a:pos x="15" y="396"/>
                  </a:cxn>
                  <a:cxn ang="0">
                    <a:pos x="15" y="413"/>
                  </a:cxn>
                  <a:cxn ang="0">
                    <a:pos x="19" y="429"/>
                  </a:cxn>
                  <a:cxn ang="0">
                    <a:pos x="24" y="444"/>
                  </a:cxn>
                  <a:cxn ang="0">
                    <a:pos x="33" y="458"/>
                  </a:cxn>
                  <a:cxn ang="0">
                    <a:pos x="38" y="444"/>
                  </a:cxn>
                  <a:cxn ang="0">
                    <a:pos x="43" y="427"/>
                  </a:cxn>
                  <a:cxn ang="0">
                    <a:pos x="45" y="413"/>
                  </a:cxn>
                  <a:cxn ang="0">
                    <a:pos x="48" y="394"/>
                  </a:cxn>
                  <a:cxn ang="0">
                    <a:pos x="45" y="356"/>
                  </a:cxn>
                  <a:cxn ang="0">
                    <a:pos x="41" y="299"/>
                  </a:cxn>
                  <a:cxn ang="0">
                    <a:pos x="36" y="247"/>
                  </a:cxn>
                  <a:cxn ang="0">
                    <a:pos x="36" y="225"/>
                  </a:cxn>
                  <a:cxn ang="0">
                    <a:pos x="36" y="218"/>
                  </a:cxn>
                  <a:cxn ang="0">
                    <a:pos x="36" y="204"/>
                  </a:cxn>
                  <a:cxn ang="0">
                    <a:pos x="36" y="180"/>
                  </a:cxn>
                  <a:cxn ang="0">
                    <a:pos x="38" y="152"/>
                  </a:cxn>
                  <a:cxn ang="0">
                    <a:pos x="41" y="123"/>
                  </a:cxn>
                  <a:cxn ang="0">
                    <a:pos x="45" y="97"/>
                  </a:cxn>
                  <a:cxn ang="0">
                    <a:pos x="50" y="76"/>
                  </a:cxn>
                  <a:cxn ang="0">
                    <a:pos x="55" y="61"/>
                  </a:cxn>
                  <a:cxn ang="0">
                    <a:pos x="57" y="45"/>
                  </a:cxn>
                  <a:cxn ang="0">
                    <a:pos x="62" y="31"/>
                  </a:cxn>
                  <a:cxn ang="0">
                    <a:pos x="62" y="16"/>
                  </a:cxn>
                  <a:cxn ang="0">
                    <a:pos x="62" y="0"/>
                  </a:cxn>
                  <a:cxn ang="0">
                    <a:pos x="62" y="0"/>
                  </a:cxn>
                </a:cxnLst>
                <a:rect l="0" t="0" r="r" b="b"/>
                <a:pathLst>
                  <a:path w="62" h="458">
                    <a:moveTo>
                      <a:pt x="62" y="0"/>
                    </a:moveTo>
                    <a:lnTo>
                      <a:pt x="48" y="9"/>
                    </a:lnTo>
                    <a:lnTo>
                      <a:pt x="38" y="21"/>
                    </a:lnTo>
                    <a:lnTo>
                      <a:pt x="29" y="35"/>
                    </a:lnTo>
                    <a:lnTo>
                      <a:pt x="22" y="52"/>
                    </a:lnTo>
                    <a:lnTo>
                      <a:pt x="17" y="66"/>
                    </a:lnTo>
                    <a:lnTo>
                      <a:pt x="12" y="92"/>
                    </a:lnTo>
                    <a:lnTo>
                      <a:pt x="7" y="118"/>
                    </a:lnTo>
                    <a:lnTo>
                      <a:pt x="5" y="152"/>
                    </a:lnTo>
                    <a:lnTo>
                      <a:pt x="0" y="178"/>
                    </a:lnTo>
                    <a:lnTo>
                      <a:pt x="0" y="204"/>
                    </a:lnTo>
                    <a:lnTo>
                      <a:pt x="0" y="220"/>
                    </a:lnTo>
                    <a:lnTo>
                      <a:pt x="3" y="228"/>
                    </a:lnTo>
                    <a:lnTo>
                      <a:pt x="3" y="249"/>
                    </a:lnTo>
                    <a:lnTo>
                      <a:pt x="7" y="301"/>
                    </a:lnTo>
                    <a:lnTo>
                      <a:pt x="10" y="358"/>
                    </a:lnTo>
                    <a:lnTo>
                      <a:pt x="15" y="396"/>
                    </a:lnTo>
                    <a:lnTo>
                      <a:pt x="15" y="413"/>
                    </a:lnTo>
                    <a:lnTo>
                      <a:pt x="19" y="429"/>
                    </a:lnTo>
                    <a:lnTo>
                      <a:pt x="24" y="444"/>
                    </a:lnTo>
                    <a:lnTo>
                      <a:pt x="33" y="458"/>
                    </a:lnTo>
                    <a:lnTo>
                      <a:pt x="38" y="444"/>
                    </a:lnTo>
                    <a:lnTo>
                      <a:pt x="43" y="427"/>
                    </a:lnTo>
                    <a:lnTo>
                      <a:pt x="45" y="413"/>
                    </a:lnTo>
                    <a:lnTo>
                      <a:pt x="48" y="394"/>
                    </a:lnTo>
                    <a:lnTo>
                      <a:pt x="45" y="356"/>
                    </a:lnTo>
                    <a:lnTo>
                      <a:pt x="41" y="299"/>
                    </a:lnTo>
                    <a:lnTo>
                      <a:pt x="36" y="247"/>
                    </a:lnTo>
                    <a:lnTo>
                      <a:pt x="36" y="225"/>
                    </a:lnTo>
                    <a:lnTo>
                      <a:pt x="36" y="218"/>
                    </a:lnTo>
                    <a:lnTo>
                      <a:pt x="36" y="204"/>
                    </a:lnTo>
                    <a:lnTo>
                      <a:pt x="36" y="180"/>
                    </a:lnTo>
                    <a:lnTo>
                      <a:pt x="38" y="152"/>
                    </a:lnTo>
                    <a:lnTo>
                      <a:pt x="41" y="123"/>
                    </a:lnTo>
                    <a:lnTo>
                      <a:pt x="45" y="97"/>
                    </a:lnTo>
                    <a:lnTo>
                      <a:pt x="50" y="76"/>
                    </a:lnTo>
                    <a:lnTo>
                      <a:pt x="55" y="61"/>
                    </a:lnTo>
                    <a:lnTo>
                      <a:pt x="57" y="45"/>
                    </a:lnTo>
                    <a:lnTo>
                      <a:pt x="62" y="31"/>
                    </a:lnTo>
                    <a:lnTo>
                      <a:pt x="62" y="16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76" name="Freeform 76"/>
              <p:cNvSpPr>
                <a:spLocks/>
              </p:cNvSpPr>
              <p:nvPr/>
            </p:nvSpPr>
            <p:spPr bwMode="auto">
              <a:xfrm>
                <a:off x="6766" y="3998"/>
                <a:ext cx="104" cy="4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7"/>
                  </a:cxn>
                  <a:cxn ang="0">
                    <a:pos x="9" y="31"/>
                  </a:cxn>
                  <a:cxn ang="0">
                    <a:pos x="14" y="45"/>
                  </a:cxn>
                  <a:cxn ang="0">
                    <a:pos x="24" y="62"/>
                  </a:cxn>
                  <a:cxn ang="0">
                    <a:pos x="35" y="97"/>
                  </a:cxn>
                  <a:cxn ang="0">
                    <a:pos x="52" y="154"/>
                  </a:cxn>
                  <a:cxn ang="0">
                    <a:pos x="61" y="206"/>
                  </a:cxn>
                  <a:cxn ang="0">
                    <a:pos x="66" y="233"/>
                  </a:cxn>
                  <a:cxn ang="0">
                    <a:pos x="69" y="254"/>
                  </a:cxn>
                  <a:cxn ang="0">
                    <a:pos x="69" y="306"/>
                  </a:cxn>
                  <a:cxn ang="0">
                    <a:pos x="69" y="368"/>
                  </a:cxn>
                  <a:cxn ang="0">
                    <a:pos x="69" y="411"/>
                  </a:cxn>
                  <a:cxn ang="0">
                    <a:pos x="71" y="430"/>
                  </a:cxn>
                  <a:cxn ang="0">
                    <a:pos x="76" y="446"/>
                  </a:cxn>
                  <a:cxn ang="0">
                    <a:pos x="83" y="461"/>
                  </a:cxn>
                  <a:cxn ang="0">
                    <a:pos x="95" y="477"/>
                  </a:cxn>
                  <a:cxn ang="0">
                    <a:pos x="99" y="458"/>
                  </a:cxn>
                  <a:cxn ang="0">
                    <a:pos x="102" y="442"/>
                  </a:cxn>
                  <a:cxn ang="0">
                    <a:pos x="104" y="427"/>
                  </a:cxn>
                  <a:cxn ang="0">
                    <a:pos x="104" y="411"/>
                  </a:cxn>
                  <a:cxn ang="0">
                    <a:pos x="104" y="368"/>
                  </a:cxn>
                  <a:cxn ang="0">
                    <a:pos x="104" y="309"/>
                  </a:cxn>
                  <a:cxn ang="0">
                    <a:pos x="102" y="252"/>
                  </a:cxn>
                  <a:cxn ang="0">
                    <a:pos x="99" y="228"/>
                  </a:cxn>
                  <a:cxn ang="0">
                    <a:pos x="95" y="202"/>
                  </a:cxn>
                  <a:cxn ang="0">
                    <a:pos x="83" y="147"/>
                  </a:cxn>
                  <a:cxn ang="0">
                    <a:pos x="69" y="88"/>
                  </a:cxn>
                  <a:cxn ang="0">
                    <a:pos x="52" y="47"/>
                  </a:cxn>
                  <a:cxn ang="0">
                    <a:pos x="40" y="31"/>
                  </a:cxn>
                  <a:cxn ang="0">
                    <a:pos x="28" y="17"/>
                  </a:cxn>
                  <a:cxn ang="0">
                    <a:pos x="14" y="7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04" h="477">
                    <a:moveTo>
                      <a:pt x="0" y="0"/>
                    </a:moveTo>
                    <a:lnTo>
                      <a:pt x="5" y="17"/>
                    </a:lnTo>
                    <a:lnTo>
                      <a:pt x="9" y="31"/>
                    </a:lnTo>
                    <a:lnTo>
                      <a:pt x="14" y="45"/>
                    </a:lnTo>
                    <a:lnTo>
                      <a:pt x="24" y="62"/>
                    </a:lnTo>
                    <a:lnTo>
                      <a:pt x="35" y="97"/>
                    </a:lnTo>
                    <a:lnTo>
                      <a:pt x="52" y="154"/>
                    </a:lnTo>
                    <a:lnTo>
                      <a:pt x="61" y="206"/>
                    </a:lnTo>
                    <a:lnTo>
                      <a:pt x="66" y="233"/>
                    </a:lnTo>
                    <a:lnTo>
                      <a:pt x="69" y="254"/>
                    </a:lnTo>
                    <a:lnTo>
                      <a:pt x="69" y="306"/>
                    </a:lnTo>
                    <a:lnTo>
                      <a:pt x="69" y="368"/>
                    </a:lnTo>
                    <a:lnTo>
                      <a:pt x="69" y="411"/>
                    </a:lnTo>
                    <a:lnTo>
                      <a:pt x="71" y="430"/>
                    </a:lnTo>
                    <a:lnTo>
                      <a:pt x="76" y="446"/>
                    </a:lnTo>
                    <a:lnTo>
                      <a:pt x="83" y="461"/>
                    </a:lnTo>
                    <a:lnTo>
                      <a:pt x="95" y="477"/>
                    </a:lnTo>
                    <a:lnTo>
                      <a:pt x="99" y="458"/>
                    </a:lnTo>
                    <a:lnTo>
                      <a:pt x="102" y="442"/>
                    </a:lnTo>
                    <a:lnTo>
                      <a:pt x="104" y="427"/>
                    </a:lnTo>
                    <a:lnTo>
                      <a:pt x="104" y="411"/>
                    </a:lnTo>
                    <a:lnTo>
                      <a:pt x="104" y="368"/>
                    </a:lnTo>
                    <a:lnTo>
                      <a:pt x="104" y="309"/>
                    </a:lnTo>
                    <a:lnTo>
                      <a:pt x="102" y="252"/>
                    </a:lnTo>
                    <a:lnTo>
                      <a:pt x="99" y="228"/>
                    </a:lnTo>
                    <a:lnTo>
                      <a:pt x="95" y="202"/>
                    </a:lnTo>
                    <a:lnTo>
                      <a:pt x="83" y="147"/>
                    </a:lnTo>
                    <a:lnTo>
                      <a:pt x="69" y="88"/>
                    </a:lnTo>
                    <a:lnTo>
                      <a:pt x="52" y="47"/>
                    </a:lnTo>
                    <a:lnTo>
                      <a:pt x="40" y="31"/>
                    </a:lnTo>
                    <a:lnTo>
                      <a:pt x="28" y="17"/>
                    </a:lnTo>
                    <a:lnTo>
                      <a:pt x="14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77" name="Freeform 77"/>
              <p:cNvSpPr>
                <a:spLocks/>
              </p:cNvSpPr>
              <p:nvPr/>
            </p:nvSpPr>
            <p:spPr bwMode="auto">
              <a:xfrm>
                <a:off x="5857" y="4470"/>
                <a:ext cx="975" cy="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" y="19"/>
                  </a:cxn>
                  <a:cxn ang="0">
                    <a:pos x="54" y="36"/>
                  </a:cxn>
                  <a:cxn ang="0">
                    <a:pos x="83" y="50"/>
                  </a:cxn>
                  <a:cxn ang="0">
                    <a:pos x="121" y="62"/>
                  </a:cxn>
                  <a:cxn ang="0">
                    <a:pos x="152" y="72"/>
                  </a:cxn>
                  <a:cxn ang="0">
                    <a:pos x="201" y="81"/>
                  </a:cxn>
                  <a:cxn ang="0">
                    <a:pos x="261" y="88"/>
                  </a:cxn>
                  <a:cxn ang="0">
                    <a:pos x="325" y="93"/>
                  </a:cxn>
                  <a:cxn ang="0">
                    <a:pos x="384" y="91"/>
                  </a:cxn>
                  <a:cxn ang="0">
                    <a:pos x="436" y="88"/>
                  </a:cxn>
                  <a:cxn ang="0">
                    <a:pos x="472" y="86"/>
                  </a:cxn>
                  <a:cxn ang="0">
                    <a:pos x="484" y="86"/>
                  </a:cxn>
                  <a:cxn ang="0">
                    <a:pos x="531" y="79"/>
                  </a:cxn>
                  <a:cxn ang="0">
                    <a:pos x="643" y="72"/>
                  </a:cxn>
                  <a:cxn ang="0">
                    <a:pos x="764" y="62"/>
                  </a:cxn>
                  <a:cxn ang="0">
                    <a:pos x="845" y="53"/>
                  </a:cxn>
                  <a:cxn ang="0">
                    <a:pos x="883" y="46"/>
                  </a:cxn>
                  <a:cxn ang="0">
                    <a:pos x="914" y="36"/>
                  </a:cxn>
                  <a:cxn ang="0">
                    <a:pos x="944" y="24"/>
                  </a:cxn>
                  <a:cxn ang="0">
                    <a:pos x="975" y="10"/>
                  </a:cxn>
                  <a:cxn ang="0">
                    <a:pos x="940" y="12"/>
                  </a:cxn>
                  <a:cxn ang="0">
                    <a:pos x="909" y="12"/>
                  </a:cxn>
                  <a:cxn ang="0">
                    <a:pos x="878" y="15"/>
                  </a:cxn>
                  <a:cxn ang="0">
                    <a:pos x="842" y="19"/>
                  </a:cxn>
                  <a:cxn ang="0">
                    <a:pos x="759" y="29"/>
                  </a:cxn>
                  <a:cxn ang="0">
                    <a:pos x="638" y="38"/>
                  </a:cxn>
                  <a:cxn ang="0">
                    <a:pos x="529" y="46"/>
                  </a:cxn>
                  <a:cxn ang="0">
                    <a:pos x="481" y="50"/>
                  </a:cxn>
                  <a:cxn ang="0">
                    <a:pos x="467" y="53"/>
                  </a:cxn>
                  <a:cxn ang="0">
                    <a:pos x="434" y="55"/>
                  </a:cxn>
                  <a:cxn ang="0">
                    <a:pos x="384" y="57"/>
                  </a:cxn>
                  <a:cxn ang="0">
                    <a:pos x="325" y="60"/>
                  </a:cxn>
                  <a:cxn ang="0">
                    <a:pos x="263" y="55"/>
                  </a:cxn>
                  <a:cxn ang="0">
                    <a:pos x="206" y="48"/>
                  </a:cxn>
                  <a:cxn ang="0">
                    <a:pos x="159" y="38"/>
                  </a:cxn>
                  <a:cxn ang="0">
                    <a:pos x="128" y="31"/>
                  </a:cxn>
                  <a:cxn ang="0">
                    <a:pos x="92" y="19"/>
                  </a:cxn>
                  <a:cxn ang="0">
                    <a:pos x="61" y="15"/>
                  </a:cxn>
                  <a:cxn ang="0">
                    <a:pos x="33" y="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75" h="93">
                    <a:moveTo>
                      <a:pt x="0" y="0"/>
                    </a:moveTo>
                    <a:lnTo>
                      <a:pt x="26" y="19"/>
                    </a:lnTo>
                    <a:lnTo>
                      <a:pt x="54" y="36"/>
                    </a:lnTo>
                    <a:lnTo>
                      <a:pt x="83" y="50"/>
                    </a:lnTo>
                    <a:lnTo>
                      <a:pt x="121" y="62"/>
                    </a:lnTo>
                    <a:lnTo>
                      <a:pt x="152" y="72"/>
                    </a:lnTo>
                    <a:lnTo>
                      <a:pt x="201" y="81"/>
                    </a:lnTo>
                    <a:lnTo>
                      <a:pt x="261" y="88"/>
                    </a:lnTo>
                    <a:lnTo>
                      <a:pt x="325" y="93"/>
                    </a:lnTo>
                    <a:lnTo>
                      <a:pt x="384" y="91"/>
                    </a:lnTo>
                    <a:lnTo>
                      <a:pt x="436" y="88"/>
                    </a:lnTo>
                    <a:lnTo>
                      <a:pt x="472" y="86"/>
                    </a:lnTo>
                    <a:lnTo>
                      <a:pt x="484" y="86"/>
                    </a:lnTo>
                    <a:lnTo>
                      <a:pt x="531" y="79"/>
                    </a:lnTo>
                    <a:lnTo>
                      <a:pt x="643" y="72"/>
                    </a:lnTo>
                    <a:lnTo>
                      <a:pt x="764" y="62"/>
                    </a:lnTo>
                    <a:lnTo>
                      <a:pt x="845" y="53"/>
                    </a:lnTo>
                    <a:lnTo>
                      <a:pt x="883" y="46"/>
                    </a:lnTo>
                    <a:lnTo>
                      <a:pt x="914" y="36"/>
                    </a:lnTo>
                    <a:lnTo>
                      <a:pt x="944" y="24"/>
                    </a:lnTo>
                    <a:lnTo>
                      <a:pt x="975" y="10"/>
                    </a:lnTo>
                    <a:lnTo>
                      <a:pt x="940" y="12"/>
                    </a:lnTo>
                    <a:lnTo>
                      <a:pt x="909" y="12"/>
                    </a:lnTo>
                    <a:lnTo>
                      <a:pt x="878" y="15"/>
                    </a:lnTo>
                    <a:lnTo>
                      <a:pt x="842" y="19"/>
                    </a:lnTo>
                    <a:lnTo>
                      <a:pt x="759" y="29"/>
                    </a:lnTo>
                    <a:lnTo>
                      <a:pt x="638" y="38"/>
                    </a:lnTo>
                    <a:lnTo>
                      <a:pt x="529" y="46"/>
                    </a:lnTo>
                    <a:lnTo>
                      <a:pt x="481" y="50"/>
                    </a:lnTo>
                    <a:lnTo>
                      <a:pt x="467" y="53"/>
                    </a:lnTo>
                    <a:lnTo>
                      <a:pt x="434" y="55"/>
                    </a:lnTo>
                    <a:lnTo>
                      <a:pt x="384" y="57"/>
                    </a:lnTo>
                    <a:lnTo>
                      <a:pt x="325" y="60"/>
                    </a:lnTo>
                    <a:lnTo>
                      <a:pt x="263" y="55"/>
                    </a:lnTo>
                    <a:lnTo>
                      <a:pt x="206" y="48"/>
                    </a:lnTo>
                    <a:lnTo>
                      <a:pt x="159" y="38"/>
                    </a:lnTo>
                    <a:lnTo>
                      <a:pt x="128" y="31"/>
                    </a:lnTo>
                    <a:lnTo>
                      <a:pt x="92" y="19"/>
                    </a:lnTo>
                    <a:lnTo>
                      <a:pt x="61" y="15"/>
                    </a:lnTo>
                    <a:lnTo>
                      <a:pt x="33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78" name="Freeform 78"/>
              <p:cNvSpPr>
                <a:spLocks/>
              </p:cNvSpPr>
              <p:nvPr/>
            </p:nvSpPr>
            <p:spPr bwMode="auto">
              <a:xfrm>
                <a:off x="6752" y="3649"/>
                <a:ext cx="325" cy="551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3" y="14"/>
                  </a:cxn>
                  <a:cxn ang="0">
                    <a:pos x="47" y="24"/>
                  </a:cxn>
                  <a:cxn ang="0">
                    <a:pos x="66" y="38"/>
                  </a:cxn>
                  <a:cxn ang="0">
                    <a:pos x="87" y="54"/>
                  </a:cxn>
                  <a:cxn ang="0">
                    <a:pos x="135" y="95"/>
                  </a:cxn>
                  <a:cxn ang="0">
                    <a:pos x="194" y="171"/>
                  </a:cxn>
                  <a:cxn ang="0">
                    <a:pos x="244" y="242"/>
                  </a:cxn>
                  <a:cxn ang="0">
                    <a:pos x="268" y="275"/>
                  </a:cxn>
                  <a:cxn ang="0">
                    <a:pos x="270" y="278"/>
                  </a:cxn>
                  <a:cxn ang="0">
                    <a:pos x="275" y="285"/>
                  </a:cxn>
                  <a:cxn ang="0">
                    <a:pos x="282" y="294"/>
                  </a:cxn>
                  <a:cxn ang="0">
                    <a:pos x="289" y="306"/>
                  </a:cxn>
                  <a:cxn ang="0">
                    <a:pos x="291" y="313"/>
                  </a:cxn>
                  <a:cxn ang="0">
                    <a:pos x="289" y="332"/>
                  </a:cxn>
                  <a:cxn ang="0">
                    <a:pos x="282" y="351"/>
                  </a:cxn>
                  <a:cxn ang="0">
                    <a:pos x="273" y="373"/>
                  </a:cxn>
                  <a:cxn ang="0">
                    <a:pos x="246" y="411"/>
                  </a:cxn>
                  <a:cxn ang="0">
                    <a:pos x="216" y="441"/>
                  </a:cxn>
                  <a:cxn ang="0">
                    <a:pos x="185" y="465"/>
                  </a:cxn>
                  <a:cxn ang="0">
                    <a:pos x="166" y="482"/>
                  </a:cxn>
                  <a:cxn ang="0">
                    <a:pos x="140" y="498"/>
                  </a:cxn>
                  <a:cxn ang="0">
                    <a:pos x="121" y="515"/>
                  </a:cxn>
                  <a:cxn ang="0">
                    <a:pos x="102" y="532"/>
                  </a:cxn>
                  <a:cxn ang="0">
                    <a:pos x="83" y="551"/>
                  </a:cxn>
                  <a:cxn ang="0">
                    <a:pos x="109" y="544"/>
                  </a:cxn>
                  <a:cxn ang="0">
                    <a:pos x="135" y="536"/>
                  </a:cxn>
                  <a:cxn ang="0">
                    <a:pos x="159" y="525"/>
                  </a:cxn>
                  <a:cxn ang="0">
                    <a:pos x="185" y="510"/>
                  </a:cxn>
                  <a:cxn ang="0">
                    <a:pos x="206" y="494"/>
                  </a:cxn>
                  <a:cxn ang="0">
                    <a:pos x="237" y="468"/>
                  </a:cxn>
                  <a:cxn ang="0">
                    <a:pos x="273" y="432"/>
                  </a:cxn>
                  <a:cxn ang="0">
                    <a:pos x="303" y="389"/>
                  </a:cxn>
                  <a:cxn ang="0">
                    <a:pos x="315" y="363"/>
                  </a:cxn>
                  <a:cxn ang="0">
                    <a:pos x="322" y="339"/>
                  </a:cxn>
                  <a:cxn ang="0">
                    <a:pos x="325" y="313"/>
                  </a:cxn>
                  <a:cxn ang="0">
                    <a:pos x="320" y="287"/>
                  </a:cxn>
                  <a:cxn ang="0">
                    <a:pos x="308" y="273"/>
                  </a:cxn>
                  <a:cxn ang="0">
                    <a:pos x="301" y="263"/>
                  </a:cxn>
                  <a:cxn ang="0">
                    <a:pos x="294" y="256"/>
                  </a:cxn>
                  <a:cxn ang="0">
                    <a:pos x="294" y="256"/>
                  </a:cxn>
                  <a:cxn ang="0">
                    <a:pos x="273" y="225"/>
                  </a:cxn>
                  <a:cxn ang="0">
                    <a:pos x="220" y="152"/>
                  </a:cxn>
                  <a:cxn ang="0">
                    <a:pos x="159" y="73"/>
                  </a:cxn>
                  <a:cxn ang="0">
                    <a:pos x="109" y="28"/>
                  </a:cxn>
                  <a:cxn ang="0">
                    <a:pos x="80" y="9"/>
                  </a:cxn>
                  <a:cxn ang="0">
                    <a:pos x="54" y="2"/>
                  </a:cxn>
                  <a:cxn ang="0">
                    <a:pos x="28" y="0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325" h="551">
                    <a:moveTo>
                      <a:pt x="0" y="9"/>
                    </a:moveTo>
                    <a:lnTo>
                      <a:pt x="23" y="14"/>
                    </a:lnTo>
                    <a:lnTo>
                      <a:pt x="47" y="24"/>
                    </a:lnTo>
                    <a:lnTo>
                      <a:pt x="66" y="38"/>
                    </a:lnTo>
                    <a:lnTo>
                      <a:pt x="87" y="54"/>
                    </a:lnTo>
                    <a:lnTo>
                      <a:pt x="135" y="95"/>
                    </a:lnTo>
                    <a:lnTo>
                      <a:pt x="194" y="171"/>
                    </a:lnTo>
                    <a:lnTo>
                      <a:pt x="244" y="242"/>
                    </a:lnTo>
                    <a:lnTo>
                      <a:pt x="268" y="275"/>
                    </a:lnTo>
                    <a:lnTo>
                      <a:pt x="270" y="278"/>
                    </a:lnTo>
                    <a:lnTo>
                      <a:pt x="275" y="285"/>
                    </a:lnTo>
                    <a:lnTo>
                      <a:pt x="282" y="294"/>
                    </a:lnTo>
                    <a:lnTo>
                      <a:pt x="289" y="306"/>
                    </a:lnTo>
                    <a:lnTo>
                      <a:pt x="291" y="313"/>
                    </a:lnTo>
                    <a:lnTo>
                      <a:pt x="289" y="332"/>
                    </a:lnTo>
                    <a:lnTo>
                      <a:pt x="282" y="351"/>
                    </a:lnTo>
                    <a:lnTo>
                      <a:pt x="273" y="373"/>
                    </a:lnTo>
                    <a:lnTo>
                      <a:pt x="246" y="411"/>
                    </a:lnTo>
                    <a:lnTo>
                      <a:pt x="216" y="441"/>
                    </a:lnTo>
                    <a:lnTo>
                      <a:pt x="185" y="465"/>
                    </a:lnTo>
                    <a:lnTo>
                      <a:pt x="166" y="482"/>
                    </a:lnTo>
                    <a:lnTo>
                      <a:pt x="140" y="498"/>
                    </a:lnTo>
                    <a:lnTo>
                      <a:pt x="121" y="515"/>
                    </a:lnTo>
                    <a:lnTo>
                      <a:pt x="102" y="532"/>
                    </a:lnTo>
                    <a:lnTo>
                      <a:pt x="83" y="551"/>
                    </a:lnTo>
                    <a:lnTo>
                      <a:pt x="109" y="544"/>
                    </a:lnTo>
                    <a:lnTo>
                      <a:pt x="135" y="536"/>
                    </a:lnTo>
                    <a:lnTo>
                      <a:pt x="159" y="525"/>
                    </a:lnTo>
                    <a:lnTo>
                      <a:pt x="185" y="510"/>
                    </a:lnTo>
                    <a:lnTo>
                      <a:pt x="206" y="494"/>
                    </a:lnTo>
                    <a:lnTo>
                      <a:pt x="237" y="468"/>
                    </a:lnTo>
                    <a:lnTo>
                      <a:pt x="273" y="432"/>
                    </a:lnTo>
                    <a:lnTo>
                      <a:pt x="303" y="389"/>
                    </a:lnTo>
                    <a:lnTo>
                      <a:pt x="315" y="363"/>
                    </a:lnTo>
                    <a:lnTo>
                      <a:pt x="322" y="339"/>
                    </a:lnTo>
                    <a:lnTo>
                      <a:pt x="325" y="313"/>
                    </a:lnTo>
                    <a:lnTo>
                      <a:pt x="320" y="287"/>
                    </a:lnTo>
                    <a:lnTo>
                      <a:pt x="308" y="273"/>
                    </a:lnTo>
                    <a:lnTo>
                      <a:pt x="301" y="263"/>
                    </a:lnTo>
                    <a:lnTo>
                      <a:pt x="294" y="256"/>
                    </a:lnTo>
                    <a:lnTo>
                      <a:pt x="273" y="225"/>
                    </a:lnTo>
                    <a:lnTo>
                      <a:pt x="220" y="152"/>
                    </a:lnTo>
                    <a:lnTo>
                      <a:pt x="159" y="73"/>
                    </a:lnTo>
                    <a:lnTo>
                      <a:pt x="109" y="28"/>
                    </a:lnTo>
                    <a:lnTo>
                      <a:pt x="80" y="9"/>
                    </a:lnTo>
                    <a:lnTo>
                      <a:pt x="54" y="2"/>
                    </a:lnTo>
                    <a:lnTo>
                      <a:pt x="28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79" name="Freeform 79"/>
              <p:cNvSpPr>
                <a:spLocks/>
              </p:cNvSpPr>
              <p:nvPr/>
            </p:nvSpPr>
            <p:spPr bwMode="auto">
              <a:xfrm>
                <a:off x="5793" y="3746"/>
                <a:ext cx="1115" cy="136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28" y="48"/>
                  </a:cxn>
                  <a:cxn ang="0">
                    <a:pos x="59" y="69"/>
                  </a:cxn>
                  <a:cxn ang="0">
                    <a:pos x="94" y="86"/>
                  </a:cxn>
                  <a:cxn ang="0">
                    <a:pos x="137" y="100"/>
                  </a:cxn>
                  <a:cxn ang="0">
                    <a:pos x="173" y="109"/>
                  </a:cxn>
                  <a:cxn ang="0">
                    <a:pos x="232" y="121"/>
                  </a:cxn>
                  <a:cxn ang="0">
                    <a:pos x="301" y="131"/>
                  </a:cxn>
                  <a:cxn ang="0">
                    <a:pos x="375" y="136"/>
                  </a:cxn>
                  <a:cxn ang="0">
                    <a:pos x="443" y="136"/>
                  </a:cxn>
                  <a:cxn ang="0">
                    <a:pos x="503" y="133"/>
                  </a:cxn>
                  <a:cxn ang="0">
                    <a:pos x="545" y="131"/>
                  </a:cxn>
                  <a:cxn ang="0">
                    <a:pos x="560" y="131"/>
                  </a:cxn>
                  <a:cxn ang="0">
                    <a:pos x="576" y="131"/>
                  </a:cxn>
                  <a:cxn ang="0">
                    <a:pos x="614" y="126"/>
                  </a:cxn>
                  <a:cxn ang="0">
                    <a:pos x="674" y="124"/>
                  </a:cxn>
                  <a:cxn ang="0">
                    <a:pos x="743" y="119"/>
                  </a:cxn>
                  <a:cxn ang="0">
                    <a:pos x="816" y="112"/>
                  </a:cxn>
                  <a:cxn ang="0">
                    <a:pos x="885" y="102"/>
                  </a:cxn>
                  <a:cxn ang="0">
                    <a:pos x="942" y="90"/>
                  </a:cxn>
                  <a:cxn ang="0">
                    <a:pos x="980" y="81"/>
                  </a:cxn>
                  <a:cxn ang="0">
                    <a:pos x="1020" y="64"/>
                  </a:cxn>
                  <a:cxn ang="0">
                    <a:pos x="1056" y="48"/>
                  </a:cxn>
                  <a:cxn ang="0">
                    <a:pos x="1087" y="26"/>
                  </a:cxn>
                  <a:cxn ang="0">
                    <a:pos x="1115" y="0"/>
                  </a:cxn>
                  <a:cxn ang="0">
                    <a:pos x="1080" y="14"/>
                  </a:cxn>
                  <a:cxn ang="0">
                    <a:pos x="1046" y="26"/>
                  </a:cxn>
                  <a:cxn ang="0">
                    <a:pos x="1011" y="36"/>
                  </a:cxn>
                  <a:cxn ang="0">
                    <a:pos x="970" y="48"/>
                  </a:cxn>
                  <a:cxn ang="0">
                    <a:pos x="932" y="57"/>
                  </a:cxn>
                  <a:cxn ang="0">
                    <a:pos x="880" y="69"/>
                  </a:cxn>
                  <a:cxn ang="0">
                    <a:pos x="811" y="79"/>
                  </a:cxn>
                  <a:cxn ang="0">
                    <a:pos x="740" y="88"/>
                  </a:cxn>
                  <a:cxn ang="0">
                    <a:pos x="671" y="90"/>
                  </a:cxn>
                  <a:cxn ang="0">
                    <a:pos x="614" y="93"/>
                  </a:cxn>
                  <a:cxn ang="0">
                    <a:pos x="572" y="95"/>
                  </a:cxn>
                  <a:cxn ang="0">
                    <a:pos x="557" y="98"/>
                  </a:cxn>
                  <a:cxn ang="0">
                    <a:pos x="541" y="98"/>
                  </a:cxn>
                  <a:cxn ang="0">
                    <a:pos x="500" y="100"/>
                  </a:cxn>
                  <a:cxn ang="0">
                    <a:pos x="443" y="100"/>
                  </a:cxn>
                  <a:cxn ang="0">
                    <a:pos x="375" y="100"/>
                  </a:cxn>
                  <a:cxn ang="0">
                    <a:pos x="303" y="98"/>
                  </a:cxn>
                  <a:cxn ang="0">
                    <a:pos x="237" y="88"/>
                  </a:cxn>
                  <a:cxn ang="0">
                    <a:pos x="182" y="79"/>
                  </a:cxn>
                  <a:cxn ang="0">
                    <a:pos x="147" y="69"/>
                  </a:cxn>
                  <a:cxn ang="0">
                    <a:pos x="106" y="57"/>
                  </a:cxn>
                  <a:cxn ang="0">
                    <a:pos x="68" y="48"/>
                  </a:cxn>
                  <a:cxn ang="0">
                    <a:pos x="35" y="36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115" h="136">
                    <a:moveTo>
                      <a:pt x="0" y="24"/>
                    </a:moveTo>
                    <a:lnTo>
                      <a:pt x="28" y="48"/>
                    </a:lnTo>
                    <a:lnTo>
                      <a:pt x="59" y="69"/>
                    </a:lnTo>
                    <a:lnTo>
                      <a:pt x="94" y="86"/>
                    </a:lnTo>
                    <a:lnTo>
                      <a:pt x="137" y="100"/>
                    </a:lnTo>
                    <a:lnTo>
                      <a:pt x="173" y="109"/>
                    </a:lnTo>
                    <a:lnTo>
                      <a:pt x="232" y="121"/>
                    </a:lnTo>
                    <a:lnTo>
                      <a:pt x="301" y="131"/>
                    </a:lnTo>
                    <a:lnTo>
                      <a:pt x="375" y="136"/>
                    </a:lnTo>
                    <a:lnTo>
                      <a:pt x="443" y="136"/>
                    </a:lnTo>
                    <a:lnTo>
                      <a:pt x="503" y="133"/>
                    </a:lnTo>
                    <a:lnTo>
                      <a:pt x="545" y="131"/>
                    </a:lnTo>
                    <a:lnTo>
                      <a:pt x="560" y="131"/>
                    </a:lnTo>
                    <a:lnTo>
                      <a:pt x="576" y="131"/>
                    </a:lnTo>
                    <a:lnTo>
                      <a:pt x="614" y="126"/>
                    </a:lnTo>
                    <a:lnTo>
                      <a:pt x="674" y="124"/>
                    </a:lnTo>
                    <a:lnTo>
                      <a:pt x="743" y="119"/>
                    </a:lnTo>
                    <a:lnTo>
                      <a:pt x="816" y="112"/>
                    </a:lnTo>
                    <a:lnTo>
                      <a:pt x="885" y="102"/>
                    </a:lnTo>
                    <a:lnTo>
                      <a:pt x="942" y="90"/>
                    </a:lnTo>
                    <a:lnTo>
                      <a:pt x="980" y="81"/>
                    </a:lnTo>
                    <a:lnTo>
                      <a:pt x="1020" y="64"/>
                    </a:lnTo>
                    <a:lnTo>
                      <a:pt x="1056" y="48"/>
                    </a:lnTo>
                    <a:lnTo>
                      <a:pt x="1087" y="26"/>
                    </a:lnTo>
                    <a:lnTo>
                      <a:pt x="1115" y="0"/>
                    </a:lnTo>
                    <a:lnTo>
                      <a:pt x="1080" y="14"/>
                    </a:lnTo>
                    <a:lnTo>
                      <a:pt x="1046" y="26"/>
                    </a:lnTo>
                    <a:lnTo>
                      <a:pt x="1011" y="36"/>
                    </a:lnTo>
                    <a:lnTo>
                      <a:pt x="970" y="48"/>
                    </a:lnTo>
                    <a:lnTo>
                      <a:pt x="932" y="57"/>
                    </a:lnTo>
                    <a:lnTo>
                      <a:pt x="880" y="69"/>
                    </a:lnTo>
                    <a:lnTo>
                      <a:pt x="811" y="79"/>
                    </a:lnTo>
                    <a:lnTo>
                      <a:pt x="740" y="88"/>
                    </a:lnTo>
                    <a:lnTo>
                      <a:pt x="671" y="90"/>
                    </a:lnTo>
                    <a:lnTo>
                      <a:pt x="614" y="93"/>
                    </a:lnTo>
                    <a:lnTo>
                      <a:pt x="572" y="95"/>
                    </a:lnTo>
                    <a:lnTo>
                      <a:pt x="557" y="98"/>
                    </a:lnTo>
                    <a:lnTo>
                      <a:pt x="541" y="98"/>
                    </a:lnTo>
                    <a:lnTo>
                      <a:pt x="500" y="100"/>
                    </a:lnTo>
                    <a:lnTo>
                      <a:pt x="443" y="100"/>
                    </a:lnTo>
                    <a:lnTo>
                      <a:pt x="375" y="100"/>
                    </a:lnTo>
                    <a:lnTo>
                      <a:pt x="303" y="98"/>
                    </a:lnTo>
                    <a:lnTo>
                      <a:pt x="237" y="88"/>
                    </a:lnTo>
                    <a:lnTo>
                      <a:pt x="182" y="79"/>
                    </a:lnTo>
                    <a:lnTo>
                      <a:pt x="147" y="69"/>
                    </a:lnTo>
                    <a:lnTo>
                      <a:pt x="106" y="57"/>
                    </a:lnTo>
                    <a:lnTo>
                      <a:pt x="68" y="48"/>
                    </a:lnTo>
                    <a:lnTo>
                      <a:pt x="35" y="3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80" name="Freeform 80"/>
              <p:cNvSpPr>
                <a:spLocks/>
              </p:cNvSpPr>
              <p:nvPr/>
            </p:nvSpPr>
            <p:spPr bwMode="auto">
              <a:xfrm>
                <a:off x="5700" y="3860"/>
                <a:ext cx="1270" cy="16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38" y="67"/>
                  </a:cxn>
                  <a:cxn ang="0">
                    <a:pos x="74" y="86"/>
                  </a:cxn>
                  <a:cxn ang="0">
                    <a:pos x="112" y="102"/>
                  </a:cxn>
                  <a:cxn ang="0">
                    <a:pos x="161" y="119"/>
                  </a:cxn>
                  <a:cxn ang="0">
                    <a:pos x="204" y="131"/>
                  </a:cxn>
                  <a:cxn ang="0">
                    <a:pos x="268" y="143"/>
                  </a:cxn>
                  <a:cxn ang="0">
                    <a:pos x="347" y="155"/>
                  </a:cxn>
                  <a:cxn ang="0">
                    <a:pos x="432" y="162"/>
                  </a:cxn>
                  <a:cxn ang="0">
                    <a:pos x="510" y="164"/>
                  </a:cxn>
                  <a:cxn ang="0">
                    <a:pos x="579" y="164"/>
                  </a:cxn>
                  <a:cxn ang="0">
                    <a:pos x="627" y="162"/>
                  </a:cxn>
                  <a:cxn ang="0">
                    <a:pos x="643" y="162"/>
                  </a:cxn>
                  <a:cxn ang="0">
                    <a:pos x="660" y="162"/>
                  </a:cxn>
                  <a:cxn ang="0">
                    <a:pos x="707" y="159"/>
                  </a:cxn>
                  <a:cxn ang="0">
                    <a:pos x="774" y="155"/>
                  </a:cxn>
                  <a:cxn ang="0">
                    <a:pos x="855" y="150"/>
                  </a:cxn>
                  <a:cxn ang="0">
                    <a:pos x="938" y="140"/>
                  </a:cxn>
                  <a:cxn ang="0">
                    <a:pos x="1016" y="128"/>
                  </a:cxn>
                  <a:cxn ang="0">
                    <a:pos x="1080" y="114"/>
                  </a:cxn>
                  <a:cxn ang="0">
                    <a:pos x="1123" y="102"/>
                  </a:cxn>
                  <a:cxn ang="0">
                    <a:pos x="1170" y="81"/>
                  </a:cxn>
                  <a:cxn ang="0">
                    <a:pos x="1208" y="60"/>
                  </a:cxn>
                  <a:cxn ang="0">
                    <a:pos x="1239" y="31"/>
                  </a:cxn>
                  <a:cxn ang="0">
                    <a:pos x="1270" y="0"/>
                  </a:cxn>
                  <a:cxn ang="0">
                    <a:pos x="1232" y="19"/>
                  </a:cxn>
                  <a:cxn ang="0">
                    <a:pos x="1196" y="38"/>
                  </a:cxn>
                  <a:cxn ang="0">
                    <a:pos x="1156" y="52"/>
                  </a:cxn>
                  <a:cxn ang="0">
                    <a:pos x="1111" y="69"/>
                  </a:cxn>
                  <a:cxn ang="0">
                    <a:pos x="1071" y="81"/>
                  </a:cxn>
                  <a:cxn ang="0">
                    <a:pos x="1006" y="95"/>
                  </a:cxn>
                  <a:cxn ang="0">
                    <a:pos x="930" y="107"/>
                  </a:cxn>
                  <a:cxn ang="0">
                    <a:pos x="850" y="117"/>
                  </a:cxn>
                  <a:cxn ang="0">
                    <a:pos x="771" y="121"/>
                  </a:cxn>
                  <a:cxn ang="0">
                    <a:pos x="705" y="124"/>
                  </a:cxn>
                  <a:cxn ang="0">
                    <a:pos x="657" y="126"/>
                  </a:cxn>
                  <a:cxn ang="0">
                    <a:pos x="641" y="128"/>
                  </a:cxn>
                  <a:cxn ang="0">
                    <a:pos x="624" y="128"/>
                  </a:cxn>
                  <a:cxn ang="0">
                    <a:pos x="579" y="128"/>
                  </a:cxn>
                  <a:cxn ang="0">
                    <a:pos x="510" y="128"/>
                  </a:cxn>
                  <a:cxn ang="0">
                    <a:pos x="434" y="128"/>
                  </a:cxn>
                  <a:cxn ang="0">
                    <a:pos x="351" y="121"/>
                  </a:cxn>
                  <a:cxn ang="0">
                    <a:pos x="275" y="109"/>
                  </a:cxn>
                  <a:cxn ang="0">
                    <a:pos x="211" y="98"/>
                  </a:cxn>
                  <a:cxn ang="0">
                    <a:pos x="171" y="88"/>
                  </a:cxn>
                  <a:cxn ang="0">
                    <a:pos x="123" y="74"/>
                  </a:cxn>
                  <a:cxn ang="0">
                    <a:pos x="81" y="64"/>
                  </a:cxn>
                  <a:cxn ang="0">
                    <a:pos x="43" y="52"/>
                  </a:cxn>
                  <a:cxn ang="0">
                    <a:pos x="0" y="43"/>
                  </a:cxn>
                  <a:cxn ang="0">
                    <a:pos x="0" y="43"/>
                  </a:cxn>
                </a:cxnLst>
                <a:rect l="0" t="0" r="r" b="b"/>
                <a:pathLst>
                  <a:path w="1270" h="164">
                    <a:moveTo>
                      <a:pt x="0" y="43"/>
                    </a:moveTo>
                    <a:lnTo>
                      <a:pt x="38" y="67"/>
                    </a:lnTo>
                    <a:lnTo>
                      <a:pt x="74" y="86"/>
                    </a:lnTo>
                    <a:lnTo>
                      <a:pt x="112" y="102"/>
                    </a:lnTo>
                    <a:lnTo>
                      <a:pt x="161" y="119"/>
                    </a:lnTo>
                    <a:lnTo>
                      <a:pt x="204" y="131"/>
                    </a:lnTo>
                    <a:lnTo>
                      <a:pt x="268" y="143"/>
                    </a:lnTo>
                    <a:lnTo>
                      <a:pt x="347" y="155"/>
                    </a:lnTo>
                    <a:lnTo>
                      <a:pt x="432" y="162"/>
                    </a:lnTo>
                    <a:lnTo>
                      <a:pt x="510" y="164"/>
                    </a:lnTo>
                    <a:lnTo>
                      <a:pt x="579" y="164"/>
                    </a:lnTo>
                    <a:lnTo>
                      <a:pt x="627" y="162"/>
                    </a:lnTo>
                    <a:lnTo>
                      <a:pt x="643" y="162"/>
                    </a:lnTo>
                    <a:lnTo>
                      <a:pt x="660" y="162"/>
                    </a:lnTo>
                    <a:lnTo>
                      <a:pt x="707" y="159"/>
                    </a:lnTo>
                    <a:lnTo>
                      <a:pt x="774" y="155"/>
                    </a:lnTo>
                    <a:lnTo>
                      <a:pt x="855" y="150"/>
                    </a:lnTo>
                    <a:lnTo>
                      <a:pt x="938" y="140"/>
                    </a:lnTo>
                    <a:lnTo>
                      <a:pt x="1016" y="128"/>
                    </a:lnTo>
                    <a:lnTo>
                      <a:pt x="1080" y="114"/>
                    </a:lnTo>
                    <a:lnTo>
                      <a:pt x="1123" y="102"/>
                    </a:lnTo>
                    <a:lnTo>
                      <a:pt x="1170" y="81"/>
                    </a:lnTo>
                    <a:lnTo>
                      <a:pt x="1208" y="60"/>
                    </a:lnTo>
                    <a:lnTo>
                      <a:pt x="1239" y="31"/>
                    </a:lnTo>
                    <a:lnTo>
                      <a:pt x="1270" y="0"/>
                    </a:lnTo>
                    <a:lnTo>
                      <a:pt x="1232" y="19"/>
                    </a:lnTo>
                    <a:lnTo>
                      <a:pt x="1196" y="38"/>
                    </a:lnTo>
                    <a:lnTo>
                      <a:pt x="1156" y="52"/>
                    </a:lnTo>
                    <a:lnTo>
                      <a:pt x="1111" y="69"/>
                    </a:lnTo>
                    <a:lnTo>
                      <a:pt x="1071" y="81"/>
                    </a:lnTo>
                    <a:lnTo>
                      <a:pt x="1006" y="95"/>
                    </a:lnTo>
                    <a:lnTo>
                      <a:pt x="930" y="107"/>
                    </a:lnTo>
                    <a:lnTo>
                      <a:pt x="850" y="117"/>
                    </a:lnTo>
                    <a:lnTo>
                      <a:pt x="771" y="121"/>
                    </a:lnTo>
                    <a:lnTo>
                      <a:pt x="705" y="124"/>
                    </a:lnTo>
                    <a:lnTo>
                      <a:pt x="657" y="126"/>
                    </a:lnTo>
                    <a:lnTo>
                      <a:pt x="641" y="128"/>
                    </a:lnTo>
                    <a:lnTo>
                      <a:pt x="624" y="128"/>
                    </a:lnTo>
                    <a:lnTo>
                      <a:pt x="579" y="128"/>
                    </a:lnTo>
                    <a:lnTo>
                      <a:pt x="510" y="128"/>
                    </a:lnTo>
                    <a:lnTo>
                      <a:pt x="434" y="128"/>
                    </a:lnTo>
                    <a:lnTo>
                      <a:pt x="351" y="121"/>
                    </a:lnTo>
                    <a:lnTo>
                      <a:pt x="275" y="109"/>
                    </a:lnTo>
                    <a:lnTo>
                      <a:pt x="211" y="98"/>
                    </a:lnTo>
                    <a:lnTo>
                      <a:pt x="171" y="88"/>
                    </a:lnTo>
                    <a:lnTo>
                      <a:pt x="123" y="74"/>
                    </a:lnTo>
                    <a:lnTo>
                      <a:pt x="81" y="64"/>
                    </a:lnTo>
                    <a:lnTo>
                      <a:pt x="43" y="52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81" name="Freeform 81"/>
              <p:cNvSpPr>
                <a:spLocks/>
              </p:cNvSpPr>
              <p:nvPr/>
            </p:nvSpPr>
            <p:spPr bwMode="auto">
              <a:xfrm>
                <a:off x="6839" y="3934"/>
                <a:ext cx="178" cy="152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12" y="149"/>
                  </a:cxn>
                  <a:cxn ang="0">
                    <a:pos x="22" y="152"/>
                  </a:cxn>
                  <a:cxn ang="0">
                    <a:pos x="29" y="149"/>
                  </a:cxn>
                  <a:cxn ang="0">
                    <a:pos x="38" y="147"/>
                  </a:cxn>
                  <a:cxn ang="0">
                    <a:pos x="53" y="135"/>
                  </a:cxn>
                  <a:cxn ang="0">
                    <a:pos x="79" y="121"/>
                  </a:cxn>
                  <a:cxn ang="0">
                    <a:pos x="100" y="107"/>
                  </a:cxn>
                  <a:cxn ang="0">
                    <a:pos x="110" y="100"/>
                  </a:cxn>
                  <a:cxn ang="0">
                    <a:pos x="119" y="92"/>
                  </a:cxn>
                  <a:cxn ang="0">
                    <a:pos x="138" y="73"/>
                  </a:cxn>
                  <a:cxn ang="0">
                    <a:pos x="159" y="52"/>
                  </a:cxn>
                  <a:cxn ang="0">
                    <a:pos x="171" y="35"/>
                  </a:cxn>
                  <a:cxn ang="0">
                    <a:pos x="176" y="26"/>
                  </a:cxn>
                  <a:cxn ang="0">
                    <a:pos x="178" y="19"/>
                  </a:cxn>
                  <a:cxn ang="0">
                    <a:pos x="176" y="9"/>
                  </a:cxn>
                  <a:cxn ang="0">
                    <a:pos x="174" y="0"/>
                  </a:cxn>
                  <a:cxn ang="0">
                    <a:pos x="164" y="2"/>
                  </a:cxn>
                  <a:cxn ang="0">
                    <a:pos x="157" y="7"/>
                  </a:cxn>
                  <a:cxn ang="0">
                    <a:pos x="150" y="9"/>
                  </a:cxn>
                  <a:cxn ang="0">
                    <a:pos x="145" y="16"/>
                  </a:cxn>
                  <a:cxn ang="0">
                    <a:pos x="133" y="28"/>
                  </a:cxn>
                  <a:cxn ang="0">
                    <a:pos x="114" y="50"/>
                  </a:cxn>
                  <a:cxn ang="0">
                    <a:pos x="98" y="66"/>
                  </a:cxn>
                  <a:cxn ang="0">
                    <a:pos x="91" y="73"/>
                  </a:cxn>
                  <a:cxn ang="0">
                    <a:pos x="79" y="78"/>
                  </a:cxn>
                  <a:cxn ang="0">
                    <a:pos x="60" y="92"/>
                  </a:cxn>
                  <a:cxn ang="0">
                    <a:pos x="34" y="107"/>
                  </a:cxn>
                  <a:cxn ang="0">
                    <a:pos x="19" y="119"/>
                  </a:cxn>
                  <a:cxn ang="0">
                    <a:pos x="12" y="123"/>
                  </a:cxn>
                  <a:cxn ang="0">
                    <a:pos x="7" y="130"/>
                  </a:cxn>
                  <a:cxn ang="0">
                    <a:pos x="5" y="138"/>
                  </a:cxn>
                  <a:cxn ang="0">
                    <a:pos x="0" y="149"/>
                  </a:cxn>
                  <a:cxn ang="0">
                    <a:pos x="0" y="149"/>
                  </a:cxn>
                </a:cxnLst>
                <a:rect l="0" t="0" r="r" b="b"/>
                <a:pathLst>
                  <a:path w="178" h="152">
                    <a:moveTo>
                      <a:pt x="0" y="149"/>
                    </a:moveTo>
                    <a:lnTo>
                      <a:pt x="12" y="149"/>
                    </a:lnTo>
                    <a:lnTo>
                      <a:pt x="22" y="152"/>
                    </a:lnTo>
                    <a:lnTo>
                      <a:pt x="29" y="149"/>
                    </a:lnTo>
                    <a:lnTo>
                      <a:pt x="38" y="147"/>
                    </a:lnTo>
                    <a:lnTo>
                      <a:pt x="53" y="135"/>
                    </a:lnTo>
                    <a:lnTo>
                      <a:pt x="79" y="121"/>
                    </a:lnTo>
                    <a:lnTo>
                      <a:pt x="100" y="107"/>
                    </a:lnTo>
                    <a:lnTo>
                      <a:pt x="110" y="100"/>
                    </a:lnTo>
                    <a:lnTo>
                      <a:pt x="119" y="92"/>
                    </a:lnTo>
                    <a:lnTo>
                      <a:pt x="138" y="73"/>
                    </a:lnTo>
                    <a:lnTo>
                      <a:pt x="159" y="52"/>
                    </a:lnTo>
                    <a:lnTo>
                      <a:pt x="171" y="35"/>
                    </a:lnTo>
                    <a:lnTo>
                      <a:pt x="176" y="26"/>
                    </a:lnTo>
                    <a:lnTo>
                      <a:pt x="178" y="19"/>
                    </a:lnTo>
                    <a:lnTo>
                      <a:pt x="176" y="9"/>
                    </a:lnTo>
                    <a:lnTo>
                      <a:pt x="174" y="0"/>
                    </a:lnTo>
                    <a:lnTo>
                      <a:pt x="164" y="2"/>
                    </a:lnTo>
                    <a:lnTo>
                      <a:pt x="157" y="7"/>
                    </a:lnTo>
                    <a:lnTo>
                      <a:pt x="150" y="9"/>
                    </a:lnTo>
                    <a:lnTo>
                      <a:pt x="145" y="16"/>
                    </a:lnTo>
                    <a:lnTo>
                      <a:pt x="133" y="28"/>
                    </a:lnTo>
                    <a:lnTo>
                      <a:pt x="114" y="50"/>
                    </a:lnTo>
                    <a:lnTo>
                      <a:pt x="98" y="66"/>
                    </a:lnTo>
                    <a:lnTo>
                      <a:pt x="91" y="73"/>
                    </a:lnTo>
                    <a:lnTo>
                      <a:pt x="79" y="78"/>
                    </a:lnTo>
                    <a:lnTo>
                      <a:pt x="60" y="92"/>
                    </a:lnTo>
                    <a:lnTo>
                      <a:pt x="34" y="107"/>
                    </a:lnTo>
                    <a:lnTo>
                      <a:pt x="19" y="119"/>
                    </a:lnTo>
                    <a:lnTo>
                      <a:pt x="12" y="123"/>
                    </a:lnTo>
                    <a:lnTo>
                      <a:pt x="7" y="130"/>
                    </a:lnTo>
                    <a:lnTo>
                      <a:pt x="5" y="138"/>
                    </a:lnTo>
                    <a:lnTo>
                      <a:pt x="0" y="1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82" name="Freeform 82"/>
              <p:cNvSpPr>
                <a:spLocks/>
              </p:cNvSpPr>
              <p:nvPr/>
            </p:nvSpPr>
            <p:spPr bwMode="auto">
              <a:xfrm>
                <a:off x="5633" y="3649"/>
                <a:ext cx="326" cy="441"/>
              </a:xfrm>
              <a:custGeom>
                <a:avLst/>
                <a:gdLst/>
                <a:ahLst/>
                <a:cxnLst>
                  <a:cxn ang="0">
                    <a:pos x="238" y="26"/>
                  </a:cxn>
                  <a:cxn ang="0">
                    <a:pos x="190" y="59"/>
                  </a:cxn>
                  <a:cxn ang="0">
                    <a:pos x="143" y="107"/>
                  </a:cxn>
                  <a:cxn ang="0">
                    <a:pos x="114" y="142"/>
                  </a:cxn>
                  <a:cxn ang="0">
                    <a:pos x="107" y="154"/>
                  </a:cxn>
                  <a:cxn ang="0">
                    <a:pos x="81" y="195"/>
                  </a:cxn>
                  <a:cxn ang="0">
                    <a:pos x="53" y="254"/>
                  </a:cxn>
                  <a:cxn ang="0">
                    <a:pos x="31" y="306"/>
                  </a:cxn>
                  <a:cxn ang="0">
                    <a:pos x="17" y="337"/>
                  </a:cxn>
                  <a:cxn ang="0">
                    <a:pos x="5" y="368"/>
                  </a:cxn>
                  <a:cxn ang="0">
                    <a:pos x="15" y="377"/>
                  </a:cxn>
                  <a:cxn ang="0">
                    <a:pos x="41" y="356"/>
                  </a:cxn>
                  <a:cxn ang="0">
                    <a:pos x="55" y="344"/>
                  </a:cxn>
                  <a:cxn ang="0">
                    <a:pos x="72" y="356"/>
                  </a:cxn>
                  <a:cxn ang="0">
                    <a:pos x="114" y="387"/>
                  </a:cxn>
                  <a:cxn ang="0">
                    <a:pos x="131" y="399"/>
                  </a:cxn>
                  <a:cxn ang="0">
                    <a:pos x="179" y="430"/>
                  </a:cxn>
                  <a:cxn ang="0">
                    <a:pos x="205" y="441"/>
                  </a:cxn>
                  <a:cxn ang="0">
                    <a:pos x="219" y="439"/>
                  </a:cxn>
                  <a:cxn ang="0">
                    <a:pos x="226" y="427"/>
                  </a:cxn>
                  <a:cxn ang="0">
                    <a:pos x="219" y="413"/>
                  </a:cxn>
                  <a:cxn ang="0">
                    <a:pos x="195" y="399"/>
                  </a:cxn>
                  <a:cxn ang="0">
                    <a:pos x="152" y="373"/>
                  </a:cxn>
                  <a:cxn ang="0">
                    <a:pos x="136" y="361"/>
                  </a:cxn>
                  <a:cxn ang="0">
                    <a:pos x="93" y="328"/>
                  </a:cxn>
                  <a:cxn ang="0">
                    <a:pos x="72" y="313"/>
                  </a:cxn>
                  <a:cxn ang="0">
                    <a:pos x="74" y="297"/>
                  </a:cxn>
                  <a:cxn ang="0">
                    <a:pos x="91" y="256"/>
                  </a:cxn>
                  <a:cxn ang="0">
                    <a:pos x="112" y="211"/>
                  </a:cxn>
                  <a:cxn ang="0">
                    <a:pos x="133" y="173"/>
                  </a:cxn>
                  <a:cxn ang="0">
                    <a:pos x="141" y="164"/>
                  </a:cxn>
                  <a:cxn ang="0">
                    <a:pos x="169" y="128"/>
                  </a:cxn>
                  <a:cxn ang="0">
                    <a:pos x="214" y="85"/>
                  </a:cxn>
                  <a:cxn ang="0">
                    <a:pos x="257" y="54"/>
                  </a:cxn>
                  <a:cxn ang="0">
                    <a:pos x="288" y="33"/>
                  </a:cxn>
                  <a:cxn ang="0">
                    <a:pos x="311" y="12"/>
                  </a:cxn>
                  <a:cxn ang="0">
                    <a:pos x="307" y="0"/>
                  </a:cxn>
                  <a:cxn ang="0">
                    <a:pos x="271" y="7"/>
                  </a:cxn>
                  <a:cxn ang="0">
                    <a:pos x="254" y="16"/>
                  </a:cxn>
                </a:cxnLst>
                <a:rect l="0" t="0" r="r" b="b"/>
                <a:pathLst>
                  <a:path w="326" h="441">
                    <a:moveTo>
                      <a:pt x="254" y="16"/>
                    </a:moveTo>
                    <a:lnTo>
                      <a:pt x="238" y="26"/>
                    </a:lnTo>
                    <a:lnTo>
                      <a:pt x="217" y="40"/>
                    </a:lnTo>
                    <a:lnTo>
                      <a:pt x="190" y="59"/>
                    </a:lnTo>
                    <a:lnTo>
                      <a:pt x="167" y="83"/>
                    </a:lnTo>
                    <a:lnTo>
                      <a:pt x="143" y="107"/>
                    </a:lnTo>
                    <a:lnTo>
                      <a:pt x="126" y="128"/>
                    </a:lnTo>
                    <a:lnTo>
                      <a:pt x="114" y="142"/>
                    </a:lnTo>
                    <a:lnTo>
                      <a:pt x="110" y="149"/>
                    </a:lnTo>
                    <a:lnTo>
                      <a:pt x="107" y="154"/>
                    </a:lnTo>
                    <a:lnTo>
                      <a:pt x="95" y="171"/>
                    </a:lnTo>
                    <a:lnTo>
                      <a:pt x="81" y="195"/>
                    </a:lnTo>
                    <a:lnTo>
                      <a:pt x="67" y="223"/>
                    </a:lnTo>
                    <a:lnTo>
                      <a:pt x="53" y="254"/>
                    </a:lnTo>
                    <a:lnTo>
                      <a:pt x="41" y="285"/>
                    </a:lnTo>
                    <a:lnTo>
                      <a:pt x="31" y="306"/>
                    </a:lnTo>
                    <a:lnTo>
                      <a:pt x="24" y="320"/>
                    </a:lnTo>
                    <a:lnTo>
                      <a:pt x="17" y="337"/>
                    </a:lnTo>
                    <a:lnTo>
                      <a:pt x="12" y="354"/>
                    </a:lnTo>
                    <a:lnTo>
                      <a:pt x="5" y="368"/>
                    </a:lnTo>
                    <a:lnTo>
                      <a:pt x="0" y="387"/>
                    </a:lnTo>
                    <a:lnTo>
                      <a:pt x="15" y="377"/>
                    </a:lnTo>
                    <a:lnTo>
                      <a:pt x="29" y="370"/>
                    </a:lnTo>
                    <a:lnTo>
                      <a:pt x="41" y="356"/>
                    </a:lnTo>
                    <a:lnTo>
                      <a:pt x="53" y="342"/>
                    </a:lnTo>
                    <a:lnTo>
                      <a:pt x="55" y="344"/>
                    </a:lnTo>
                    <a:lnTo>
                      <a:pt x="60" y="344"/>
                    </a:lnTo>
                    <a:lnTo>
                      <a:pt x="72" y="356"/>
                    </a:lnTo>
                    <a:lnTo>
                      <a:pt x="95" y="373"/>
                    </a:lnTo>
                    <a:lnTo>
                      <a:pt x="114" y="387"/>
                    </a:lnTo>
                    <a:lnTo>
                      <a:pt x="124" y="394"/>
                    </a:lnTo>
                    <a:lnTo>
                      <a:pt x="131" y="399"/>
                    </a:lnTo>
                    <a:lnTo>
                      <a:pt x="155" y="415"/>
                    </a:lnTo>
                    <a:lnTo>
                      <a:pt x="179" y="430"/>
                    </a:lnTo>
                    <a:lnTo>
                      <a:pt x="198" y="439"/>
                    </a:lnTo>
                    <a:lnTo>
                      <a:pt x="205" y="441"/>
                    </a:lnTo>
                    <a:lnTo>
                      <a:pt x="212" y="441"/>
                    </a:lnTo>
                    <a:lnTo>
                      <a:pt x="219" y="439"/>
                    </a:lnTo>
                    <a:lnTo>
                      <a:pt x="231" y="437"/>
                    </a:lnTo>
                    <a:lnTo>
                      <a:pt x="226" y="427"/>
                    </a:lnTo>
                    <a:lnTo>
                      <a:pt x="224" y="420"/>
                    </a:lnTo>
                    <a:lnTo>
                      <a:pt x="219" y="413"/>
                    </a:lnTo>
                    <a:lnTo>
                      <a:pt x="212" y="408"/>
                    </a:lnTo>
                    <a:lnTo>
                      <a:pt x="195" y="399"/>
                    </a:lnTo>
                    <a:lnTo>
                      <a:pt x="174" y="387"/>
                    </a:lnTo>
                    <a:lnTo>
                      <a:pt x="152" y="373"/>
                    </a:lnTo>
                    <a:lnTo>
                      <a:pt x="145" y="368"/>
                    </a:lnTo>
                    <a:lnTo>
                      <a:pt x="136" y="361"/>
                    </a:lnTo>
                    <a:lnTo>
                      <a:pt x="114" y="344"/>
                    </a:lnTo>
                    <a:lnTo>
                      <a:pt x="93" y="328"/>
                    </a:lnTo>
                    <a:lnTo>
                      <a:pt x="76" y="318"/>
                    </a:lnTo>
                    <a:lnTo>
                      <a:pt x="72" y="313"/>
                    </a:lnTo>
                    <a:lnTo>
                      <a:pt x="67" y="313"/>
                    </a:lnTo>
                    <a:lnTo>
                      <a:pt x="74" y="297"/>
                    </a:lnTo>
                    <a:lnTo>
                      <a:pt x="81" y="278"/>
                    </a:lnTo>
                    <a:lnTo>
                      <a:pt x="91" y="256"/>
                    </a:lnTo>
                    <a:lnTo>
                      <a:pt x="100" y="237"/>
                    </a:lnTo>
                    <a:lnTo>
                      <a:pt x="112" y="211"/>
                    </a:lnTo>
                    <a:lnTo>
                      <a:pt x="124" y="190"/>
                    </a:lnTo>
                    <a:lnTo>
                      <a:pt x="133" y="173"/>
                    </a:lnTo>
                    <a:lnTo>
                      <a:pt x="138" y="168"/>
                    </a:lnTo>
                    <a:lnTo>
                      <a:pt x="141" y="164"/>
                    </a:lnTo>
                    <a:lnTo>
                      <a:pt x="152" y="149"/>
                    </a:lnTo>
                    <a:lnTo>
                      <a:pt x="169" y="128"/>
                    </a:lnTo>
                    <a:lnTo>
                      <a:pt x="190" y="107"/>
                    </a:lnTo>
                    <a:lnTo>
                      <a:pt x="214" y="85"/>
                    </a:lnTo>
                    <a:lnTo>
                      <a:pt x="238" y="69"/>
                    </a:lnTo>
                    <a:lnTo>
                      <a:pt x="257" y="54"/>
                    </a:lnTo>
                    <a:lnTo>
                      <a:pt x="273" y="45"/>
                    </a:lnTo>
                    <a:lnTo>
                      <a:pt x="288" y="33"/>
                    </a:lnTo>
                    <a:lnTo>
                      <a:pt x="302" y="24"/>
                    </a:lnTo>
                    <a:lnTo>
                      <a:pt x="311" y="12"/>
                    </a:lnTo>
                    <a:lnTo>
                      <a:pt x="326" y="0"/>
                    </a:lnTo>
                    <a:lnTo>
                      <a:pt x="307" y="0"/>
                    </a:lnTo>
                    <a:lnTo>
                      <a:pt x="290" y="2"/>
                    </a:lnTo>
                    <a:lnTo>
                      <a:pt x="271" y="7"/>
                    </a:lnTo>
                    <a:lnTo>
                      <a:pt x="254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83" name="Freeform 83"/>
              <p:cNvSpPr>
                <a:spLocks/>
              </p:cNvSpPr>
              <p:nvPr/>
            </p:nvSpPr>
            <p:spPr bwMode="auto">
              <a:xfrm>
                <a:off x="5883" y="4093"/>
                <a:ext cx="937" cy="69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28" y="28"/>
                  </a:cxn>
                  <a:cxn ang="0">
                    <a:pos x="57" y="40"/>
                  </a:cxn>
                  <a:cxn ang="0">
                    <a:pos x="88" y="47"/>
                  </a:cxn>
                  <a:cxn ang="0">
                    <a:pos x="123" y="54"/>
                  </a:cxn>
                  <a:cxn ang="0">
                    <a:pos x="154" y="59"/>
                  </a:cxn>
                  <a:cxn ang="0">
                    <a:pos x="202" y="64"/>
                  </a:cxn>
                  <a:cxn ang="0">
                    <a:pos x="258" y="69"/>
                  </a:cxn>
                  <a:cxn ang="0">
                    <a:pos x="320" y="69"/>
                  </a:cxn>
                  <a:cxn ang="0">
                    <a:pos x="375" y="69"/>
                  </a:cxn>
                  <a:cxn ang="0">
                    <a:pos x="425" y="69"/>
                  </a:cxn>
                  <a:cxn ang="0">
                    <a:pos x="458" y="69"/>
                  </a:cxn>
                  <a:cxn ang="0">
                    <a:pos x="470" y="69"/>
                  </a:cxn>
                  <a:cxn ang="0">
                    <a:pos x="517" y="66"/>
                  </a:cxn>
                  <a:cxn ang="0">
                    <a:pos x="622" y="62"/>
                  </a:cxn>
                  <a:cxn ang="0">
                    <a:pos x="738" y="54"/>
                  </a:cxn>
                  <a:cxn ang="0">
                    <a:pos x="816" y="47"/>
                  </a:cxn>
                  <a:cxn ang="0">
                    <a:pos x="852" y="40"/>
                  </a:cxn>
                  <a:cxn ang="0">
                    <a:pos x="883" y="31"/>
                  </a:cxn>
                  <a:cxn ang="0">
                    <a:pos x="909" y="16"/>
                  </a:cxn>
                  <a:cxn ang="0">
                    <a:pos x="937" y="0"/>
                  </a:cxn>
                  <a:cxn ang="0">
                    <a:pos x="907" y="5"/>
                  </a:cxn>
                  <a:cxn ang="0">
                    <a:pos x="876" y="7"/>
                  </a:cxn>
                  <a:cxn ang="0">
                    <a:pos x="845" y="9"/>
                  </a:cxn>
                  <a:cxn ang="0">
                    <a:pos x="812" y="16"/>
                  </a:cxn>
                  <a:cxn ang="0">
                    <a:pos x="733" y="21"/>
                  </a:cxn>
                  <a:cxn ang="0">
                    <a:pos x="619" y="26"/>
                  </a:cxn>
                  <a:cxn ang="0">
                    <a:pos x="515" y="31"/>
                  </a:cxn>
                  <a:cxn ang="0">
                    <a:pos x="470" y="33"/>
                  </a:cxn>
                  <a:cxn ang="0">
                    <a:pos x="458" y="33"/>
                  </a:cxn>
                  <a:cxn ang="0">
                    <a:pos x="425" y="35"/>
                  </a:cxn>
                  <a:cxn ang="0">
                    <a:pos x="375" y="35"/>
                  </a:cxn>
                  <a:cxn ang="0">
                    <a:pos x="320" y="35"/>
                  </a:cxn>
                  <a:cxn ang="0">
                    <a:pos x="258" y="33"/>
                  </a:cxn>
                  <a:cxn ang="0">
                    <a:pos x="204" y="31"/>
                  </a:cxn>
                  <a:cxn ang="0">
                    <a:pos x="156" y="26"/>
                  </a:cxn>
                  <a:cxn ang="0">
                    <a:pos x="128" y="21"/>
                  </a:cxn>
                  <a:cxn ang="0">
                    <a:pos x="92" y="16"/>
                  </a:cxn>
                  <a:cxn ang="0">
                    <a:pos x="61" y="16"/>
                  </a:cxn>
                  <a:cxn ang="0">
                    <a:pos x="33" y="14"/>
                  </a:cxn>
                  <a:cxn ang="0">
                    <a:pos x="0" y="14"/>
                  </a:cxn>
                  <a:cxn ang="0">
                    <a:pos x="0" y="14"/>
                  </a:cxn>
                </a:cxnLst>
                <a:rect l="0" t="0" r="r" b="b"/>
                <a:pathLst>
                  <a:path w="937" h="69">
                    <a:moveTo>
                      <a:pt x="0" y="14"/>
                    </a:moveTo>
                    <a:lnTo>
                      <a:pt x="28" y="28"/>
                    </a:lnTo>
                    <a:lnTo>
                      <a:pt x="57" y="40"/>
                    </a:lnTo>
                    <a:lnTo>
                      <a:pt x="88" y="47"/>
                    </a:lnTo>
                    <a:lnTo>
                      <a:pt x="123" y="54"/>
                    </a:lnTo>
                    <a:lnTo>
                      <a:pt x="154" y="59"/>
                    </a:lnTo>
                    <a:lnTo>
                      <a:pt x="202" y="64"/>
                    </a:lnTo>
                    <a:lnTo>
                      <a:pt x="258" y="69"/>
                    </a:lnTo>
                    <a:lnTo>
                      <a:pt x="320" y="69"/>
                    </a:lnTo>
                    <a:lnTo>
                      <a:pt x="375" y="69"/>
                    </a:lnTo>
                    <a:lnTo>
                      <a:pt x="425" y="69"/>
                    </a:lnTo>
                    <a:lnTo>
                      <a:pt x="458" y="69"/>
                    </a:lnTo>
                    <a:lnTo>
                      <a:pt x="470" y="69"/>
                    </a:lnTo>
                    <a:lnTo>
                      <a:pt x="517" y="66"/>
                    </a:lnTo>
                    <a:lnTo>
                      <a:pt x="622" y="62"/>
                    </a:lnTo>
                    <a:lnTo>
                      <a:pt x="738" y="54"/>
                    </a:lnTo>
                    <a:lnTo>
                      <a:pt x="816" y="47"/>
                    </a:lnTo>
                    <a:lnTo>
                      <a:pt x="852" y="40"/>
                    </a:lnTo>
                    <a:lnTo>
                      <a:pt x="883" y="31"/>
                    </a:lnTo>
                    <a:lnTo>
                      <a:pt x="909" y="16"/>
                    </a:lnTo>
                    <a:lnTo>
                      <a:pt x="937" y="0"/>
                    </a:lnTo>
                    <a:lnTo>
                      <a:pt x="907" y="5"/>
                    </a:lnTo>
                    <a:lnTo>
                      <a:pt x="876" y="7"/>
                    </a:lnTo>
                    <a:lnTo>
                      <a:pt x="845" y="9"/>
                    </a:lnTo>
                    <a:lnTo>
                      <a:pt x="812" y="16"/>
                    </a:lnTo>
                    <a:lnTo>
                      <a:pt x="733" y="21"/>
                    </a:lnTo>
                    <a:lnTo>
                      <a:pt x="619" y="26"/>
                    </a:lnTo>
                    <a:lnTo>
                      <a:pt x="515" y="31"/>
                    </a:lnTo>
                    <a:lnTo>
                      <a:pt x="470" y="33"/>
                    </a:lnTo>
                    <a:lnTo>
                      <a:pt x="458" y="33"/>
                    </a:lnTo>
                    <a:lnTo>
                      <a:pt x="425" y="35"/>
                    </a:lnTo>
                    <a:lnTo>
                      <a:pt x="375" y="35"/>
                    </a:lnTo>
                    <a:lnTo>
                      <a:pt x="320" y="35"/>
                    </a:lnTo>
                    <a:lnTo>
                      <a:pt x="258" y="33"/>
                    </a:lnTo>
                    <a:lnTo>
                      <a:pt x="204" y="31"/>
                    </a:lnTo>
                    <a:lnTo>
                      <a:pt x="156" y="26"/>
                    </a:lnTo>
                    <a:lnTo>
                      <a:pt x="128" y="21"/>
                    </a:lnTo>
                    <a:lnTo>
                      <a:pt x="92" y="16"/>
                    </a:lnTo>
                    <a:lnTo>
                      <a:pt x="61" y="16"/>
                    </a:lnTo>
                    <a:lnTo>
                      <a:pt x="33" y="14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84" name="Freeform 84"/>
              <p:cNvSpPr>
                <a:spLocks/>
              </p:cNvSpPr>
              <p:nvPr/>
            </p:nvSpPr>
            <p:spPr bwMode="auto">
              <a:xfrm>
                <a:off x="5850" y="4257"/>
                <a:ext cx="989" cy="97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26" y="35"/>
                  </a:cxn>
                  <a:cxn ang="0">
                    <a:pos x="52" y="52"/>
                  </a:cxn>
                  <a:cxn ang="0">
                    <a:pos x="83" y="66"/>
                  </a:cxn>
                  <a:cxn ang="0">
                    <a:pos x="121" y="78"/>
                  </a:cxn>
                  <a:cxn ang="0">
                    <a:pos x="156" y="85"/>
                  </a:cxn>
                  <a:cxn ang="0">
                    <a:pos x="206" y="92"/>
                  </a:cxn>
                  <a:cxn ang="0">
                    <a:pos x="268" y="97"/>
                  </a:cxn>
                  <a:cxn ang="0">
                    <a:pos x="332" y="97"/>
                  </a:cxn>
                  <a:cxn ang="0">
                    <a:pos x="394" y="95"/>
                  </a:cxn>
                  <a:cxn ang="0">
                    <a:pos x="446" y="92"/>
                  </a:cxn>
                  <a:cxn ang="0">
                    <a:pos x="481" y="90"/>
                  </a:cxn>
                  <a:cxn ang="0">
                    <a:pos x="496" y="90"/>
                  </a:cxn>
                  <a:cxn ang="0">
                    <a:pos x="507" y="90"/>
                  </a:cxn>
                  <a:cxn ang="0">
                    <a:pos x="543" y="88"/>
                  </a:cxn>
                  <a:cxn ang="0">
                    <a:pos x="595" y="88"/>
                  </a:cxn>
                  <a:cxn ang="0">
                    <a:pos x="657" y="85"/>
                  </a:cxn>
                  <a:cxn ang="0">
                    <a:pos x="719" y="80"/>
                  </a:cxn>
                  <a:cxn ang="0">
                    <a:pos x="780" y="71"/>
                  </a:cxn>
                  <a:cxn ang="0">
                    <a:pos x="830" y="64"/>
                  </a:cxn>
                  <a:cxn ang="0">
                    <a:pos x="864" y="57"/>
                  </a:cxn>
                  <a:cxn ang="0">
                    <a:pos x="902" y="45"/>
                  </a:cxn>
                  <a:cxn ang="0">
                    <a:pos x="932" y="33"/>
                  </a:cxn>
                  <a:cxn ang="0">
                    <a:pos x="961" y="16"/>
                  </a:cxn>
                  <a:cxn ang="0">
                    <a:pos x="989" y="0"/>
                  </a:cxn>
                  <a:cxn ang="0">
                    <a:pos x="956" y="4"/>
                  </a:cxn>
                  <a:cxn ang="0">
                    <a:pos x="925" y="9"/>
                  </a:cxn>
                  <a:cxn ang="0">
                    <a:pos x="892" y="14"/>
                  </a:cxn>
                  <a:cxn ang="0">
                    <a:pos x="856" y="23"/>
                  </a:cxn>
                  <a:cxn ang="0">
                    <a:pos x="823" y="28"/>
                  </a:cxn>
                  <a:cxn ang="0">
                    <a:pos x="776" y="38"/>
                  </a:cxn>
                  <a:cxn ang="0">
                    <a:pos x="716" y="45"/>
                  </a:cxn>
                  <a:cxn ang="0">
                    <a:pos x="655" y="50"/>
                  </a:cxn>
                  <a:cxn ang="0">
                    <a:pos x="593" y="52"/>
                  </a:cxn>
                  <a:cxn ang="0">
                    <a:pos x="543" y="54"/>
                  </a:cxn>
                  <a:cxn ang="0">
                    <a:pos x="505" y="54"/>
                  </a:cxn>
                  <a:cxn ang="0">
                    <a:pos x="493" y="57"/>
                  </a:cxn>
                  <a:cxn ang="0">
                    <a:pos x="479" y="57"/>
                  </a:cxn>
                  <a:cxn ang="0">
                    <a:pos x="443" y="59"/>
                  </a:cxn>
                  <a:cxn ang="0">
                    <a:pos x="391" y="61"/>
                  </a:cxn>
                  <a:cxn ang="0">
                    <a:pos x="332" y="64"/>
                  </a:cxn>
                  <a:cxn ang="0">
                    <a:pos x="268" y="61"/>
                  </a:cxn>
                  <a:cxn ang="0">
                    <a:pos x="211" y="59"/>
                  </a:cxn>
                  <a:cxn ang="0">
                    <a:pos x="161" y="52"/>
                  </a:cxn>
                  <a:cxn ang="0">
                    <a:pos x="130" y="47"/>
                  </a:cxn>
                  <a:cxn ang="0">
                    <a:pos x="94" y="38"/>
                  </a:cxn>
                  <a:cxn ang="0">
                    <a:pos x="61" y="28"/>
                  </a:cxn>
                  <a:cxn ang="0">
                    <a:pos x="30" y="21"/>
                  </a:cxn>
                  <a:cxn ang="0">
                    <a:pos x="0" y="12"/>
                  </a:cxn>
                  <a:cxn ang="0">
                    <a:pos x="0" y="12"/>
                  </a:cxn>
                </a:cxnLst>
                <a:rect l="0" t="0" r="r" b="b"/>
                <a:pathLst>
                  <a:path w="989" h="97">
                    <a:moveTo>
                      <a:pt x="0" y="12"/>
                    </a:moveTo>
                    <a:lnTo>
                      <a:pt x="26" y="35"/>
                    </a:lnTo>
                    <a:lnTo>
                      <a:pt x="52" y="52"/>
                    </a:lnTo>
                    <a:lnTo>
                      <a:pt x="83" y="66"/>
                    </a:lnTo>
                    <a:lnTo>
                      <a:pt x="121" y="78"/>
                    </a:lnTo>
                    <a:lnTo>
                      <a:pt x="156" y="85"/>
                    </a:lnTo>
                    <a:lnTo>
                      <a:pt x="206" y="92"/>
                    </a:lnTo>
                    <a:lnTo>
                      <a:pt x="268" y="97"/>
                    </a:lnTo>
                    <a:lnTo>
                      <a:pt x="332" y="97"/>
                    </a:lnTo>
                    <a:lnTo>
                      <a:pt x="394" y="95"/>
                    </a:lnTo>
                    <a:lnTo>
                      <a:pt x="446" y="92"/>
                    </a:lnTo>
                    <a:lnTo>
                      <a:pt x="481" y="90"/>
                    </a:lnTo>
                    <a:lnTo>
                      <a:pt x="496" y="90"/>
                    </a:lnTo>
                    <a:lnTo>
                      <a:pt x="507" y="90"/>
                    </a:lnTo>
                    <a:lnTo>
                      <a:pt x="543" y="88"/>
                    </a:lnTo>
                    <a:lnTo>
                      <a:pt x="595" y="88"/>
                    </a:lnTo>
                    <a:lnTo>
                      <a:pt x="657" y="85"/>
                    </a:lnTo>
                    <a:lnTo>
                      <a:pt x="719" y="80"/>
                    </a:lnTo>
                    <a:lnTo>
                      <a:pt x="780" y="71"/>
                    </a:lnTo>
                    <a:lnTo>
                      <a:pt x="830" y="64"/>
                    </a:lnTo>
                    <a:lnTo>
                      <a:pt x="864" y="57"/>
                    </a:lnTo>
                    <a:lnTo>
                      <a:pt x="902" y="45"/>
                    </a:lnTo>
                    <a:lnTo>
                      <a:pt x="932" y="33"/>
                    </a:lnTo>
                    <a:lnTo>
                      <a:pt x="961" y="16"/>
                    </a:lnTo>
                    <a:lnTo>
                      <a:pt x="989" y="0"/>
                    </a:lnTo>
                    <a:lnTo>
                      <a:pt x="956" y="4"/>
                    </a:lnTo>
                    <a:lnTo>
                      <a:pt x="925" y="9"/>
                    </a:lnTo>
                    <a:lnTo>
                      <a:pt x="892" y="14"/>
                    </a:lnTo>
                    <a:lnTo>
                      <a:pt x="856" y="23"/>
                    </a:lnTo>
                    <a:lnTo>
                      <a:pt x="823" y="28"/>
                    </a:lnTo>
                    <a:lnTo>
                      <a:pt x="776" y="38"/>
                    </a:lnTo>
                    <a:lnTo>
                      <a:pt x="716" y="45"/>
                    </a:lnTo>
                    <a:lnTo>
                      <a:pt x="655" y="50"/>
                    </a:lnTo>
                    <a:lnTo>
                      <a:pt x="593" y="52"/>
                    </a:lnTo>
                    <a:lnTo>
                      <a:pt x="543" y="54"/>
                    </a:lnTo>
                    <a:lnTo>
                      <a:pt x="505" y="54"/>
                    </a:lnTo>
                    <a:lnTo>
                      <a:pt x="493" y="57"/>
                    </a:lnTo>
                    <a:lnTo>
                      <a:pt x="479" y="57"/>
                    </a:lnTo>
                    <a:lnTo>
                      <a:pt x="443" y="59"/>
                    </a:lnTo>
                    <a:lnTo>
                      <a:pt x="391" y="61"/>
                    </a:lnTo>
                    <a:lnTo>
                      <a:pt x="332" y="64"/>
                    </a:lnTo>
                    <a:lnTo>
                      <a:pt x="268" y="61"/>
                    </a:lnTo>
                    <a:lnTo>
                      <a:pt x="211" y="59"/>
                    </a:lnTo>
                    <a:lnTo>
                      <a:pt x="161" y="52"/>
                    </a:lnTo>
                    <a:lnTo>
                      <a:pt x="130" y="47"/>
                    </a:lnTo>
                    <a:lnTo>
                      <a:pt x="94" y="38"/>
                    </a:lnTo>
                    <a:lnTo>
                      <a:pt x="61" y="28"/>
                    </a:lnTo>
                    <a:lnTo>
                      <a:pt x="30" y="21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85" name="Freeform 85"/>
              <p:cNvSpPr>
                <a:spLocks/>
              </p:cNvSpPr>
              <p:nvPr/>
            </p:nvSpPr>
            <p:spPr bwMode="auto">
              <a:xfrm>
                <a:off x="5859" y="4394"/>
                <a:ext cx="985" cy="81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28" y="22"/>
                  </a:cxn>
                  <a:cxn ang="0">
                    <a:pos x="59" y="36"/>
                  </a:cxn>
                  <a:cxn ang="0">
                    <a:pos x="90" y="46"/>
                  </a:cxn>
                  <a:cxn ang="0">
                    <a:pos x="128" y="55"/>
                  </a:cxn>
                  <a:cxn ang="0">
                    <a:pos x="161" y="60"/>
                  </a:cxn>
                  <a:cxn ang="0">
                    <a:pos x="209" y="69"/>
                  </a:cxn>
                  <a:cxn ang="0">
                    <a:pos x="271" y="74"/>
                  </a:cxn>
                  <a:cxn ang="0">
                    <a:pos x="335" y="79"/>
                  </a:cxn>
                  <a:cxn ang="0">
                    <a:pos x="394" y="81"/>
                  </a:cxn>
                  <a:cxn ang="0">
                    <a:pos x="446" y="81"/>
                  </a:cxn>
                  <a:cxn ang="0">
                    <a:pos x="479" y="81"/>
                  </a:cxn>
                  <a:cxn ang="0">
                    <a:pos x="494" y="81"/>
                  </a:cxn>
                  <a:cxn ang="0">
                    <a:pos x="508" y="79"/>
                  </a:cxn>
                  <a:cxn ang="0">
                    <a:pos x="544" y="76"/>
                  </a:cxn>
                  <a:cxn ang="0">
                    <a:pos x="593" y="74"/>
                  </a:cxn>
                  <a:cxn ang="0">
                    <a:pos x="653" y="69"/>
                  </a:cxn>
                  <a:cxn ang="0">
                    <a:pos x="714" y="62"/>
                  </a:cxn>
                  <a:cxn ang="0">
                    <a:pos x="774" y="55"/>
                  </a:cxn>
                  <a:cxn ang="0">
                    <a:pos x="824" y="48"/>
                  </a:cxn>
                  <a:cxn ang="0">
                    <a:pos x="855" y="43"/>
                  </a:cxn>
                  <a:cxn ang="0">
                    <a:pos x="893" y="34"/>
                  </a:cxn>
                  <a:cxn ang="0">
                    <a:pos x="926" y="24"/>
                  </a:cxn>
                  <a:cxn ang="0">
                    <a:pos x="954" y="15"/>
                  </a:cxn>
                  <a:cxn ang="0">
                    <a:pos x="985" y="3"/>
                  </a:cxn>
                  <a:cxn ang="0">
                    <a:pos x="952" y="0"/>
                  </a:cxn>
                  <a:cxn ang="0">
                    <a:pos x="921" y="0"/>
                  </a:cxn>
                  <a:cxn ang="0">
                    <a:pos x="888" y="3"/>
                  </a:cxn>
                  <a:cxn ang="0">
                    <a:pos x="852" y="10"/>
                  </a:cxn>
                  <a:cxn ang="0">
                    <a:pos x="817" y="15"/>
                  </a:cxn>
                  <a:cxn ang="0">
                    <a:pos x="769" y="22"/>
                  </a:cxn>
                  <a:cxn ang="0">
                    <a:pos x="710" y="29"/>
                  </a:cxn>
                  <a:cxn ang="0">
                    <a:pos x="648" y="36"/>
                  </a:cxn>
                  <a:cxn ang="0">
                    <a:pos x="589" y="41"/>
                  </a:cxn>
                  <a:cxn ang="0">
                    <a:pos x="539" y="43"/>
                  </a:cxn>
                  <a:cxn ang="0">
                    <a:pos x="503" y="46"/>
                  </a:cxn>
                  <a:cxn ang="0">
                    <a:pos x="491" y="46"/>
                  </a:cxn>
                  <a:cxn ang="0">
                    <a:pos x="479" y="46"/>
                  </a:cxn>
                  <a:cxn ang="0">
                    <a:pos x="444" y="46"/>
                  </a:cxn>
                  <a:cxn ang="0">
                    <a:pos x="394" y="46"/>
                  </a:cxn>
                  <a:cxn ang="0">
                    <a:pos x="335" y="43"/>
                  </a:cxn>
                  <a:cxn ang="0">
                    <a:pos x="273" y="41"/>
                  </a:cxn>
                  <a:cxn ang="0">
                    <a:pos x="214" y="34"/>
                  </a:cxn>
                  <a:cxn ang="0">
                    <a:pos x="166" y="27"/>
                  </a:cxn>
                  <a:cxn ang="0">
                    <a:pos x="135" y="22"/>
                  </a:cxn>
                  <a:cxn ang="0">
                    <a:pos x="97" y="17"/>
                  </a:cxn>
                  <a:cxn ang="0">
                    <a:pos x="64" y="12"/>
                  </a:cxn>
                  <a:cxn ang="0">
                    <a:pos x="33" y="8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985" h="81">
                    <a:moveTo>
                      <a:pt x="0" y="8"/>
                    </a:moveTo>
                    <a:lnTo>
                      <a:pt x="28" y="22"/>
                    </a:lnTo>
                    <a:lnTo>
                      <a:pt x="59" y="36"/>
                    </a:lnTo>
                    <a:lnTo>
                      <a:pt x="90" y="46"/>
                    </a:lnTo>
                    <a:lnTo>
                      <a:pt x="128" y="55"/>
                    </a:lnTo>
                    <a:lnTo>
                      <a:pt x="161" y="60"/>
                    </a:lnTo>
                    <a:lnTo>
                      <a:pt x="209" y="69"/>
                    </a:lnTo>
                    <a:lnTo>
                      <a:pt x="271" y="74"/>
                    </a:lnTo>
                    <a:lnTo>
                      <a:pt x="335" y="79"/>
                    </a:lnTo>
                    <a:lnTo>
                      <a:pt x="394" y="81"/>
                    </a:lnTo>
                    <a:lnTo>
                      <a:pt x="446" y="81"/>
                    </a:lnTo>
                    <a:lnTo>
                      <a:pt x="479" y="81"/>
                    </a:lnTo>
                    <a:lnTo>
                      <a:pt x="494" y="81"/>
                    </a:lnTo>
                    <a:lnTo>
                      <a:pt x="508" y="79"/>
                    </a:lnTo>
                    <a:lnTo>
                      <a:pt x="544" y="76"/>
                    </a:lnTo>
                    <a:lnTo>
                      <a:pt x="593" y="74"/>
                    </a:lnTo>
                    <a:lnTo>
                      <a:pt x="653" y="69"/>
                    </a:lnTo>
                    <a:lnTo>
                      <a:pt x="714" y="62"/>
                    </a:lnTo>
                    <a:lnTo>
                      <a:pt x="774" y="55"/>
                    </a:lnTo>
                    <a:lnTo>
                      <a:pt x="824" y="48"/>
                    </a:lnTo>
                    <a:lnTo>
                      <a:pt x="855" y="43"/>
                    </a:lnTo>
                    <a:lnTo>
                      <a:pt x="893" y="34"/>
                    </a:lnTo>
                    <a:lnTo>
                      <a:pt x="926" y="24"/>
                    </a:lnTo>
                    <a:lnTo>
                      <a:pt x="954" y="15"/>
                    </a:lnTo>
                    <a:lnTo>
                      <a:pt x="985" y="3"/>
                    </a:lnTo>
                    <a:lnTo>
                      <a:pt x="952" y="0"/>
                    </a:lnTo>
                    <a:lnTo>
                      <a:pt x="921" y="0"/>
                    </a:lnTo>
                    <a:lnTo>
                      <a:pt x="888" y="3"/>
                    </a:lnTo>
                    <a:lnTo>
                      <a:pt x="852" y="10"/>
                    </a:lnTo>
                    <a:lnTo>
                      <a:pt x="817" y="15"/>
                    </a:lnTo>
                    <a:lnTo>
                      <a:pt x="769" y="22"/>
                    </a:lnTo>
                    <a:lnTo>
                      <a:pt x="710" y="29"/>
                    </a:lnTo>
                    <a:lnTo>
                      <a:pt x="648" y="36"/>
                    </a:lnTo>
                    <a:lnTo>
                      <a:pt x="589" y="41"/>
                    </a:lnTo>
                    <a:lnTo>
                      <a:pt x="539" y="43"/>
                    </a:lnTo>
                    <a:lnTo>
                      <a:pt x="503" y="46"/>
                    </a:lnTo>
                    <a:lnTo>
                      <a:pt x="491" y="46"/>
                    </a:lnTo>
                    <a:lnTo>
                      <a:pt x="479" y="46"/>
                    </a:lnTo>
                    <a:lnTo>
                      <a:pt x="444" y="46"/>
                    </a:lnTo>
                    <a:lnTo>
                      <a:pt x="394" y="46"/>
                    </a:lnTo>
                    <a:lnTo>
                      <a:pt x="335" y="43"/>
                    </a:lnTo>
                    <a:lnTo>
                      <a:pt x="273" y="41"/>
                    </a:lnTo>
                    <a:lnTo>
                      <a:pt x="214" y="34"/>
                    </a:lnTo>
                    <a:lnTo>
                      <a:pt x="166" y="27"/>
                    </a:lnTo>
                    <a:lnTo>
                      <a:pt x="135" y="22"/>
                    </a:lnTo>
                    <a:lnTo>
                      <a:pt x="97" y="17"/>
                    </a:lnTo>
                    <a:lnTo>
                      <a:pt x="64" y="12"/>
                    </a:lnTo>
                    <a:lnTo>
                      <a:pt x="33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86" name="Freeform 86"/>
              <p:cNvSpPr>
                <a:spLocks/>
              </p:cNvSpPr>
              <p:nvPr/>
            </p:nvSpPr>
            <p:spPr bwMode="auto">
              <a:xfrm>
                <a:off x="7055" y="3637"/>
                <a:ext cx="397" cy="385"/>
              </a:xfrm>
              <a:custGeom>
                <a:avLst/>
                <a:gdLst/>
                <a:ahLst/>
                <a:cxnLst>
                  <a:cxn ang="0">
                    <a:pos x="31" y="373"/>
                  </a:cxn>
                  <a:cxn ang="0">
                    <a:pos x="83" y="335"/>
                  </a:cxn>
                  <a:cxn ang="0">
                    <a:pos x="110" y="285"/>
                  </a:cxn>
                  <a:cxn ang="0">
                    <a:pos x="117" y="242"/>
                  </a:cxn>
                  <a:cxn ang="0">
                    <a:pos x="112" y="185"/>
                  </a:cxn>
                  <a:cxn ang="0">
                    <a:pos x="102" y="128"/>
                  </a:cxn>
                  <a:cxn ang="0">
                    <a:pos x="102" y="71"/>
                  </a:cxn>
                  <a:cxn ang="0">
                    <a:pos x="119" y="38"/>
                  </a:cxn>
                  <a:cxn ang="0">
                    <a:pos x="148" y="33"/>
                  </a:cxn>
                  <a:cxn ang="0">
                    <a:pos x="169" y="38"/>
                  </a:cxn>
                  <a:cxn ang="0">
                    <a:pos x="174" y="40"/>
                  </a:cxn>
                  <a:cxn ang="0">
                    <a:pos x="197" y="47"/>
                  </a:cxn>
                  <a:cxn ang="0">
                    <a:pos x="240" y="57"/>
                  </a:cxn>
                  <a:cxn ang="0">
                    <a:pos x="297" y="64"/>
                  </a:cxn>
                  <a:cxn ang="0">
                    <a:pos x="328" y="64"/>
                  </a:cxn>
                  <a:cxn ang="0">
                    <a:pos x="335" y="64"/>
                  </a:cxn>
                  <a:cxn ang="0">
                    <a:pos x="340" y="66"/>
                  </a:cxn>
                  <a:cxn ang="0">
                    <a:pos x="349" y="66"/>
                  </a:cxn>
                  <a:cxn ang="0">
                    <a:pos x="364" y="69"/>
                  </a:cxn>
                  <a:cxn ang="0">
                    <a:pos x="361" y="90"/>
                  </a:cxn>
                  <a:cxn ang="0">
                    <a:pos x="354" y="109"/>
                  </a:cxn>
                  <a:cxn ang="0">
                    <a:pos x="326" y="135"/>
                  </a:cxn>
                  <a:cxn ang="0">
                    <a:pos x="299" y="150"/>
                  </a:cxn>
                  <a:cxn ang="0">
                    <a:pos x="238" y="164"/>
                  </a:cxn>
                  <a:cxn ang="0">
                    <a:pos x="181" y="159"/>
                  </a:cxn>
                  <a:cxn ang="0">
                    <a:pos x="238" y="188"/>
                  </a:cxn>
                  <a:cxn ang="0">
                    <a:pos x="311" y="180"/>
                  </a:cxn>
                  <a:cxn ang="0">
                    <a:pos x="342" y="166"/>
                  </a:cxn>
                  <a:cxn ang="0">
                    <a:pos x="383" y="128"/>
                  </a:cxn>
                  <a:cxn ang="0">
                    <a:pos x="394" y="97"/>
                  </a:cxn>
                  <a:cxn ang="0">
                    <a:pos x="397" y="62"/>
                  </a:cxn>
                  <a:cxn ang="0">
                    <a:pos x="390" y="47"/>
                  </a:cxn>
                  <a:cxn ang="0">
                    <a:pos x="378" y="38"/>
                  </a:cxn>
                  <a:cxn ang="0">
                    <a:pos x="366" y="33"/>
                  </a:cxn>
                  <a:cxn ang="0">
                    <a:pos x="359" y="33"/>
                  </a:cxn>
                  <a:cxn ang="0">
                    <a:pos x="345" y="31"/>
                  </a:cxn>
                  <a:cxn ang="0">
                    <a:pos x="333" y="31"/>
                  </a:cxn>
                  <a:cxn ang="0">
                    <a:pos x="328" y="31"/>
                  </a:cxn>
                  <a:cxn ang="0">
                    <a:pos x="269" y="28"/>
                  </a:cxn>
                  <a:cxn ang="0">
                    <a:pos x="226" y="21"/>
                  </a:cxn>
                  <a:cxn ang="0">
                    <a:pos x="193" y="12"/>
                  </a:cxn>
                  <a:cxn ang="0">
                    <a:pos x="181" y="7"/>
                  </a:cxn>
                  <a:cxn ang="0">
                    <a:pos x="169" y="2"/>
                  </a:cxn>
                  <a:cxn ang="0">
                    <a:pos x="129" y="2"/>
                  </a:cxn>
                  <a:cxn ang="0">
                    <a:pos x="100" y="12"/>
                  </a:cxn>
                  <a:cxn ang="0">
                    <a:pos x="79" y="38"/>
                  </a:cxn>
                  <a:cxn ang="0">
                    <a:pos x="69" y="69"/>
                  </a:cxn>
                  <a:cxn ang="0">
                    <a:pos x="67" y="102"/>
                  </a:cxn>
                  <a:cxn ang="0">
                    <a:pos x="74" y="164"/>
                  </a:cxn>
                  <a:cxn ang="0">
                    <a:pos x="83" y="218"/>
                  </a:cxn>
                  <a:cxn ang="0">
                    <a:pos x="81" y="261"/>
                  </a:cxn>
                  <a:cxn ang="0">
                    <a:pos x="72" y="287"/>
                  </a:cxn>
                  <a:cxn ang="0">
                    <a:pos x="41" y="340"/>
                  </a:cxn>
                  <a:cxn ang="0">
                    <a:pos x="0" y="385"/>
                  </a:cxn>
                </a:cxnLst>
                <a:rect l="0" t="0" r="r" b="b"/>
                <a:pathLst>
                  <a:path w="397" h="385">
                    <a:moveTo>
                      <a:pt x="0" y="385"/>
                    </a:moveTo>
                    <a:lnTo>
                      <a:pt x="31" y="373"/>
                    </a:lnTo>
                    <a:lnTo>
                      <a:pt x="60" y="356"/>
                    </a:lnTo>
                    <a:lnTo>
                      <a:pt x="83" y="335"/>
                    </a:lnTo>
                    <a:lnTo>
                      <a:pt x="105" y="299"/>
                    </a:lnTo>
                    <a:lnTo>
                      <a:pt x="110" y="285"/>
                    </a:lnTo>
                    <a:lnTo>
                      <a:pt x="114" y="266"/>
                    </a:lnTo>
                    <a:lnTo>
                      <a:pt x="117" y="242"/>
                    </a:lnTo>
                    <a:lnTo>
                      <a:pt x="117" y="214"/>
                    </a:lnTo>
                    <a:lnTo>
                      <a:pt x="112" y="185"/>
                    </a:lnTo>
                    <a:lnTo>
                      <a:pt x="107" y="157"/>
                    </a:lnTo>
                    <a:lnTo>
                      <a:pt x="102" y="128"/>
                    </a:lnTo>
                    <a:lnTo>
                      <a:pt x="102" y="100"/>
                    </a:lnTo>
                    <a:lnTo>
                      <a:pt x="102" y="71"/>
                    </a:lnTo>
                    <a:lnTo>
                      <a:pt x="110" y="52"/>
                    </a:lnTo>
                    <a:lnTo>
                      <a:pt x="119" y="38"/>
                    </a:lnTo>
                    <a:lnTo>
                      <a:pt x="133" y="36"/>
                    </a:lnTo>
                    <a:lnTo>
                      <a:pt x="148" y="33"/>
                    </a:lnTo>
                    <a:lnTo>
                      <a:pt x="162" y="38"/>
                    </a:lnTo>
                    <a:lnTo>
                      <a:pt x="169" y="38"/>
                    </a:lnTo>
                    <a:lnTo>
                      <a:pt x="174" y="40"/>
                    </a:lnTo>
                    <a:lnTo>
                      <a:pt x="183" y="43"/>
                    </a:lnTo>
                    <a:lnTo>
                      <a:pt x="197" y="47"/>
                    </a:lnTo>
                    <a:lnTo>
                      <a:pt x="216" y="55"/>
                    </a:lnTo>
                    <a:lnTo>
                      <a:pt x="240" y="57"/>
                    </a:lnTo>
                    <a:lnTo>
                      <a:pt x="269" y="62"/>
                    </a:lnTo>
                    <a:lnTo>
                      <a:pt x="297" y="64"/>
                    </a:lnTo>
                    <a:lnTo>
                      <a:pt x="326" y="64"/>
                    </a:lnTo>
                    <a:lnTo>
                      <a:pt x="328" y="64"/>
                    </a:lnTo>
                    <a:lnTo>
                      <a:pt x="333" y="64"/>
                    </a:lnTo>
                    <a:lnTo>
                      <a:pt x="335" y="64"/>
                    </a:lnTo>
                    <a:lnTo>
                      <a:pt x="335" y="66"/>
                    </a:lnTo>
                    <a:lnTo>
                      <a:pt x="340" y="66"/>
                    </a:lnTo>
                    <a:lnTo>
                      <a:pt x="345" y="66"/>
                    </a:lnTo>
                    <a:lnTo>
                      <a:pt x="349" y="66"/>
                    </a:lnTo>
                    <a:lnTo>
                      <a:pt x="354" y="66"/>
                    </a:lnTo>
                    <a:lnTo>
                      <a:pt x="364" y="69"/>
                    </a:lnTo>
                    <a:lnTo>
                      <a:pt x="361" y="78"/>
                    </a:lnTo>
                    <a:lnTo>
                      <a:pt x="361" y="90"/>
                    </a:lnTo>
                    <a:lnTo>
                      <a:pt x="356" y="100"/>
                    </a:lnTo>
                    <a:lnTo>
                      <a:pt x="354" y="109"/>
                    </a:lnTo>
                    <a:lnTo>
                      <a:pt x="340" y="123"/>
                    </a:lnTo>
                    <a:lnTo>
                      <a:pt x="326" y="135"/>
                    </a:lnTo>
                    <a:lnTo>
                      <a:pt x="309" y="145"/>
                    </a:lnTo>
                    <a:lnTo>
                      <a:pt x="299" y="150"/>
                    </a:lnTo>
                    <a:lnTo>
                      <a:pt x="266" y="159"/>
                    </a:lnTo>
                    <a:lnTo>
                      <a:pt x="238" y="164"/>
                    </a:lnTo>
                    <a:lnTo>
                      <a:pt x="212" y="164"/>
                    </a:lnTo>
                    <a:lnTo>
                      <a:pt x="181" y="159"/>
                    </a:lnTo>
                    <a:lnTo>
                      <a:pt x="209" y="178"/>
                    </a:lnTo>
                    <a:lnTo>
                      <a:pt x="238" y="188"/>
                    </a:lnTo>
                    <a:lnTo>
                      <a:pt x="273" y="188"/>
                    </a:lnTo>
                    <a:lnTo>
                      <a:pt x="311" y="180"/>
                    </a:lnTo>
                    <a:lnTo>
                      <a:pt x="326" y="173"/>
                    </a:lnTo>
                    <a:lnTo>
                      <a:pt x="342" y="166"/>
                    </a:lnTo>
                    <a:lnTo>
                      <a:pt x="364" y="150"/>
                    </a:lnTo>
                    <a:lnTo>
                      <a:pt x="383" y="128"/>
                    </a:lnTo>
                    <a:lnTo>
                      <a:pt x="387" y="114"/>
                    </a:lnTo>
                    <a:lnTo>
                      <a:pt x="394" y="97"/>
                    </a:lnTo>
                    <a:lnTo>
                      <a:pt x="397" y="81"/>
                    </a:lnTo>
                    <a:lnTo>
                      <a:pt x="397" y="62"/>
                    </a:lnTo>
                    <a:lnTo>
                      <a:pt x="394" y="55"/>
                    </a:lnTo>
                    <a:lnTo>
                      <a:pt x="390" y="47"/>
                    </a:lnTo>
                    <a:lnTo>
                      <a:pt x="385" y="40"/>
                    </a:lnTo>
                    <a:lnTo>
                      <a:pt x="378" y="38"/>
                    </a:lnTo>
                    <a:lnTo>
                      <a:pt x="371" y="33"/>
                    </a:lnTo>
                    <a:lnTo>
                      <a:pt x="366" y="33"/>
                    </a:lnTo>
                    <a:lnTo>
                      <a:pt x="361" y="33"/>
                    </a:lnTo>
                    <a:lnTo>
                      <a:pt x="359" y="33"/>
                    </a:lnTo>
                    <a:lnTo>
                      <a:pt x="349" y="33"/>
                    </a:lnTo>
                    <a:lnTo>
                      <a:pt x="345" y="31"/>
                    </a:lnTo>
                    <a:lnTo>
                      <a:pt x="337" y="31"/>
                    </a:lnTo>
                    <a:lnTo>
                      <a:pt x="333" y="31"/>
                    </a:lnTo>
                    <a:lnTo>
                      <a:pt x="330" y="31"/>
                    </a:lnTo>
                    <a:lnTo>
                      <a:pt x="328" y="31"/>
                    </a:lnTo>
                    <a:lnTo>
                      <a:pt x="297" y="28"/>
                    </a:lnTo>
                    <a:lnTo>
                      <a:pt x="269" y="28"/>
                    </a:lnTo>
                    <a:lnTo>
                      <a:pt x="245" y="24"/>
                    </a:lnTo>
                    <a:lnTo>
                      <a:pt x="226" y="21"/>
                    </a:lnTo>
                    <a:lnTo>
                      <a:pt x="207" y="14"/>
                    </a:lnTo>
                    <a:lnTo>
                      <a:pt x="193" y="12"/>
                    </a:lnTo>
                    <a:lnTo>
                      <a:pt x="183" y="7"/>
                    </a:lnTo>
                    <a:lnTo>
                      <a:pt x="181" y="7"/>
                    </a:lnTo>
                    <a:lnTo>
                      <a:pt x="178" y="5"/>
                    </a:lnTo>
                    <a:lnTo>
                      <a:pt x="169" y="2"/>
                    </a:lnTo>
                    <a:lnTo>
                      <a:pt x="152" y="0"/>
                    </a:lnTo>
                    <a:lnTo>
                      <a:pt x="129" y="2"/>
                    </a:lnTo>
                    <a:lnTo>
                      <a:pt x="114" y="2"/>
                    </a:lnTo>
                    <a:lnTo>
                      <a:pt x="100" y="12"/>
                    </a:lnTo>
                    <a:lnTo>
                      <a:pt x="88" y="24"/>
                    </a:lnTo>
                    <a:lnTo>
                      <a:pt x="79" y="38"/>
                    </a:lnTo>
                    <a:lnTo>
                      <a:pt x="72" y="52"/>
                    </a:lnTo>
                    <a:lnTo>
                      <a:pt x="69" y="69"/>
                    </a:lnTo>
                    <a:lnTo>
                      <a:pt x="67" y="85"/>
                    </a:lnTo>
                    <a:lnTo>
                      <a:pt x="67" y="102"/>
                    </a:lnTo>
                    <a:lnTo>
                      <a:pt x="69" y="133"/>
                    </a:lnTo>
                    <a:lnTo>
                      <a:pt x="74" y="164"/>
                    </a:lnTo>
                    <a:lnTo>
                      <a:pt x="79" y="192"/>
                    </a:lnTo>
                    <a:lnTo>
                      <a:pt x="83" y="218"/>
                    </a:lnTo>
                    <a:lnTo>
                      <a:pt x="83" y="240"/>
                    </a:lnTo>
                    <a:lnTo>
                      <a:pt x="81" y="261"/>
                    </a:lnTo>
                    <a:lnTo>
                      <a:pt x="76" y="275"/>
                    </a:lnTo>
                    <a:lnTo>
                      <a:pt x="72" y="287"/>
                    </a:lnTo>
                    <a:lnTo>
                      <a:pt x="57" y="313"/>
                    </a:lnTo>
                    <a:lnTo>
                      <a:pt x="41" y="340"/>
                    </a:lnTo>
                    <a:lnTo>
                      <a:pt x="22" y="361"/>
                    </a:lnTo>
                    <a:lnTo>
                      <a:pt x="0" y="3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87" name="Freeform 87"/>
              <p:cNvSpPr>
                <a:spLocks/>
              </p:cNvSpPr>
              <p:nvPr/>
            </p:nvSpPr>
            <p:spPr bwMode="auto">
              <a:xfrm>
                <a:off x="7347" y="3490"/>
                <a:ext cx="280" cy="313"/>
              </a:xfrm>
              <a:custGeom>
                <a:avLst/>
                <a:gdLst/>
                <a:ahLst/>
                <a:cxnLst>
                  <a:cxn ang="0">
                    <a:pos x="269" y="50"/>
                  </a:cxn>
                  <a:cxn ang="0">
                    <a:pos x="261" y="33"/>
                  </a:cxn>
                  <a:cxn ang="0">
                    <a:pos x="254" y="16"/>
                  </a:cxn>
                  <a:cxn ang="0">
                    <a:pos x="250" y="9"/>
                  </a:cxn>
                  <a:cxn ang="0">
                    <a:pos x="242" y="4"/>
                  </a:cxn>
                  <a:cxn ang="0">
                    <a:pos x="226" y="0"/>
                  </a:cxn>
                  <a:cxn ang="0">
                    <a:pos x="207" y="7"/>
                  </a:cxn>
                  <a:cxn ang="0">
                    <a:pos x="190" y="16"/>
                  </a:cxn>
                  <a:cxn ang="0">
                    <a:pos x="174" y="26"/>
                  </a:cxn>
                  <a:cxn ang="0">
                    <a:pos x="102" y="71"/>
                  </a:cxn>
                  <a:cxn ang="0">
                    <a:pos x="57" y="104"/>
                  </a:cxn>
                  <a:cxn ang="0">
                    <a:pos x="24" y="137"/>
                  </a:cxn>
                  <a:cxn ang="0">
                    <a:pos x="0" y="171"/>
                  </a:cxn>
                  <a:cxn ang="0">
                    <a:pos x="41" y="154"/>
                  </a:cxn>
                  <a:cxn ang="0">
                    <a:pos x="79" y="130"/>
                  </a:cxn>
                  <a:cxn ang="0">
                    <a:pos x="121" y="97"/>
                  </a:cxn>
                  <a:cxn ang="0">
                    <a:pos x="188" y="54"/>
                  </a:cxn>
                  <a:cxn ang="0">
                    <a:pos x="207" y="47"/>
                  </a:cxn>
                  <a:cxn ang="0">
                    <a:pos x="223" y="38"/>
                  </a:cxn>
                  <a:cxn ang="0">
                    <a:pos x="226" y="38"/>
                  </a:cxn>
                  <a:cxn ang="0">
                    <a:pos x="233" y="54"/>
                  </a:cxn>
                  <a:cxn ang="0">
                    <a:pos x="238" y="61"/>
                  </a:cxn>
                  <a:cxn ang="0">
                    <a:pos x="242" y="90"/>
                  </a:cxn>
                  <a:cxn ang="0">
                    <a:pos x="247" y="161"/>
                  </a:cxn>
                  <a:cxn ang="0">
                    <a:pos x="226" y="230"/>
                  </a:cxn>
                  <a:cxn ang="0">
                    <a:pos x="195" y="266"/>
                  </a:cxn>
                  <a:cxn ang="0">
                    <a:pos x="159" y="287"/>
                  </a:cxn>
                  <a:cxn ang="0">
                    <a:pos x="121" y="304"/>
                  </a:cxn>
                  <a:cxn ang="0">
                    <a:pos x="166" y="313"/>
                  </a:cxn>
                  <a:cxn ang="0">
                    <a:pos x="214" y="292"/>
                  </a:cxn>
                  <a:cxn ang="0">
                    <a:pos x="254" y="247"/>
                  </a:cxn>
                  <a:cxn ang="0">
                    <a:pos x="280" y="164"/>
                  </a:cxn>
                  <a:cxn ang="0">
                    <a:pos x="276" y="85"/>
                  </a:cxn>
                  <a:cxn ang="0">
                    <a:pos x="269" y="52"/>
                  </a:cxn>
                </a:cxnLst>
                <a:rect l="0" t="0" r="r" b="b"/>
                <a:pathLst>
                  <a:path w="280" h="313">
                    <a:moveTo>
                      <a:pt x="269" y="52"/>
                    </a:moveTo>
                    <a:lnTo>
                      <a:pt x="269" y="50"/>
                    </a:lnTo>
                    <a:lnTo>
                      <a:pt x="264" y="42"/>
                    </a:lnTo>
                    <a:lnTo>
                      <a:pt x="261" y="33"/>
                    </a:lnTo>
                    <a:lnTo>
                      <a:pt x="257" y="19"/>
                    </a:lnTo>
                    <a:lnTo>
                      <a:pt x="254" y="16"/>
                    </a:lnTo>
                    <a:lnTo>
                      <a:pt x="252" y="14"/>
                    </a:lnTo>
                    <a:lnTo>
                      <a:pt x="250" y="9"/>
                    </a:lnTo>
                    <a:lnTo>
                      <a:pt x="250" y="4"/>
                    </a:lnTo>
                    <a:lnTo>
                      <a:pt x="242" y="4"/>
                    </a:lnTo>
                    <a:lnTo>
                      <a:pt x="231" y="0"/>
                    </a:lnTo>
                    <a:lnTo>
                      <a:pt x="226" y="0"/>
                    </a:lnTo>
                    <a:lnTo>
                      <a:pt x="216" y="4"/>
                    </a:lnTo>
                    <a:lnTo>
                      <a:pt x="207" y="7"/>
                    </a:lnTo>
                    <a:lnTo>
                      <a:pt x="200" y="12"/>
                    </a:lnTo>
                    <a:lnTo>
                      <a:pt x="190" y="16"/>
                    </a:lnTo>
                    <a:lnTo>
                      <a:pt x="181" y="21"/>
                    </a:lnTo>
                    <a:lnTo>
                      <a:pt x="174" y="26"/>
                    </a:lnTo>
                    <a:lnTo>
                      <a:pt x="136" y="47"/>
                    </a:lnTo>
                    <a:lnTo>
                      <a:pt x="102" y="71"/>
                    </a:lnTo>
                    <a:lnTo>
                      <a:pt x="74" y="90"/>
                    </a:lnTo>
                    <a:lnTo>
                      <a:pt x="57" y="104"/>
                    </a:lnTo>
                    <a:lnTo>
                      <a:pt x="38" y="118"/>
                    </a:lnTo>
                    <a:lnTo>
                      <a:pt x="24" y="137"/>
                    </a:lnTo>
                    <a:lnTo>
                      <a:pt x="10" y="152"/>
                    </a:lnTo>
                    <a:lnTo>
                      <a:pt x="0" y="171"/>
                    </a:lnTo>
                    <a:lnTo>
                      <a:pt x="19" y="164"/>
                    </a:lnTo>
                    <a:lnTo>
                      <a:pt x="41" y="154"/>
                    </a:lnTo>
                    <a:lnTo>
                      <a:pt x="57" y="145"/>
                    </a:lnTo>
                    <a:lnTo>
                      <a:pt x="79" y="130"/>
                    </a:lnTo>
                    <a:lnTo>
                      <a:pt x="95" y="116"/>
                    </a:lnTo>
                    <a:lnTo>
                      <a:pt x="121" y="97"/>
                    </a:lnTo>
                    <a:lnTo>
                      <a:pt x="152" y="76"/>
                    </a:lnTo>
                    <a:lnTo>
                      <a:pt x="188" y="54"/>
                    </a:lnTo>
                    <a:lnTo>
                      <a:pt x="197" y="50"/>
                    </a:lnTo>
                    <a:lnTo>
                      <a:pt x="207" y="47"/>
                    </a:lnTo>
                    <a:lnTo>
                      <a:pt x="214" y="42"/>
                    </a:lnTo>
                    <a:lnTo>
                      <a:pt x="223" y="38"/>
                    </a:lnTo>
                    <a:lnTo>
                      <a:pt x="226" y="38"/>
                    </a:lnTo>
                    <a:lnTo>
                      <a:pt x="231" y="47"/>
                    </a:lnTo>
                    <a:lnTo>
                      <a:pt x="233" y="54"/>
                    </a:lnTo>
                    <a:lnTo>
                      <a:pt x="235" y="59"/>
                    </a:lnTo>
                    <a:lnTo>
                      <a:pt x="238" y="61"/>
                    </a:lnTo>
                    <a:lnTo>
                      <a:pt x="238" y="69"/>
                    </a:lnTo>
                    <a:lnTo>
                      <a:pt x="242" y="90"/>
                    </a:lnTo>
                    <a:lnTo>
                      <a:pt x="247" y="123"/>
                    </a:lnTo>
                    <a:lnTo>
                      <a:pt x="247" y="161"/>
                    </a:lnTo>
                    <a:lnTo>
                      <a:pt x="238" y="197"/>
                    </a:lnTo>
                    <a:lnTo>
                      <a:pt x="226" y="230"/>
                    </a:lnTo>
                    <a:lnTo>
                      <a:pt x="207" y="254"/>
                    </a:lnTo>
                    <a:lnTo>
                      <a:pt x="195" y="266"/>
                    </a:lnTo>
                    <a:lnTo>
                      <a:pt x="176" y="278"/>
                    </a:lnTo>
                    <a:lnTo>
                      <a:pt x="159" y="287"/>
                    </a:lnTo>
                    <a:lnTo>
                      <a:pt x="143" y="297"/>
                    </a:lnTo>
                    <a:lnTo>
                      <a:pt x="121" y="304"/>
                    </a:lnTo>
                    <a:lnTo>
                      <a:pt x="143" y="311"/>
                    </a:lnTo>
                    <a:lnTo>
                      <a:pt x="166" y="313"/>
                    </a:lnTo>
                    <a:lnTo>
                      <a:pt x="188" y="306"/>
                    </a:lnTo>
                    <a:lnTo>
                      <a:pt x="214" y="292"/>
                    </a:lnTo>
                    <a:lnTo>
                      <a:pt x="233" y="275"/>
                    </a:lnTo>
                    <a:lnTo>
                      <a:pt x="254" y="247"/>
                    </a:lnTo>
                    <a:lnTo>
                      <a:pt x="271" y="206"/>
                    </a:lnTo>
                    <a:lnTo>
                      <a:pt x="280" y="164"/>
                    </a:lnTo>
                    <a:lnTo>
                      <a:pt x="280" y="121"/>
                    </a:lnTo>
                    <a:lnTo>
                      <a:pt x="276" y="85"/>
                    </a:lnTo>
                    <a:lnTo>
                      <a:pt x="271" y="59"/>
                    </a:lnTo>
                    <a:lnTo>
                      <a:pt x="269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88" name="Freeform 88"/>
              <p:cNvSpPr>
                <a:spLocks/>
              </p:cNvSpPr>
              <p:nvPr/>
            </p:nvSpPr>
            <p:spPr bwMode="auto">
              <a:xfrm>
                <a:off x="7326" y="3775"/>
                <a:ext cx="240" cy="292"/>
              </a:xfrm>
              <a:custGeom>
                <a:avLst/>
                <a:gdLst/>
                <a:ahLst/>
                <a:cxnLst>
                  <a:cxn ang="0">
                    <a:pos x="223" y="61"/>
                  </a:cxn>
                  <a:cxn ang="0">
                    <a:pos x="216" y="83"/>
                  </a:cxn>
                  <a:cxn ang="0">
                    <a:pos x="214" y="102"/>
                  </a:cxn>
                  <a:cxn ang="0">
                    <a:pos x="211" y="121"/>
                  </a:cxn>
                  <a:cxn ang="0">
                    <a:pos x="206" y="145"/>
                  </a:cxn>
                  <a:cxn ang="0">
                    <a:pos x="202" y="161"/>
                  </a:cxn>
                  <a:cxn ang="0">
                    <a:pos x="190" y="185"/>
                  </a:cxn>
                  <a:cxn ang="0">
                    <a:pos x="171" y="209"/>
                  </a:cxn>
                  <a:cxn ang="0">
                    <a:pos x="140" y="232"/>
                  </a:cxn>
                  <a:cxn ang="0">
                    <a:pos x="107" y="247"/>
                  </a:cxn>
                  <a:cxn ang="0">
                    <a:pos x="81" y="254"/>
                  </a:cxn>
                  <a:cxn ang="0">
                    <a:pos x="62" y="256"/>
                  </a:cxn>
                  <a:cxn ang="0">
                    <a:pos x="55" y="256"/>
                  </a:cxn>
                  <a:cxn ang="0">
                    <a:pos x="50" y="256"/>
                  </a:cxn>
                  <a:cxn ang="0">
                    <a:pos x="38" y="249"/>
                  </a:cxn>
                  <a:cxn ang="0">
                    <a:pos x="33" y="232"/>
                  </a:cxn>
                  <a:cxn ang="0">
                    <a:pos x="43" y="202"/>
                  </a:cxn>
                  <a:cxn ang="0">
                    <a:pos x="59" y="166"/>
                  </a:cxn>
                  <a:cxn ang="0">
                    <a:pos x="78" y="135"/>
                  </a:cxn>
                  <a:cxn ang="0">
                    <a:pos x="95" y="107"/>
                  </a:cxn>
                  <a:cxn ang="0">
                    <a:pos x="104" y="88"/>
                  </a:cxn>
                  <a:cxn ang="0">
                    <a:pos x="114" y="64"/>
                  </a:cxn>
                  <a:cxn ang="0">
                    <a:pos x="119" y="42"/>
                  </a:cxn>
                  <a:cxn ang="0">
                    <a:pos x="119" y="21"/>
                  </a:cxn>
                  <a:cxn ang="0">
                    <a:pos x="114" y="0"/>
                  </a:cxn>
                  <a:cxn ang="0">
                    <a:pos x="104" y="19"/>
                  </a:cxn>
                  <a:cxn ang="0">
                    <a:pos x="95" y="35"/>
                  </a:cxn>
                  <a:cxn ang="0">
                    <a:pos x="85" y="52"/>
                  </a:cxn>
                  <a:cxn ang="0">
                    <a:pos x="74" y="73"/>
                  </a:cxn>
                  <a:cxn ang="0">
                    <a:pos x="64" y="90"/>
                  </a:cxn>
                  <a:cxn ang="0">
                    <a:pos x="47" y="118"/>
                  </a:cxn>
                  <a:cxn ang="0">
                    <a:pos x="28" y="149"/>
                  </a:cxn>
                  <a:cxn ang="0">
                    <a:pos x="9" y="187"/>
                  </a:cxn>
                  <a:cxn ang="0">
                    <a:pos x="2" y="206"/>
                  </a:cxn>
                  <a:cxn ang="0">
                    <a:pos x="0" y="230"/>
                  </a:cxn>
                  <a:cxn ang="0">
                    <a:pos x="2" y="251"/>
                  </a:cxn>
                  <a:cxn ang="0">
                    <a:pos x="14" y="273"/>
                  </a:cxn>
                  <a:cxn ang="0">
                    <a:pos x="26" y="282"/>
                  </a:cxn>
                  <a:cxn ang="0">
                    <a:pos x="40" y="287"/>
                  </a:cxn>
                  <a:cxn ang="0">
                    <a:pos x="47" y="289"/>
                  </a:cxn>
                  <a:cxn ang="0">
                    <a:pos x="50" y="292"/>
                  </a:cxn>
                  <a:cxn ang="0">
                    <a:pos x="62" y="292"/>
                  </a:cxn>
                  <a:cxn ang="0">
                    <a:pos x="85" y="287"/>
                  </a:cxn>
                  <a:cxn ang="0">
                    <a:pos x="121" y="278"/>
                  </a:cxn>
                  <a:cxn ang="0">
                    <a:pos x="157" y="261"/>
                  </a:cxn>
                  <a:cxn ang="0">
                    <a:pos x="173" y="249"/>
                  </a:cxn>
                  <a:cxn ang="0">
                    <a:pos x="192" y="237"/>
                  </a:cxn>
                  <a:cxn ang="0">
                    <a:pos x="206" y="223"/>
                  </a:cxn>
                  <a:cxn ang="0">
                    <a:pos x="221" y="204"/>
                  </a:cxn>
                  <a:cxn ang="0">
                    <a:pos x="230" y="187"/>
                  </a:cxn>
                  <a:cxn ang="0">
                    <a:pos x="235" y="171"/>
                  </a:cxn>
                  <a:cxn ang="0">
                    <a:pos x="237" y="159"/>
                  </a:cxn>
                  <a:cxn ang="0">
                    <a:pos x="240" y="149"/>
                  </a:cxn>
                  <a:cxn ang="0">
                    <a:pos x="240" y="123"/>
                  </a:cxn>
                  <a:cxn ang="0">
                    <a:pos x="237" y="102"/>
                  </a:cxn>
                  <a:cxn ang="0">
                    <a:pos x="230" y="80"/>
                  </a:cxn>
                  <a:cxn ang="0">
                    <a:pos x="223" y="61"/>
                  </a:cxn>
                  <a:cxn ang="0">
                    <a:pos x="223" y="61"/>
                  </a:cxn>
                </a:cxnLst>
                <a:rect l="0" t="0" r="r" b="b"/>
                <a:pathLst>
                  <a:path w="240" h="292">
                    <a:moveTo>
                      <a:pt x="223" y="61"/>
                    </a:moveTo>
                    <a:lnTo>
                      <a:pt x="216" y="83"/>
                    </a:lnTo>
                    <a:lnTo>
                      <a:pt x="214" y="102"/>
                    </a:lnTo>
                    <a:lnTo>
                      <a:pt x="211" y="121"/>
                    </a:lnTo>
                    <a:lnTo>
                      <a:pt x="206" y="145"/>
                    </a:lnTo>
                    <a:lnTo>
                      <a:pt x="202" y="161"/>
                    </a:lnTo>
                    <a:lnTo>
                      <a:pt x="190" y="185"/>
                    </a:lnTo>
                    <a:lnTo>
                      <a:pt x="171" y="209"/>
                    </a:lnTo>
                    <a:lnTo>
                      <a:pt x="140" y="232"/>
                    </a:lnTo>
                    <a:lnTo>
                      <a:pt x="107" y="247"/>
                    </a:lnTo>
                    <a:lnTo>
                      <a:pt x="81" y="254"/>
                    </a:lnTo>
                    <a:lnTo>
                      <a:pt x="62" y="256"/>
                    </a:lnTo>
                    <a:lnTo>
                      <a:pt x="55" y="256"/>
                    </a:lnTo>
                    <a:lnTo>
                      <a:pt x="50" y="256"/>
                    </a:lnTo>
                    <a:lnTo>
                      <a:pt x="38" y="249"/>
                    </a:lnTo>
                    <a:lnTo>
                      <a:pt x="33" y="232"/>
                    </a:lnTo>
                    <a:lnTo>
                      <a:pt x="43" y="202"/>
                    </a:lnTo>
                    <a:lnTo>
                      <a:pt x="59" y="166"/>
                    </a:lnTo>
                    <a:lnTo>
                      <a:pt x="78" y="135"/>
                    </a:lnTo>
                    <a:lnTo>
                      <a:pt x="95" y="107"/>
                    </a:lnTo>
                    <a:lnTo>
                      <a:pt x="104" y="88"/>
                    </a:lnTo>
                    <a:lnTo>
                      <a:pt x="114" y="64"/>
                    </a:lnTo>
                    <a:lnTo>
                      <a:pt x="119" y="42"/>
                    </a:lnTo>
                    <a:lnTo>
                      <a:pt x="119" y="21"/>
                    </a:lnTo>
                    <a:lnTo>
                      <a:pt x="114" y="0"/>
                    </a:lnTo>
                    <a:lnTo>
                      <a:pt x="104" y="19"/>
                    </a:lnTo>
                    <a:lnTo>
                      <a:pt x="95" y="35"/>
                    </a:lnTo>
                    <a:lnTo>
                      <a:pt x="85" y="52"/>
                    </a:lnTo>
                    <a:lnTo>
                      <a:pt x="74" y="73"/>
                    </a:lnTo>
                    <a:lnTo>
                      <a:pt x="64" y="90"/>
                    </a:lnTo>
                    <a:lnTo>
                      <a:pt x="47" y="118"/>
                    </a:lnTo>
                    <a:lnTo>
                      <a:pt x="28" y="149"/>
                    </a:lnTo>
                    <a:lnTo>
                      <a:pt x="9" y="187"/>
                    </a:lnTo>
                    <a:lnTo>
                      <a:pt x="2" y="206"/>
                    </a:lnTo>
                    <a:lnTo>
                      <a:pt x="0" y="230"/>
                    </a:lnTo>
                    <a:lnTo>
                      <a:pt x="2" y="251"/>
                    </a:lnTo>
                    <a:lnTo>
                      <a:pt x="14" y="273"/>
                    </a:lnTo>
                    <a:lnTo>
                      <a:pt x="26" y="282"/>
                    </a:lnTo>
                    <a:lnTo>
                      <a:pt x="40" y="287"/>
                    </a:lnTo>
                    <a:lnTo>
                      <a:pt x="47" y="289"/>
                    </a:lnTo>
                    <a:lnTo>
                      <a:pt x="50" y="292"/>
                    </a:lnTo>
                    <a:lnTo>
                      <a:pt x="62" y="292"/>
                    </a:lnTo>
                    <a:lnTo>
                      <a:pt x="85" y="287"/>
                    </a:lnTo>
                    <a:lnTo>
                      <a:pt x="121" y="278"/>
                    </a:lnTo>
                    <a:lnTo>
                      <a:pt x="157" y="261"/>
                    </a:lnTo>
                    <a:lnTo>
                      <a:pt x="173" y="249"/>
                    </a:lnTo>
                    <a:lnTo>
                      <a:pt x="192" y="237"/>
                    </a:lnTo>
                    <a:lnTo>
                      <a:pt x="206" y="223"/>
                    </a:lnTo>
                    <a:lnTo>
                      <a:pt x="221" y="204"/>
                    </a:lnTo>
                    <a:lnTo>
                      <a:pt x="230" y="187"/>
                    </a:lnTo>
                    <a:lnTo>
                      <a:pt x="235" y="171"/>
                    </a:lnTo>
                    <a:lnTo>
                      <a:pt x="237" y="159"/>
                    </a:lnTo>
                    <a:lnTo>
                      <a:pt x="240" y="149"/>
                    </a:lnTo>
                    <a:lnTo>
                      <a:pt x="240" y="123"/>
                    </a:lnTo>
                    <a:lnTo>
                      <a:pt x="237" y="102"/>
                    </a:lnTo>
                    <a:lnTo>
                      <a:pt x="230" y="80"/>
                    </a:lnTo>
                    <a:lnTo>
                      <a:pt x="223" y="6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89" name="Freeform 89"/>
              <p:cNvSpPr>
                <a:spLocks/>
              </p:cNvSpPr>
              <p:nvPr/>
            </p:nvSpPr>
            <p:spPr bwMode="auto">
              <a:xfrm>
                <a:off x="7245" y="3820"/>
                <a:ext cx="181" cy="365"/>
              </a:xfrm>
              <a:custGeom>
                <a:avLst/>
                <a:gdLst/>
                <a:ahLst/>
                <a:cxnLst>
                  <a:cxn ang="0">
                    <a:pos x="181" y="323"/>
                  </a:cxn>
                  <a:cxn ang="0">
                    <a:pos x="176" y="313"/>
                  </a:cxn>
                  <a:cxn ang="0">
                    <a:pos x="169" y="289"/>
                  </a:cxn>
                  <a:cxn ang="0">
                    <a:pos x="152" y="256"/>
                  </a:cxn>
                  <a:cxn ang="0">
                    <a:pos x="140" y="259"/>
                  </a:cxn>
                  <a:cxn ang="0">
                    <a:pos x="140" y="294"/>
                  </a:cxn>
                  <a:cxn ang="0">
                    <a:pos x="136" y="316"/>
                  </a:cxn>
                  <a:cxn ang="0">
                    <a:pos x="112" y="323"/>
                  </a:cxn>
                  <a:cxn ang="0">
                    <a:pos x="79" y="327"/>
                  </a:cxn>
                  <a:cxn ang="0">
                    <a:pos x="60" y="330"/>
                  </a:cxn>
                  <a:cxn ang="0">
                    <a:pos x="57" y="316"/>
                  </a:cxn>
                  <a:cxn ang="0">
                    <a:pos x="52" y="301"/>
                  </a:cxn>
                  <a:cxn ang="0">
                    <a:pos x="50" y="282"/>
                  </a:cxn>
                  <a:cxn ang="0">
                    <a:pos x="50" y="278"/>
                  </a:cxn>
                  <a:cxn ang="0">
                    <a:pos x="41" y="187"/>
                  </a:cxn>
                  <a:cxn ang="0">
                    <a:pos x="36" y="76"/>
                  </a:cxn>
                  <a:cxn ang="0">
                    <a:pos x="29" y="35"/>
                  </a:cxn>
                  <a:cxn ang="0">
                    <a:pos x="15" y="0"/>
                  </a:cxn>
                  <a:cxn ang="0">
                    <a:pos x="3" y="35"/>
                  </a:cxn>
                  <a:cxn ang="0">
                    <a:pos x="0" y="78"/>
                  </a:cxn>
                  <a:cxn ang="0">
                    <a:pos x="7" y="190"/>
                  </a:cxn>
                  <a:cxn ang="0">
                    <a:pos x="17" y="280"/>
                  </a:cxn>
                  <a:cxn ang="0">
                    <a:pos x="17" y="287"/>
                  </a:cxn>
                  <a:cxn ang="0">
                    <a:pos x="22" y="308"/>
                  </a:cxn>
                  <a:cxn ang="0">
                    <a:pos x="22" y="320"/>
                  </a:cxn>
                  <a:cxn ang="0">
                    <a:pos x="26" y="337"/>
                  </a:cxn>
                  <a:cxn ang="0">
                    <a:pos x="29" y="349"/>
                  </a:cxn>
                  <a:cxn ang="0">
                    <a:pos x="43" y="363"/>
                  </a:cxn>
                  <a:cxn ang="0">
                    <a:pos x="43" y="363"/>
                  </a:cxn>
                  <a:cxn ang="0">
                    <a:pos x="48" y="365"/>
                  </a:cxn>
                  <a:cxn ang="0">
                    <a:pos x="83" y="361"/>
                  </a:cxn>
                  <a:cxn ang="0">
                    <a:pos x="119" y="356"/>
                  </a:cxn>
                  <a:cxn ang="0">
                    <a:pos x="143" y="351"/>
                  </a:cxn>
                  <a:cxn ang="0">
                    <a:pos x="157" y="346"/>
                  </a:cxn>
                  <a:cxn ang="0">
                    <a:pos x="169" y="339"/>
                  </a:cxn>
                  <a:cxn ang="0">
                    <a:pos x="181" y="325"/>
                  </a:cxn>
                </a:cxnLst>
                <a:rect l="0" t="0" r="r" b="b"/>
                <a:pathLst>
                  <a:path w="181" h="365">
                    <a:moveTo>
                      <a:pt x="181" y="325"/>
                    </a:moveTo>
                    <a:lnTo>
                      <a:pt x="181" y="323"/>
                    </a:lnTo>
                    <a:lnTo>
                      <a:pt x="178" y="318"/>
                    </a:lnTo>
                    <a:lnTo>
                      <a:pt x="176" y="313"/>
                    </a:lnTo>
                    <a:lnTo>
                      <a:pt x="176" y="311"/>
                    </a:lnTo>
                    <a:lnTo>
                      <a:pt x="169" y="289"/>
                    </a:lnTo>
                    <a:lnTo>
                      <a:pt x="164" y="270"/>
                    </a:lnTo>
                    <a:lnTo>
                      <a:pt x="152" y="256"/>
                    </a:lnTo>
                    <a:lnTo>
                      <a:pt x="143" y="240"/>
                    </a:lnTo>
                    <a:lnTo>
                      <a:pt x="140" y="259"/>
                    </a:lnTo>
                    <a:lnTo>
                      <a:pt x="140" y="278"/>
                    </a:lnTo>
                    <a:lnTo>
                      <a:pt x="140" y="294"/>
                    </a:lnTo>
                    <a:lnTo>
                      <a:pt x="143" y="316"/>
                    </a:lnTo>
                    <a:lnTo>
                      <a:pt x="136" y="316"/>
                    </a:lnTo>
                    <a:lnTo>
                      <a:pt x="128" y="318"/>
                    </a:lnTo>
                    <a:lnTo>
                      <a:pt x="112" y="323"/>
                    </a:lnTo>
                    <a:lnTo>
                      <a:pt x="95" y="325"/>
                    </a:lnTo>
                    <a:lnTo>
                      <a:pt x="79" y="327"/>
                    </a:lnTo>
                    <a:lnTo>
                      <a:pt x="64" y="330"/>
                    </a:lnTo>
                    <a:lnTo>
                      <a:pt x="60" y="330"/>
                    </a:lnTo>
                    <a:lnTo>
                      <a:pt x="57" y="323"/>
                    </a:lnTo>
                    <a:lnTo>
                      <a:pt x="57" y="316"/>
                    </a:lnTo>
                    <a:lnTo>
                      <a:pt x="55" y="308"/>
                    </a:lnTo>
                    <a:lnTo>
                      <a:pt x="52" y="301"/>
                    </a:lnTo>
                    <a:lnTo>
                      <a:pt x="52" y="292"/>
                    </a:lnTo>
                    <a:lnTo>
                      <a:pt x="50" y="282"/>
                    </a:lnTo>
                    <a:lnTo>
                      <a:pt x="50" y="278"/>
                    </a:lnTo>
                    <a:lnTo>
                      <a:pt x="45" y="249"/>
                    </a:lnTo>
                    <a:lnTo>
                      <a:pt x="41" y="187"/>
                    </a:lnTo>
                    <a:lnTo>
                      <a:pt x="36" y="121"/>
                    </a:lnTo>
                    <a:lnTo>
                      <a:pt x="36" y="76"/>
                    </a:lnTo>
                    <a:lnTo>
                      <a:pt x="31" y="54"/>
                    </a:lnTo>
                    <a:lnTo>
                      <a:pt x="29" y="35"/>
                    </a:lnTo>
                    <a:lnTo>
                      <a:pt x="22" y="19"/>
                    </a:lnTo>
                    <a:lnTo>
                      <a:pt x="15" y="0"/>
                    </a:lnTo>
                    <a:lnTo>
                      <a:pt x="7" y="19"/>
                    </a:lnTo>
                    <a:lnTo>
                      <a:pt x="3" y="35"/>
                    </a:lnTo>
                    <a:lnTo>
                      <a:pt x="0" y="54"/>
                    </a:lnTo>
                    <a:lnTo>
                      <a:pt x="0" y="78"/>
                    </a:lnTo>
                    <a:lnTo>
                      <a:pt x="3" y="121"/>
                    </a:lnTo>
                    <a:lnTo>
                      <a:pt x="7" y="190"/>
                    </a:lnTo>
                    <a:lnTo>
                      <a:pt x="12" y="252"/>
                    </a:lnTo>
                    <a:lnTo>
                      <a:pt x="17" y="280"/>
                    </a:lnTo>
                    <a:lnTo>
                      <a:pt x="17" y="282"/>
                    </a:lnTo>
                    <a:lnTo>
                      <a:pt x="17" y="287"/>
                    </a:lnTo>
                    <a:lnTo>
                      <a:pt x="19" y="297"/>
                    </a:lnTo>
                    <a:lnTo>
                      <a:pt x="22" y="308"/>
                    </a:lnTo>
                    <a:lnTo>
                      <a:pt x="22" y="316"/>
                    </a:lnTo>
                    <a:lnTo>
                      <a:pt x="22" y="320"/>
                    </a:lnTo>
                    <a:lnTo>
                      <a:pt x="24" y="327"/>
                    </a:lnTo>
                    <a:lnTo>
                      <a:pt x="26" y="337"/>
                    </a:lnTo>
                    <a:lnTo>
                      <a:pt x="26" y="344"/>
                    </a:lnTo>
                    <a:lnTo>
                      <a:pt x="29" y="349"/>
                    </a:lnTo>
                    <a:lnTo>
                      <a:pt x="29" y="351"/>
                    </a:lnTo>
                    <a:lnTo>
                      <a:pt x="43" y="363"/>
                    </a:lnTo>
                    <a:lnTo>
                      <a:pt x="45" y="365"/>
                    </a:lnTo>
                    <a:lnTo>
                      <a:pt x="43" y="363"/>
                    </a:lnTo>
                    <a:lnTo>
                      <a:pt x="45" y="365"/>
                    </a:lnTo>
                    <a:lnTo>
                      <a:pt x="48" y="365"/>
                    </a:lnTo>
                    <a:lnTo>
                      <a:pt x="67" y="363"/>
                    </a:lnTo>
                    <a:lnTo>
                      <a:pt x="83" y="361"/>
                    </a:lnTo>
                    <a:lnTo>
                      <a:pt x="102" y="358"/>
                    </a:lnTo>
                    <a:lnTo>
                      <a:pt x="119" y="356"/>
                    </a:lnTo>
                    <a:lnTo>
                      <a:pt x="136" y="354"/>
                    </a:lnTo>
                    <a:lnTo>
                      <a:pt x="143" y="351"/>
                    </a:lnTo>
                    <a:lnTo>
                      <a:pt x="150" y="349"/>
                    </a:lnTo>
                    <a:lnTo>
                      <a:pt x="157" y="346"/>
                    </a:lnTo>
                    <a:lnTo>
                      <a:pt x="166" y="344"/>
                    </a:lnTo>
                    <a:lnTo>
                      <a:pt x="169" y="339"/>
                    </a:lnTo>
                    <a:lnTo>
                      <a:pt x="176" y="327"/>
                    </a:lnTo>
                    <a:lnTo>
                      <a:pt x="181" y="3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90" name="Freeform 90"/>
              <p:cNvSpPr>
                <a:spLocks/>
              </p:cNvSpPr>
              <p:nvPr/>
            </p:nvSpPr>
            <p:spPr bwMode="auto">
              <a:xfrm>
                <a:off x="7352" y="3801"/>
                <a:ext cx="40" cy="76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7" y="2"/>
                  </a:cxn>
                  <a:cxn ang="0">
                    <a:pos x="2" y="7"/>
                  </a:cxn>
                  <a:cxn ang="0">
                    <a:pos x="0" y="9"/>
                  </a:cxn>
                  <a:cxn ang="0">
                    <a:pos x="0" y="12"/>
                  </a:cxn>
                  <a:cxn ang="0">
                    <a:pos x="0" y="16"/>
                  </a:cxn>
                  <a:cxn ang="0">
                    <a:pos x="0" y="28"/>
                  </a:cxn>
                  <a:cxn ang="0">
                    <a:pos x="0" y="35"/>
                  </a:cxn>
                  <a:cxn ang="0">
                    <a:pos x="2" y="40"/>
                  </a:cxn>
                  <a:cxn ang="0">
                    <a:pos x="2" y="43"/>
                  </a:cxn>
                  <a:cxn ang="0">
                    <a:pos x="2" y="52"/>
                  </a:cxn>
                  <a:cxn ang="0">
                    <a:pos x="5" y="62"/>
                  </a:cxn>
                  <a:cxn ang="0">
                    <a:pos x="7" y="69"/>
                  </a:cxn>
                  <a:cxn ang="0">
                    <a:pos x="10" y="71"/>
                  </a:cxn>
                  <a:cxn ang="0">
                    <a:pos x="12" y="71"/>
                  </a:cxn>
                  <a:cxn ang="0">
                    <a:pos x="17" y="73"/>
                  </a:cxn>
                  <a:cxn ang="0">
                    <a:pos x="24" y="76"/>
                  </a:cxn>
                  <a:cxn ang="0">
                    <a:pos x="31" y="71"/>
                  </a:cxn>
                  <a:cxn ang="0">
                    <a:pos x="36" y="69"/>
                  </a:cxn>
                  <a:cxn ang="0">
                    <a:pos x="38" y="66"/>
                  </a:cxn>
                  <a:cxn ang="0">
                    <a:pos x="40" y="64"/>
                  </a:cxn>
                  <a:cxn ang="0">
                    <a:pos x="38" y="57"/>
                  </a:cxn>
                  <a:cxn ang="0">
                    <a:pos x="38" y="47"/>
                  </a:cxn>
                  <a:cxn ang="0">
                    <a:pos x="36" y="38"/>
                  </a:cxn>
                  <a:cxn ang="0">
                    <a:pos x="36" y="35"/>
                  </a:cxn>
                  <a:cxn ang="0">
                    <a:pos x="36" y="31"/>
                  </a:cxn>
                  <a:cxn ang="0">
                    <a:pos x="36" y="24"/>
                  </a:cxn>
                  <a:cxn ang="0">
                    <a:pos x="33" y="14"/>
                  </a:cxn>
                  <a:cxn ang="0">
                    <a:pos x="33" y="7"/>
                  </a:cxn>
                  <a:cxn ang="0">
                    <a:pos x="31" y="5"/>
                  </a:cxn>
                  <a:cxn ang="0">
                    <a:pos x="29" y="2"/>
                  </a:cxn>
                  <a:cxn ang="0">
                    <a:pos x="21" y="2"/>
                  </a:cxn>
                  <a:cxn ang="0">
                    <a:pos x="14" y="0"/>
                  </a:cxn>
                  <a:cxn ang="0">
                    <a:pos x="14" y="0"/>
                  </a:cxn>
                </a:cxnLst>
                <a:rect l="0" t="0" r="r" b="b"/>
                <a:pathLst>
                  <a:path w="40" h="76">
                    <a:moveTo>
                      <a:pt x="14" y="0"/>
                    </a:moveTo>
                    <a:lnTo>
                      <a:pt x="7" y="2"/>
                    </a:lnTo>
                    <a:lnTo>
                      <a:pt x="2" y="7"/>
                    </a:lnTo>
                    <a:lnTo>
                      <a:pt x="0" y="9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0" y="28"/>
                    </a:lnTo>
                    <a:lnTo>
                      <a:pt x="0" y="35"/>
                    </a:lnTo>
                    <a:lnTo>
                      <a:pt x="2" y="40"/>
                    </a:lnTo>
                    <a:lnTo>
                      <a:pt x="2" y="43"/>
                    </a:lnTo>
                    <a:lnTo>
                      <a:pt x="2" y="52"/>
                    </a:lnTo>
                    <a:lnTo>
                      <a:pt x="5" y="62"/>
                    </a:lnTo>
                    <a:lnTo>
                      <a:pt x="7" y="69"/>
                    </a:lnTo>
                    <a:lnTo>
                      <a:pt x="10" y="71"/>
                    </a:lnTo>
                    <a:lnTo>
                      <a:pt x="12" y="71"/>
                    </a:lnTo>
                    <a:lnTo>
                      <a:pt x="17" y="73"/>
                    </a:lnTo>
                    <a:lnTo>
                      <a:pt x="24" y="76"/>
                    </a:lnTo>
                    <a:lnTo>
                      <a:pt x="31" y="71"/>
                    </a:lnTo>
                    <a:lnTo>
                      <a:pt x="36" y="69"/>
                    </a:lnTo>
                    <a:lnTo>
                      <a:pt x="38" y="66"/>
                    </a:lnTo>
                    <a:lnTo>
                      <a:pt x="40" y="64"/>
                    </a:lnTo>
                    <a:lnTo>
                      <a:pt x="38" y="57"/>
                    </a:lnTo>
                    <a:lnTo>
                      <a:pt x="38" y="47"/>
                    </a:lnTo>
                    <a:lnTo>
                      <a:pt x="36" y="38"/>
                    </a:lnTo>
                    <a:lnTo>
                      <a:pt x="36" y="35"/>
                    </a:lnTo>
                    <a:lnTo>
                      <a:pt x="36" y="31"/>
                    </a:lnTo>
                    <a:lnTo>
                      <a:pt x="36" y="24"/>
                    </a:lnTo>
                    <a:lnTo>
                      <a:pt x="33" y="14"/>
                    </a:lnTo>
                    <a:lnTo>
                      <a:pt x="33" y="7"/>
                    </a:lnTo>
                    <a:lnTo>
                      <a:pt x="31" y="5"/>
                    </a:lnTo>
                    <a:lnTo>
                      <a:pt x="29" y="2"/>
                    </a:lnTo>
                    <a:lnTo>
                      <a:pt x="21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91" name="Freeform 91"/>
              <p:cNvSpPr>
                <a:spLocks/>
              </p:cNvSpPr>
              <p:nvPr/>
            </p:nvSpPr>
            <p:spPr bwMode="auto">
              <a:xfrm>
                <a:off x="7428" y="3794"/>
                <a:ext cx="221" cy="339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107" y="19"/>
                  </a:cxn>
                  <a:cxn ang="0">
                    <a:pos x="109" y="35"/>
                  </a:cxn>
                  <a:cxn ang="0">
                    <a:pos x="114" y="54"/>
                  </a:cxn>
                  <a:cxn ang="0">
                    <a:pos x="126" y="71"/>
                  </a:cxn>
                  <a:cxn ang="0">
                    <a:pos x="138" y="83"/>
                  </a:cxn>
                  <a:cxn ang="0">
                    <a:pos x="157" y="99"/>
                  </a:cxn>
                  <a:cxn ang="0">
                    <a:pos x="173" y="118"/>
                  </a:cxn>
                  <a:cxn ang="0">
                    <a:pos x="183" y="142"/>
                  </a:cxn>
                  <a:cxn ang="0">
                    <a:pos x="188" y="166"/>
                  </a:cxn>
                  <a:cxn ang="0">
                    <a:pos x="188" y="187"/>
                  </a:cxn>
                  <a:cxn ang="0">
                    <a:pos x="185" y="202"/>
                  </a:cxn>
                  <a:cxn ang="0">
                    <a:pos x="183" y="209"/>
                  </a:cxn>
                  <a:cxn ang="0">
                    <a:pos x="180" y="211"/>
                  </a:cxn>
                  <a:cxn ang="0">
                    <a:pos x="173" y="225"/>
                  </a:cxn>
                  <a:cxn ang="0">
                    <a:pos x="161" y="242"/>
                  </a:cxn>
                  <a:cxn ang="0">
                    <a:pos x="142" y="261"/>
                  </a:cxn>
                  <a:cxn ang="0">
                    <a:pos x="119" y="275"/>
                  </a:cxn>
                  <a:cxn ang="0">
                    <a:pos x="93" y="289"/>
                  </a:cxn>
                  <a:cxn ang="0">
                    <a:pos x="71" y="296"/>
                  </a:cxn>
                  <a:cxn ang="0">
                    <a:pos x="59" y="304"/>
                  </a:cxn>
                  <a:cxn ang="0">
                    <a:pos x="40" y="308"/>
                  </a:cxn>
                  <a:cxn ang="0">
                    <a:pos x="29" y="315"/>
                  </a:cxn>
                  <a:cxn ang="0">
                    <a:pos x="14" y="323"/>
                  </a:cxn>
                  <a:cxn ang="0">
                    <a:pos x="0" y="332"/>
                  </a:cxn>
                  <a:cxn ang="0">
                    <a:pos x="17" y="337"/>
                  </a:cxn>
                  <a:cxn ang="0">
                    <a:pos x="33" y="339"/>
                  </a:cxn>
                  <a:cxn ang="0">
                    <a:pos x="50" y="337"/>
                  </a:cxn>
                  <a:cxn ang="0">
                    <a:pos x="69" y="334"/>
                  </a:cxn>
                  <a:cxn ang="0">
                    <a:pos x="83" y="327"/>
                  </a:cxn>
                  <a:cxn ang="0">
                    <a:pos x="107" y="318"/>
                  </a:cxn>
                  <a:cxn ang="0">
                    <a:pos x="133" y="304"/>
                  </a:cxn>
                  <a:cxn ang="0">
                    <a:pos x="161" y="287"/>
                  </a:cxn>
                  <a:cxn ang="0">
                    <a:pos x="185" y="263"/>
                  </a:cxn>
                  <a:cxn ang="0">
                    <a:pos x="202" y="242"/>
                  </a:cxn>
                  <a:cxn ang="0">
                    <a:pos x="211" y="225"/>
                  </a:cxn>
                  <a:cxn ang="0">
                    <a:pos x="214" y="218"/>
                  </a:cxn>
                  <a:cxn ang="0">
                    <a:pos x="216" y="211"/>
                  </a:cxn>
                  <a:cxn ang="0">
                    <a:pos x="221" y="192"/>
                  </a:cxn>
                  <a:cxn ang="0">
                    <a:pos x="221" y="164"/>
                  </a:cxn>
                  <a:cxn ang="0">
                    <a:pos x="218" y="130"/>
                  </a:cxn>
                  <a:cxn ang="0">
                    <a:pos x="199" y="99"/>
                  </a:cxn>
                  <a:cxn ang="0">
                    <a:pos x="180" y="76"/>
                  </a:cxn>
                  <a:cxn ang="0">
                    <a:pos x="161" y="59"/>
                  </a:cxn>
                  <a:cxn ang="0">
                    <a:pos x="152" y="47"/>
                  </a:cxn>
                  <a:cxn ang="0">
                    <a:pos x="140" y="35"/>
                  </a:cxn>
                  <a:cxn ang="0">
                    <a:pos x="131" y="26"/>
                  </a:cxn>
                  <a:cxn ang="0">
                    <a:pos x="121" y="14"/>
                  </a:cxn>
                  <a:cxn ang="0">
                    <a:pos x="112" y="0"/>
                  </a:cxn>
                  <a:cxn ang="0">
                    <a:pos x="112" y="0"/>
                  </a:cxn>
                </a:cxnLst>
                <a:rect l="0" t="0" r="r" b="b"/>
                <a:pathLst>
                  <a:path w="221" h="339">
                    <a:moveTo>
                      <a:pt x="112" y="0"/>
                    </a:moveTo>
                    <a:lnTo>
                      <a:pt x="107" y="19"/>
                    </a:lnTo>
                    <a:lnTo>
                      <a:pt x="109" y="35"/>
                    </a:lnTo>
                    <a:lnTo>
                      <a:pt x="114" y="54"/>
                    </a:lnTo>
                    <a:lnTo>
                      <a:pt x="126" y="71"/>
                    </a:lnTo>
                    <a:lnTo>
                      <a:pt x="138" y="83"/>
                    </a:lnTo>
                    <a:lnTo>
                      <a:pt x="157" y="99"/>
                    </a:lnTo>
                    <a:lnTo>
                      <a:pt x="173" y="118"/>
                    </a:lnTo>
                    <a:lnTo>
                      <a:pt x="183" y="142"/>
                    </a:lnTo>
                    <a:lnTo>
                      <a:pt x="188" y="166"/>
                    </a:lnTo>
                    <a:lnTo>
                      <a:pt x="188" y="187"/>
                    </a:lnTo>
                    <a:lnTo>
                      <a:pt x="185" y="202"/>
                    </a:lnTo>
                    <a:lnTo>
                      <a:pt x="183" y="209"/>
                    </a:lnTo>
                    <a:lnTo>
                      <a:pt x="180" y="211"/>
                    </a:lnTo>
                    <a:lnTo>
                      <a:pt x="173" y="225"/>
                    </a:lnTo>
                    <a:lnTo>
                      <a:pt x="161" y="242"/>
                    </a:lnTo>
                    <a:lnTo>
                      <a:pt x="142" y="261"/>
                    </a:lnTo>
                    <a:lnTo>
                      <a:pt x="119" y="275"/>
                    </a:lnTo>
                    <a:lnTo>
                      <a:pt x="93" y="289"/>
                    </a:lnTo>
                    <a:lnTo>
                      <a:pt x="71" y="296"/>
                    </a:lnTo>
                    <a:lnTo>
                      <a:pt x="59" y="304"/>
                    </a:lnTo>
                    <a:lnTo>
                      <a:pt x="40" y="308"/>
                    </a:lnTo>
                    <a:lnTo>
                      <a:pt x="29" y="315"/>
                    </a:lnTo>
                    <a:lnTo>
                      <a:pt x="14" y="323"/>
                    </a:lnTo>
                    <a:lnTo>
                      <a:pt x="0" y="332"/>
                    </a:lnTo>
                    <a:lnTo>
                      <a:pt x="17" y="337"/>
                    </a:lnTo>
                    <a:lnTo>
                      <a:pt x="33" y="339"/>
                    </a:lnTo>
                    <a:lnTo>
                      <a:pt x="50" y="337"/>
                    </a:lnTo>
                    <a:lnTo>
                      <a:pt x="69" y="334"/>
                    </a:lnTo>
                    <a:lnTo>
                      <a:pt x="83" y="327"/>
                    </a:lnTo>
                    <a:lnTo>
                      <a:pt x="107" y="318"/>
                    </a:lnTo>
                    <a:lnTo>
                      <a:pt x="133" y="304"/>
                    </a:lnTo>
                    <a:lnTo>
                      <a:pt x="161" y="287"/>
                    </a:lnTo>
                    <a:lnTo>
                      <a:pt x="185" y="263"/>
                    </a:lnTo>
                    <a:lnTo>
                      <a:pt x="202" y="242"/>
                    </a:lnTo>
                    <a:lnTo>
                      <a:pt x="211" y="225"/>
                    </a:lnTo>
                    <a:lnTo>
                      <a:pt x="214" y="218"/>
                    </a:lnTo>
                    <a:lnTo>
                      <a:pt x="216" y="211"/>
                    </a:lnTo>
                    <a:lnTo>
                      <a:pt x="221" y="192"/>
                    </a:lnTo>
                    <a:lnTo>
                      <a:pt x="221" y="164"/>
                    </a:lnTo>
                    <a:lnTo>
                      <a:pt x="218" y="130"/>
                    </a:lnTo>
                    <a:lnTo>
                      <a:pt x="199" y="99"/>
                    </a:lnTo>
                    <a:lnTo>
                      <a:pt x="180" y="76"/>
                    </a:lnTo>
                    <a:lnTo>
                      <a:pt x="161" y="59"/>
                    </a:lnTo>
                    <a:lnTo>
                      <a:pt x="152" y="47"/>
                    </a:lnTo>
                    <a:lnTo>
                      <a:pt x="140" y="35"/>
                    </a:lnTo>
                    <a:lnTo>
                      <a:pt x="131" y="26"/>
                    </a:lnTo>
                    <a:lnTo>
                      <a:pt x="121" y="14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92" name="Freeform 92"/>
              <p:cNvSpPr>
                <a:spLocks/>
              </p:cNvSpPr>
              <p:nvPr/>
            </p:nvSpPr>
            <p:spPr bwMode="auto">
              <a:xfrm>
                <a:off x="6856" y="4121"/>
                <a:ext cx="736" cy="402"/>
              </a:xfrm>
              <a:custGeom>
                <a:avLst/>
                <a:gdLst/>
                <a:ahLst/>
                <a:cxnLst>
                  <a:cxn ang="0">
                    <a:pos x="733" y="257"/>
                  </a:cxn>
                  <a:cxn ang="0">
                    <a:pos x="667" y="60"/>
                  </a:cxn>
                  <a:cxn ang="0">
                    <a:pos x="684" y="183"/>
                  </a:cxn>
                  <a:cxn ang="0">
                    <a:pos x="686" y="259"/>
                  </a:cxn>
                  <a:cxn ang="0">
                    <a:pos x="634" y="254"/>
                  </a:cxn>
                  <a:cxn ang="0">
                    <a:pos x="563" y="188"/>
                  </a:cxn>
                  <a:cxn ang="0">
                    <a:pos x="522" y="117"/>
                  </a:cxn>
                  <a:cxn ang="0">
                    <a:pos x="484" y="121"/>
                  </a:cxn>
                  <a:cxn ang="0">
                    <a:pos x="489" y="133"/>
                  </a:cxn>
                  <a:cxn ang="0">
                    <a:pos x="489" y="176"/>
                  </a:cxn>
                  <a:cxn ang="0">
                    <a:pos x="498" y="238"/>
                  </a:cxn>
                  <a:cxn ang="0">
                    <a:pos x="510" y="290"/>
                  </a:cxn>
                  <a:cxn ang="0">
                    <a:pos x="460" y="254"/>
                  </a:cxn>
                  <a:cxn ang="0">
                    <a:pos x="434" y="188"/>
                  </a:cxn>
                  <a:cxn ang="0">
                    <a:pos x="430" y="169"/>
                  </a:cxn>
                  <a:cxn ang="0">
                    <a:pos x="396" y="169"/>
                  </a:cxn>
                  <a:cxn ang="0">
                    <a:pos x="394" y="183"/>
                  </a:cxn>
                  <a:cxn ang="0">
                    <a:pos x="366" y="269"/>
                  </a:cxn>
                  <a:cxn ang="0">
                    <a:pos x="313" y="347"/>
                  </a:cxn>
                  <a:cxn ang="0">
                    <a:pos x="271" y="368"/>
                  </a:cxn>
                  <a:cxn ang="0">
                    <a:pos x="244" y="366"/>
                  </a:cxn>
                  <a:cxn ang="0">
                    <a:pos x="273" y="245"/>
                  </a:cxn>
                  <a:cxn ang="0">
                    <a:pos x="275" y="240"/>
                  </a:cxn>
                  <a:cxn ang="0">
                    <a:pos x="237" y="240"/>
                  </a:cxn>
                  <a:cxn ang="0">
                    <a:pos x="228" y="254"/>
                  </a:cxn>
                  <a:cxn ang="0">
                    <a:pos x="211" y="278"/>
                  </a:cxn>
                  <a:cxn ang="0">
                    <a:pos x="178" y="321"/>
                  </a:cxn>
                  <a:cxn ang="0">
                    <a:pos x="109" y="354"/>
                  </a:cxn>
                  <a:cxn ang="0">
                    <a:pos x="88" y="340"/>
                  </a:cxn>
                  <a:cxn ang="0">
                    <a:pos x="138" y="285"/>
                  </a:cxn>
                  <a:cxn ang="0">
                    <a:pos x="152" y="252"/>
                  </a:cxn>
                  <a:cxn ang="0">
                    <a:pos x="135" y="226"/>
                  </a:cxn>
                  <a:cxn ang="0">
                    <a:pos x="90" y="247"/>
                  </a:cxn>
                  <a:cxn ang="0">
                    <a:pos x="31" y="278"/>
                  </a:cxn>
                  <a:cxn ang="0">
                    <a:pos x="112" y="264"/>
                  </a:cxn>
                  <a:cxn ang="0">
                    <a:pos x="76" y="304"/>
                  </a:cxn>
                  <a:cxn ang="0">
                    <a:pos x="52" y="330"/>
                  </a:cxn>
                  <a:cxn ang="0">
                    <a:pos x="55" y="354"/>
                  </a:cxn>
                  <a:cxn ang="0">
                    <a:pos x="88" y="380"/>
                  </a:cxn>
                  <a:cxn ang="0">
                    <a:pos x="180" y="364"/>
                  </a:cxn>
                  <a:cxn ang="0">
                    <a:pos x="218" y="326"/>
                  </a:cxn>
                  <a:cxn ang="0">
                    <a:pos x="214" y="349"/>
                  </a:cxn>
                  <a:cxn ang="0">
                    <a:pos x="209" y="373"/>
                  </a:cxn>
                  <a:cxn ang="0">
                    <a:pos x="221" y="397"/>
                  </a:cxn>
                  <a:cxn ang="0">
                    <a:pos x="240" y="399"/>
                  </a:cxn>
                  <a:cxn ang="0">
                    <a:pos x="273" y="399"/>
                  </a:cxn>
                  <a:cxn ang="0">
                    <a:pos x="335" y="368"/>
                  </a:cxn>
                  <a:cxn ang="0">
                    <a:pos x="394" y="283"/>
                  </a:cxn>
                  <a:cxn ang="0">
                    <a:pos x="413" y="238"/>
                  </a:cxn>
                  <a:cxn ang="0">
                    <a:pos x="449" y="295"/>
                  </a:cxn>
                  <a:cxn ang="0">
                    <a:pos x="520" y="328"/>
                  </a:cxn>
                  <a:cxn ang="0">
                    <a:pos x="551" y="304"/>
                  </a:cxn>
                  <a:cxn ang="0">
                    <a:pos x="544" y="292"/>
                  </a:cxn>
                  <a:cxn ang="0">
                    <a:pos x="536" y="245"/>
                  </a:cxn>
                  <a:cxn ang="0">
                    <a:pos x="527" y="205"/>
                  </a:cxn>
                  <a:cxn ang="0">
                    <a:pos x="548" y="226"/>
                  </a:cxn>
                  <a:cxn ang="0">
                    <a:pos x="622" y="285"/>
                  </a:cxn>
                  <a:cxn ang="0">
                    <a:pos x="693" y="295"/>
                  </a:cxn>
                  <a:cxn ang="0">
                    <a:pos x="736" y="269"/>
                  </a:cxn>
                </a:cxnLst>
                <a:rect l="0" t="0" r="r" b="b"/>
                <a:pathLst>
                  <a:path w="736" h="402">
                    <a:moveTo>
                      <a:pt x="736" y="269"/>
                    </a:moveTo>
                    <a:lnTo>
                      <a:pt x="736" y="266"/>
                    </a:lnTo>
                    <a:lnTo>
                      <a:pt x="736" y="264"/>
                    </a:lnTo>
                    <a:lnTo>
                      <a:pt x="733" y="257"/>
                    </a:lnTo>
                    <a:lnTo>
                      <a:pt x="733" y="252"/>
                    </a:lnTo>
                    <a:lnTo>
                      <a:pt x="714" y="176"/>
                    </a:lnTo>
                    <a:lnTo>
                      <a:pt x="693" y="114"/>
                    </a:lnTo>
                    <a:lnTo>
                      <a:pt x="667" y="60"/>
                    </a:lnTo>
                    <a:lnTo>
                      <a:pt x="636" y="0"/>
                    </a:lnTo>
                    <a:lnTo>
                      <a:pt x="653" y="64"/>
                    </a:lnTo>
                    <a:lnTo>
                      <a:pt x="669" y="121"/>
                    </a:lnTo>
                    <a:lnTo>
                      <a:pt x="684" y="183"/>
                    </a:lnTo>
                    <a:lnTo>
                      <a:pt x="698" y="257"/>
                    </a:lnTo>
                    <a:lnTo>
                      <a:pt x="703" y="257"/>
                    </a:lnTo>
                    <a:lnTo>
                      <a:pt x="693" y="257"/>
                    </a:lnTo>
                    <a:lnTo>
                      <a:pt x="686" y="259"/>
                    </a:lnTo>
                    <a:lnTo>
                      <a:pt x="679" y="259"/>
                    </a:lnTo>
                    <a:lnTo>
                      <a:pt x="672" y="262"/>
                    </a:lnTo>
                    <a:lnTo>
                      <a:pt x="653" y="259"/>
                    </a:lnTo>
                    <a:lnTo>
                      <a:pt x="634" y="254"/>
                    </a:lnTo>
                    <a:lnTo>
                      <a:pt x="615" y="245"/>
                    </a:lnTo>
                    <a:lnTo>
                      <a:pt x="596" y="231"/>
                    </a:lnTo>
                    <a:lnTo>
                      <a:pt x="579" y="209"/>
                    </a:lnTo>
                    <a:lnTo>
                      <a:pt x="563" y="188"/>
                    </a:lnTo>
                    <a:lnTo>
                      <a:pt x="548" y="162"/>
                    </a:lnTo>
                    <a:lnTo>
                      <a:pt x="532" y="138"/>
                    </a:lnTo>
                    <a:lnTo>
                      <a:pt x="527" y="124"/>
                    </a:lnTo>
                    <a:lnTo>
                      <a:pt x="522" y="117"/>
                    </a:lnTo>
                    <a:lnTo>
                      <a:pt x="520" y="117"/>
                    </a:lnTo>
                    <a:lnTo>
                      <a:pt x="520" y="114"/>
                    </a:lnTo>
                    <a:lnTo>
                      <a:pt x="489" y="119"/>
                    </a:lnTo>
                    <a:lnTo>
                      <a:pt x="484" y="121"/>
                    </a:lnTo>
                    <a:lnTo>
                      <a:pt x="489" y="121"/>
                    </a:lnTo>
                    <a:lnTo>
                      <a:pt x="489" y="126"/>
                    </a:lnTo>
                    <a:lnTo>
                      <a:pt x="489" y="133"/>
                    </a:lnTo>
                    <a:lnTo>
                      <a:pt x="489" y="143"/>
                    </a:lnTo>
                    <a:lnTo>
                      <a:pt x="489" y="152"/>
                    </a:lnTo>
                    <a:lnTo>
                      <a:pt x="489" y="162"/>
                    </a:lnTo>
                    <a:lnTo>
                      <a:pt x="489" y="176"/>
                    </a:lnTo>
                    <a:lnTo>
                      <a:pt x="491" y="193"/>
                    </a:lnTo>
                    <a:lnTo>
                      <a:pt x="494" y="207"/>
                    </a:lnTo>
                    <a:lnTo>
                      <a:pt x="496" y="224"/>
                    </a:lnTo>
                    <a:lnTo>
                      <a:pt x="498" y="238"/>
                    </a:lnTo>
                    <a:lnTo>
                      <a:pt x="501" y="254"/>
                    </a:lnTo>
                    <a:lnTo>
                      <a:pt x="506" y="269"/>
                    </a:lnTo>
                    <a:lnTo>
                      <a:pt x="508" y="283"/>
                    </a:lnTo>
                    <a:lnTo>
                      <a:pt x="510" y="290"/>
                    </a:lnTo>
                    <a:lnTo>
                      <a:pt x="510" y="295"/>
                    </a:lnTo>
                    <a:lnTo>
                      <a:pt x="491" y="285"/>
                    </a:lnTo>
                    <a:lnTo>
                      <a:pt x="475" y="271"/>
                    </a:lnTo>
                    <a:lnTo>
                      <a:pt x="460" y="254"/>
                    </a:lnTo>
                    <a:lnTo>
                      <a:pt x="451" y="238"/>
                    </a:lnTo>
                    <a:lnTo>
                      <a:pt x="441" y="219"/>
                    </a:lnTo>
                    <a:lnTo>
                      <a:pt x="437" y="202"/>
                    </a:lnTo>
                    <a:lnTo>
                      <a:pt x="434" y="188"/>
                    </a:lnTo>
                    <a:lnTo>
                      <a:pt x="432" y="176"/>
                    </a:lnTo>
                    <a:lnTo>
                      <a:pt x="430" y="174"/>
                    </a:lnTo>
                    <a:lnTo>
                      <a:pt x="430" y="169"/>
                    </a:lnTo>
                    <a:lnTo>
                      <a:pt x="399" y="167"/>
                    </a:lnTo>
                    <a:lnTo>
                      <a:pt x="396" y="169"/>
                    </a:lnTo>
                    <a:lnTo>
                      <a:pt x="394" y="169"/>
                    </a:lnTo>
                    <a:lnTo>
                      <a:pt x="396" y="169"/>
                    </a:lnTo>
                    <a:lnTo>
                      <a:pt x="396" y="174"/>
                    </a:lnTo>
                    <a:lnTo>
                      <a:pt x="394" y="181"/>
                    </a:lnTo>
                    <a:lnTo>
                      <a:pt x="394" y="183"/>
                    </a:lnTo>
                    <a:lnTo>
                      <a:pt x="392" y="186"/>
                    </a:lnTo>
                    <a:lnTo>
                      <a:pt x="387" y="205"/>
                    </a:lnTo>
                    <a:lnTo>
                      <a:pt x="377" y="233"/>
                    </a:lnTo>
                    <a:lnTo>
                      <a:pt x="366" y="269"/>
                    </a:lnTo>
                    <a:lnTo>
                      <a:pt x="354" y="288"/>
                    </a:lnTo>
                    <a:lnTo>
                      <a:pt x="342" y="307"/>
                    </a:lnTo>
                    <a:lnTo>
                      <a:pt x="328" y="326"/>
                    </a:lnTo>
                    <a:lnTo>
                      <a:pt x="313" y="347"/>
                    </a:lnTo>
                    <a:lnTo>
                      <a:pt x="301" y="352"/>
                    </a:lnTo>
                    <a:lnTo>
                      <a:pt x="290" y="359"/>
                    </a:lnTo>
                    <a:lnTo>
                      <a:pt x="280" y="364"/>
                    </a:lnTo>
                    <a:lnTo>
                      <a:pt x="271" y="368"/>
                    </a:lnTo>
                    <a:lnTo>
                      <a:pt x="263" y="366"/>
                    </a:lnTo>
                    <a:lnTo>
                      <a:pt x="259" y="366"/>
                    </a:lnTo>
                    <a:lnTo>
                      <a:pt x="252" y="366"/>
                    </a:lnTo>
                    <a:lnTo>
                      <a:pt x="244" y="366"/>
                    </a:lnTo>
                    <a:lnTo>
                      <a:pt x="254" y="338"/>
                    </a:lnTo>
                    <a:lnTo>
                      <a:pt x="261" y="307"/>
                    </a:lnTo>
                    <a:lnTo>
                      <a:pt x="268" y="276"/>
                    </a:lnTo>
                    <a:lnTo>
                      <a:pt x="273" y="245"/>
                    </a:lnTo>
                    <a:lnTo>
                      <a:pt x="273" y="243"/>
                    </a:lnTo>
                    <a:lnTo>
                      <a:pt x="273" y="240"/>
                    </a:lnTo>
                    <a:lnTo>
                      <a:pt x="271" y="240"/>
                    </a:lnTo>
                    <a:lnTo>
                      <a:pt x="275" y="240"/>
                    </a:lnTo>
                    <a:lnTo>
                      <a:pt x="271" y="240"/>
                    </a:lnTo>
                    <a:lnTo>
                      <a:pt x="242" y="233"/>
                    </a:lnTo>
                    <a:lnTo>
                      <a:pt x="240" y="238"/>
                    </a:lnTo>
                    <a:lnTo>
                      <a:pt x="237" y="240"/>
                    </a:lnTo>
                    <a:lnTo>
                      <a:pt x="235" y="240"/>
                    </a:lnTo>
                    <a:lnTo>
                      <a:pt x="237" y="240"/>
                    </a:lnTo>
                    <a:lnTo>
                      <a:pt x="235" y="243"/>
                    </a:lnTo>
                    <a:lnTo>
                      <a:pt x="228" y="254"/>
                    </a:lnTo>
                    <a:lnTo>
                      <a:pt x="223" y="259"/>
                    </a:lnTo>
                    <a:lnTo>
                      <a:pt x="221" y="266"/>
                    </a:lnTo>
                    <a:lnTo>
                      <a:pt x="216" y="273"/>
                    </a:lnTo>
                    <a:lnTo>
                      <a:pt x="211" y="278"/>
                    </a:lnTo>
                    <a:lnTo>
                      <a:pt x="204" y="290"/>
                    </a:lnTo>
                    <a:lnTo>
                      <a:pt x="195" y="302"/>
                    </a:lnTo>
                    <a:lnTo>
                      <a:pt x="185" y="311"/>
                    </a:lnTo>
                    <a:lnTo>
                      <a:pt x="178" y="321"/>
                    </a:lnTo>
                    <a:lnTo>
                      <a:pt x="159" y="338"/>
                    </a:lnTo>
                    <a:lnTo>
                      <a:pt x="142" y="349"/>
                    </a:lnTo>
                    <a:lnTo>
                      <a:pt x="123" y="354"/>
                    </a:lnTo>
                    <a:lnTo>
                      <a:pt x="109" y="354"/>
                    </a:lnTo>
                    <a:lnTo>
                      <a:pt x="102" y="349"/>
                    </a:lnTo>
                    <a:lnTo>
                      <a:pt x="97" y="347"/>
                    </a:lnTo>
                    <a:lnTo>
                      <a:pt x="90" y="342"/>
                    </a:lnTo>
                    <a:lnTo>
                      <a:pt x="88" y="340"/>
                    </a:lnTo>
                    <a:lnTo>
                      <a:pt x="102" y="326"/>
                    </a:lnTo>
                    <a:lnTo>
                      <a:pt x="116" y="314"/>
                    </a:lnTo>
                    <a:lnTo>
                      <a:pt x="126" y="300"/>
                    </a:lnTo>
                    <a:lnTo>
                      <a:pt x="138" y="285"/>
                    </a:lnTo>
                    <a:lnTo>
                      <a:pt x="140" y="276"/>
                    </a:lnTo>
                    <a:lnTo>
                      <a:pt x="145" y="269"/>
                    </a:lnTo>
                    <a:lnTo>
                      <a:pt x="147" y="259"/>
                    </a:lnTo>
                    <a:lnTo>
                      <a:pt x="152" y="252"/>
                    </a:lnTo>
                    <a:lnTo>
                      <a:pt x="152" y="240"/>
                    </a:lnTo>
                    <a:lnTo>
                      <a:pt x="154" y="238"/>
                    </a:lnTo>
                    <a:lnTo>
                      <a:pt x="147" y="233"/>
                    </a:lnTo>
                    <a:lnTo>
                      <a:pt x="135" y="226"/>
                    </a:lnTo>
                    <a:lnTo>
                      <a:pt x="133" y="224"/>
                    </a:lnTo>
                    <a:lnTo>
                      <a:pt x="131" y="226"/>
                    </a:lnTo>
                    <a:lnTo>
                      <a:pt x="116" y="233"/>
                    </a:lnTo>
                    <a:lnTo>
                      <a:pt x="90" y="247"/>
                    </a:lnTo>
                    <a:lnTo>
                      <a:pt x="64" y="262"/>
                    </a:lnTo>
                    <a:lnTo>
                      <a:pt x="33" y="271"/>
                    </a:lnTo>
                    <a:lnTo>
                      <a:pt x="0" y="276"/>
                    </a:lnTo>
                    <a:lnTo>
                      <a:pt x="31" y="278"/>
                    </a:lnTo>
                    <a:lnTo>
                      <a:pt x="62" y="276"/>
                    </a:lnTo>
                    <a:lnTo>
                      <a:pt x="88" y="269"/>
                    </a:lnTo>
                    <a:lnTo>
                      <a:pt x="116" y="259"/>
                    </a:lnTo>
                    <a:lnTo>
                      <a:pt x="112" y="264"/>
                    </a:lnTo>
                    <a:lnTo>
                      <a:pt x="109" y="269"/>
                    </a:lnTo>
                    <a:lnTo>
                      <a:pt x="100" y="281"/>
                    </a:lnTo>
                    <a:lnTo>
                      <a:pt x="90" y="292"/>
                    </a:lnTo>
                    <a:lnTo>
                      <a:pt x="76" y="304"/>
                    </a:lnTo>
                    <a:lnTo>
                      <a:pt x="62" y="316"/>
                    </a:lnTo>
                    <a:lnTo>
                      <a:pt x="57" y="321"/>
                    </a:lnTo>
                    <a:lnTo>
                      <a:pt x="52" y="323"/>
                    </a:lnTo>
                    <a:lnTo>
                      <a:pt x="52" y="330"/>
                    </a:lnTo>
                    <a:lnTo>
                      <a:pt x="50" y="342"/>
                    </a:lnTo>
                    <a:lnTo>
                      <a:pt x="50" y="347"/>
                    </a:lnTo>
                    <a:lnTo>
                      <a:pt x="52" y="349"/>
                    </a:lnTo>
                    <a:lnTo>
                      <a:pt x="55" y="354"/>
                    </a:lnTo>
                    <a:lnTo>
                      <a:pt x="62" y="361"/>
                    </a:lnTo>
                    <a:lnTo>
                      <a:pt x="69" y="368"/>
                    </a:lnTo>
                    <a:lnTo>
                      <a:pt x="78" y="376"/>
                    </a:lnTo>
                    <a:lnTo>
                      <a:pt x="88" y="380"/>
                    </a:lnTo>
                    <a:lnTo>
                      <a:pt x="102" y="385"/>
                    </a:lnTo>
                    <a:lnTo>
                      <a:pt x="128" y="387"/>
                    </a:lnTo>
                    <a:lnTo>
                      <a:pt x="154" y="380"/>
                    </a:lnTo>
                    <a:lnTo>
                      <a:pt x="180" y="364"/>
                    </a:lnTo>
                    <a:lnTo>
                      <a:pt x="202" y="347"/>
                    </a:lnTo>
                    <a:lnTo>
                      <a:pt x="206" y="340"/>
                    </a:lnTo>
                    <a:lnTo>
                      <a:pt x="214" y="333"/>
                    </a:lnTo>
                    <a:lnTo>
                      <a:pt x="218" y="326"/>
                    </a:lnTo>
                    <a:lnTo>
                      <a:pt x="223" y="319"/>
                    </a:lnTo>
                    <a:lnTo>
                      <a:pt x="221" y="328"/>
                    </a:lnTo>
                    <a:lnTo>
                      <a:pt x="218" y="340"/>
                    </a:lnTo>
                    <a:lnTo>
                      <a:pt x="214" y="349"/>
                    </a:lnTo>
                    <a:lnTo>
                      <a:pt x="214" y="361"/>
                    </a:lnTo>
                    <a:lnTo>
                      <a:pt x="211" y="368"/>
                    </a:lnTo>
                    <a:lnTo>
                      <a:pt x="209" y="371"/>
                    </a:lnTo>
                    <a:lnTo>
                      <a:pt x="209" y="373"/>
                    </a:lnTo>
                    <a:lnTo>
                      <a:pt x="209" y="376"/>
                    </a:lnTo>
                    <a:lnTo>
                      <a:pt x="211" y="378"/>
                    </a:lnTo>
                    <a:lnTo>
                      <a:pt x="216" y="387"/>
                    </a:lnTo>
                    <a:lnTo>
                      <a:pt x="221" y="397"/>
                    </a:lnTo>
                    <a:lnTo>
                      <a:pt x="221" y="392"/>
                    </a:lnTo>
                    <a:lnTo>
                      <a:pt x="221" y="397"/>
                    </a:lnTo>
                    <a:lnTo>
                      <a:pt x="230" y="397"/>
                    </a:lnTo>
                    <a:lnTo>
                      <a:pt x="240" y="399"/>
                    </a:lnTo>
                    <a:lnTo>
                      <a:pt x="247" y="399"/>
                    </a:lnTo>
                    <a:lnTo>
                      <a:pt x="256" y="402"/>
                    </a:lnTo>
                    <a:lnTo>
                      <a:pt x="266" y="399"/>
                    </a:lnTo>
                    <a:lnTo>
                      <a:pt x="273" y="399"/>
                    </a:lnTo>
                    <a:lnTo>
                      <a:pt x="290" y="395"/>
                    </a:lnTo>
                    <a:lnTo>
                      <a:pt x="306" y="387"/>
                    </a:lnTo>
                    <a:lnTo>
                      <a:pt x="320" y="380"/>
                    </a:lnTo>
                    <a:lnTo>
                      <a:pt x="335" y="368"/>
                    </a:lnTo>
                    <a:lnTo>
                      <a:pt x="354" y="347"/>
                    </a:lnTo>
                    <a:lnTo>
                      <a:pt x="370" y="326"/>
                    </a:lnTo>
                    <a:lnTo>
                      <a:pt x="382" y="302"/>
                    </a:lnTo>
                    <a:lnTo>
                      <a:pt x="394" y="283"/>
                    </a:lnTo>
                    <a:lnTo>
                      <a:pt x="399" y="269"/>
                    </a:lnTo>
                    <a:lnTo>
                      <a:pt x="404" y="259"/>
                    </a:lnTo>
                    <a:lnTo>
                      <a:pt x="408" y="247"/>
                    </a:lnTo>
                    <a:lnTo>
                      <a:pt x="413" y="238"/>
                    </a:lnTo>
                    <a:lnTo>
                      <a:pt x="415" y="245"/>
                    </a:lnTo>
                    <a:lnTo>
                      <a:pt x="420" y="252"/>
                    </a:lnTo>
                    <a:lnTo>
                      <a:pt x="432" y="273"/>
                    </a:lnTo>
                    <a:lnTo>
                      <a:pt x="449" y="295"/>
                    </a:lnTo>
                    <a:lnTo>
                      <a:pt x="472" y="311"/>
                    </a:lnTo>
                    <a:lnTo>
                      <a:pt x="503" y="328"/>
                    </a:lnTo>
                    <a:lnTo>
                      <a:pt x="510" y="328"/>
                    </a:lnTo>
                    <a:lnTo>
                      <a:pt x="520" y="328"/>
                    </a:lnTo>
                    <a:lnTo>
                      <a:pt x="529" y="328"/>
                    </a:lnTo>
                    <a:lnTo>
                      <a:pt x="532" y="328"/>
                    </a:lnTo>
                    <a:lnTo>
                      <a:pt x="536" y="323"/>
                    </a:lnTo>
                    <a:lnTo>
                      <a:pt x="551" y="304"/>
                    </a:lnTo>
                    <a:lnTo>
                      <a:pt x="546" y="307"/>
                    </a:lnTo>
                    <a:lnTo>
                      <a:pt x="546" y="304"/>
                    </a:lnTo>
                    <a:lnTo>
                      <a:pt x="544" y="297"/>
                    </a:lnTo>
                    <a:lnTo>
                      <a:pt x="544" y="292"/>
                    </a:lnTo>
                    <a:lnTo>
                      <a:pt x="544" y="285"/>
                    </a:lnTo>
                    <a:lnTo>
                      <a:pt x="544" y="276"/>
                    </a:lnTo>
                    <a:lnTo>
                      <a:pt x="539" y="262"/>
                    </a:lnTo>
                    <a:lnTo>
                      <a:pt x="536" y="245"/>
                    </a:lnTo>
                    <a:lnTo>
                      <a:pt x="532" y="231"/>
                    </a:lnTo>
                    <a:lnTo>
                      <a:pt x="532" y="216"/>
                    </a:lnTo>
                    <a:lnTo>
                      <a:pt x="529" y="209"/>
                    </a:lnTo>
                    <a:lnTo>
                      <a:pt x="527" y="205"/>
                    </a:lnTo>
                    <a:lnTo>
                      <a:pt x="527" y="197"/>
                    </a:lnTo>
                    <a:lnTo>
                      <a:pt x="527" y="193"/>
                    </a:lnTo>
                    <a:lnTo>
                      <a:pt x="536" y="207"/>
                    </a:lnTo>
                    <a:lnTo>
                      <a:pt x="548" y="226"/>
                    </a:lnTo>
                    <a:lnTo>
                      <a:pt x="558" y="240"/>
                    </a:lnTo>
                    <a:lnTo>
                      <a:pt x="572" y="254"/>
                    </a:lnTo>
                    <a:lnTo>
                      <a:pt x="596" y="273"/>
                    </a:lnTo>
                    <a:lnTo>
                      <a:pt x="622" y="285"/>
                    </a:lnTo>
                    <a:lnTo>
                      <a:pt x="648" y="292"/>
                    </a:lnTo>
                    <a:lnTo>
                      <a:pt x="672" y="295"/>
                    </a:lnTo>
                    <a:lnTo>
                      <a:pt x="684" y="295"/>
                    </a:lnTo>
                    <a:lnTo>
                      <a:pt x="693" y="295"/>
                    </a:lnTo>
                    <a:lnTo>
                      <a:pt x="703" y="290"/>
                    </a:lnTo>
                    <a:lnTo>
                      <a:pt x="714" y="290"/>
                    </a:lnTo>
                    <a:lnTo>
                      <a:pt x="724" y="285"/>
                    </a:lnTo>
                    <a:lnTo>
                      <a:pt x="736" y="2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93" name="Freeform 93"/>
              <p:cNvSpPr>
                <a:spLocks/>
              </p:cNvSpPr>
              <p:nvPr/>
            </p:nvSpPr>
            <p:spPr bwMode="auto">
              <a:xfrm>
                <a:off x="5204" y="3791"/>
                <a:ext cx="498" cy="371"/>
              </a:xfrm>
              <a:custGeom>
                <a:avLst/>
                <a:gdLst/>
                <a:ahLst/>
                <a:cxnLst>
                  <a:cxn ang="0">
                    <a:pos x="396" y="205"/>
                  </a:cxn>
                  <a:cxn ang="0">
                    <a:pos x="377" y="138"/>
                  </a:cxn>
                  <a:cxn ang="0">
                    <a:pos x="370" y="86"/>
                  </a:cxn>
                  <a:cxn ang="0">
                    <a:pos x="342" y="26"/>
                  </a:cxn>
                  <a:cxn ang="0">
                    <a:pos x="282" y="0"/>
                  </a:cxn>
                  <a:cxn ang="0">
                    <a:pos x="230" y="3"/>
                  </a:cxn>
                  <a:cxn ang="0">
                    <a:pos x="185" y="3"/>
                  </a:cxn>
                  <a:cxn ang="0">
                    <a:pos x="133" y="3"/>
                  </a:cxn>
                  <a:cxn ang="0">
                    <a:pos x="114" y="5"/>
                  </a:cxn>
                  <a:cxn ang="0">
                    <a:pos x="64" y="10"/>
                  </a:cxn>
                  <a:cxn ang="0">
                    <a:pos x="40" y="15"/>
                  </a:cxn>
                  <a:cxn ang="0">
                    <a:pos x="24" y="24"/>
                  </a:cxn>
                  <a:cxn ang="0">
                    <a:pos x="12" y="34"/>
                  </a:cxn>
                  <a:cxn ang="0">
                    <a:pos x="2" y="55"/>
                  </a:cxn>
                  <a:cxn ang="0">
                    <a:pos x="12" y="93"/>
                  </a:cxn>
                  <a:cxn ang="0">
                    <a:pos x="38" y="114"/>
                  </a:cxn>
                  <a:cxn ang="0">
                    <a:pos x="126" y="138"/>
                  </a:cxn>
                  <a:cxn ang="0">
                    <a:pos x="202" y="145"/>
                  </a:cxn>
                  <a:cxn ang="0">
                    <a:pos x="223" y="145"/>
                  </a:cxn>
                  <a:cxn ang="0">
                    <a:pos x="228" y="159"/>
                  </a:cxn>
                  <a:cxn ang="0">
                    <a:pos x="235" y="188"/>
                  </a:cxn>
                  <a:cxn ang="0">
                    <a:pos x="306" y="288"/>
                  </a:cxn>
                  <a:cxn ang="0">
                    <a:pos x="299" y="250"/>
                  </a:cxn>
                  <a:cxn ang="0">
                    <a:pos x="266" y="169"/>
                  </a:cxn>
                  <a:cxn ang="0">
                    <a:pos x="256" y="140"/>
                  </a:cxn>
                  <a:cxn ang="0">
                    <a:pos x="247" y="119"/>
                  </a:cxn>
                  <a:cxn ang="0">
                    <a:pos x="228" y="112"/>
                  </a:cxn>
                  <a:cxn ang="0">
                    <a:pos x="204" y="112"/>
                  </a:cxn>
                  <a:cxn ang="0">
                    <a:pos x="128" y="105"/>
                  </a:cxn>
                  <a:cxn ang="0">
                    <a:pos x="52" y="83"/>
                  </a:cxn>
                  <a:cxn ang="0">
                    <a:pos x="38" y="72"/>
                  </a:cxn>
                  <a:cxn ang="0">
                    <a:pos x="40" y="55"/>
                  </a:cxn>
                  <a:cxn ang="0">
                    <a:pos x="47" y="48"/>
                  </a:cxn>
                  <a:cxn ang="0">
                    <a:pos x="62" y="45"/>
                  </a:cxn>
                  <a:cxn ang="0">
                    <a:pos x="97" y="41"/>
                  </a:cxn>
                  <a:cxn ang="0">
                    <a:pos x="130" y="38"/>
                  </a:cxn>
                  <a:cxn ang="0">
                    <a:pos x="164" y="36"/>
                  </a:cxn>
                  <a:cxn ang="0">
                    <a:pos x="216" y="36"/>
                  </a:cxn>
                  <a:cxn ang="0">
                    <a:pos x="263" y="36"/>
                  </a:cxn>
                  <a:cxn ang="0">
                    <a:pos x="308" y="43"/>
                  </a:cxn>
                  <a:cxn ang="0">
                    <a:pos x="339" y="126"/>
                  </a:cxn>
                  <a:cxn ang="0">
                    <a:pos x="368" y="221"/>
                  </a:cxn>
                  <a:cxn ang="0">
                    <a:pos x="425" y="288"/>
                  </a:cxn>
                  <a:cxn ang="0">
                    <a:pos x="498" y="371"/>
                  </a:cxn>
                  <a:cxn ang="0">
                    <a:pos x="446" y="266"/>
                  </a:cxn>
                </a:cxnLst>
                <a:rect l="0" t="0" r="r" b="b"/>
                <a:pathLst>
                  <a:path w="498" h="371">
                    <a:moveTo>
                      <a:pt x="415" y="235"/>
                    </a:moveTo>
                    <a:lnTo>
                      <a:pt x="406" y="221"/>
                    </a:lnTo>
                    <a:lnTo>
                      <a:pt x="396" y="205"/>
                    </a:lnTo>
                    <a:lnTo>
                      <a:pt x="387" y="183"/>
                    </a:lnTo>
                    <a:lnTo>
                      <a:pt x="380" y="155"/>
                    </a:lnTo>
                    <a:lnTo>
                      <a:pt x="377" y="138"/>
                    </a:lnTo>
                    <a:lnTo>
                      <a:pt x="375" y="121"/>
                    </a:lnTo>
                    <a:lnTo>
                      <a:pt x="373" y="105"/>
                    </a:lnTo>
                    <a:lnTo>
                      <a:pt x="370" y="86"/>
                    </a:lnTo>
                    <a:lnTo>
                      <a:pt x="363" y="67"/>
                    </a:lnTo>
                    <a:lnTo>
                      <a:pt x="356" y="45"/>
                    </a:lnTo>
                    <a:lnTo>
                      <a:pt x="342" y="26"/>
                    </a:lnTo>
                    <a:lnTo>
                      <a:pt x="325" y="12"/>
                    </a:lnTo>
                    <a:lnTo>
                      <a:pt x="301" y="3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9" y="3"/>
                    </a:lnTo>
                    <a:lnTo>
                      <a:pt x="230" y="3"/>
                    </a:lnTo>
                    <a:lnTo>
                      <a:pt x="213" y="3"/>
                    </a:lnTo>
                    <a:lnTo>
                      <a:pt x="199" y="3"/>
                    </a:lnTo>
                    <a:lnTo>
                      <a:pt x="185" y="3"/>
                    </a:lnTo>
                    <a:lnTo>
                      <a:pt x="161" y="3"/>
                    </a:lnTo>
                    <a:lnTo>
                      <a:pt x="145" y="3"/>
                    </a:lnTo>
                    <a:lnTo>
                      <a:pt x="133" y="3"/>
                    </a:lnTo>
                    <a:lnTo>
                      <a:pt x="128" y="3"/>
                    </a:lnTo>
                    <a:lnTo>
                      <a:pt x="126" y="3"/>
                    </a:lnTo>
                    <a:lnTo>
                      <a:pt x="114" y="5"/>
                    </a:lnTo>
                    <a:lnTo>
                      <a:pt x="95" y="7"/>
                    </a:lnTo>
                    <a:lnTo>
                      <a:pt x="71" y="10"/>
                    </a:lnTo>
                    <a:lnTo>
                      <a:pt x="64" y="10"/>
                    </a:lnTo>
                    <a:lnTo>
                      <a:pt x="57" y="12"/>
                    </a:lnTo>
                    <a:lnTo>
                      <a:pt x="50" y="12"/>
                    </a:lnTo>
                    <a:lnTo>
                      <a:pt x="40" y="15"/>
                    </a:lnTo>
                    <a:lnTo>
                      <a:pt x="35" y="17"/>
                    </a:lnTo>
                    <a:lnTo>
                      <a:pt x="31" y="17"/>
                    </a:lnTo>
                    <a:lnTo>
                      <a:pt x="24" y="24"/>
                    </a:lnTo>
                    <a:lnTo>
                      <a:pt x="19" y="26"/>
                    </a:lnTo>
                    <a:lnTo>
                      <a:pt x="14" y="29"/>
                    </a:lnTo>
                    <a:lnTo>
                      <a:pt x="12" y="34"/>
                    </a:lnTo>
                    <a:lnTo>
                      <a:pt x="9" y="38"/>
                    </a:lnTo>
                    <a:lnTo>
                      <a:pt x="7" y="43"/>
                    </a:lnTo>
                    <a:lnTo>
                      <a:pt x="2" y="55"/>
                    </a:lnTo>
                    <a:lnTo>
                      <a:pt x="0" y="69"/>
                    </a:lnTo>
                    <a:lnTo>
                      <a:pt x="5" y="81"/>
                    </a:lnTo>
                    <a:lnTo>
                      <a:pt x="12" y="93"/>
                    </a:lnTo>
                    <a:lnTo>
                      <a:pt x="21" y="102"/>
                    </a:lnTo>
                    <a:lnTo>
                      <a:pt x="31" y="110"/>
                    </a:lnTo>
                    <a:lnTo>
                      <a:pt x="38" y="114"/>
                    </a:lnTo>
                    <a:lnTo>
                      <a:pt x="50" y="119"/>
                    </a:lnTo>
                    <a:lnTo>
                      <a:pt x="85" y="131"/>
                    </a:lnTo>
                    <a:lnTo>
                      <a:pt x="126" y="138"/>
                    </a:lnTo>
                    <a:lnTo>
                      <a:pt x="159" y="143"/>
                    </a:lnTo>
                    <a:lnTo>
                      <a:pt x="194" y="145"/>
                    </a:lnTo>
                    <a:lnTo>
                      <a:pt x="202" y="145"/>
                    </a:lnTo>
                    <a:lnTo>
                      <a:pt x="209" y="145"/>
                    </a:lnTo>
                    <a:lnTo>
                      <a:pt x="216" y="145"/>
                    </a:lnTo>
                    <a:lnTo>
                      <a:pt x="223" y="145"/>
                    </a:lnTo>
                    <a:lnTo>
                      <a:pt x="225" y="145"/>
                    </a:lnTo>
                    <a:lnTo>
                      <a:pt x="228" y="159"/>
                    </a:lnTo>
                    <a:lnTo>
                      <a:pt x="230" y="169"/>
                    </a:lnTo>
                    <a:lnTo>
                      <a:pt x="232" y="178"/>
                    </a:lnTo>
                    <a:lnTo>
                      <a:pt x="235" y="188"/>
                    </a:lnTo>
                    <a:lnTo>
                      <a:pt x="256" y="231"/>
                    </a:lnTo>
                    <a:lnTo>
                      <a:pt x="278" y="264"/>
                    </a:lnTo>
                    <a:lnTo>
                      <a:pt x="306" y="288"/>
                    </a:lnTo>
                    <a:lnTo>
                      <a:pt x="339" y="311"/>
                    </a:lnTo>
                    <a:lnTo>
                      <a:pt x="318" y="278"/>
                    </a:lnTo>
                    <a:lnTo>
                      <a:pt x="299" y="250"/>
                    </a:lnTo>
                    <a:lnTo>
                      <a:pt x="282" y="216"/>
                    </a:lnTo>
                    <a:lnTo>
                      <a:pt x="268" y="176"/>
                    </a:lnTo>
                    <a:lnTo>
                      <a:pt x="266" y="169"/>
                    </a:lnTo>
                    <a:lnTo>
                      <a:pt x="263" y="162"/>
                    </a:lnTo>
                    <a:lnTo>
                      <a:pt x="261" y="150"/>
                    </a:lnTo>
                    <a:lnTo>
                      <a:pt x="256" y="140"/>
                    </a:lnTo>
                    <a:lnTo>
                      <a:pt x="256" y="129"/>
                    </a:lnTo>
                    <a:lnTo>
                      <a:pt x="256" y="124"/>
                    </a:lnTo>
                    <a:lnTo>
                      <a:pt x="247" y="119"/>
                    </a:lnTo>
                    <a:lnTo>
                      <a:pt x="240" y="117"/>
                    </a:lnTo>
                    <a:lnTo>
                      <a:pt x="232" y="114"/>
                    </a:lnTo>
                    <a:lnTo>
                      <a:pt x="228" y="112"/>
                    </a:lnTo>
                    <a:lnTo>
                      <a:pt x="218" y="112"/>
                    </a:lnTo>
                    <a:lnTo>
                      <a:pt x="211" y="112"/>
                    </a:lnTo>
                    <a:lnTo>
                      <a:pt x="204" y="112"/>
                    </a:lnTo>
                    <a:lnTo>
                      <a:pt x="197" y="112"/>
                    </a:lnTo>
                    <a:lnTo>
                      <a:pt x="164" y="107"/>
                    </a:lnTo>
                    <a:lnTo>
                      <a:pt x="128" y="105"/>
                    </a:lnTo>
                    <a:lnTo>
                      <a:pt x="95" y="98"/>
                    </a:lnTo>
                    <a:lnTo>
                      <a:pt x="62" y="88"/>
                    </a:lnTo>
                    <a:lnTo>
                      <a:pt x="52" y="83"/>
                    </a:lnTo>
                    <a:lnTo>
                      <a:pt x="47" y="81"/>
                    </a:lnTo>
                    <a:lnTo>
                      <a:pt x="43" y="76"/>
                    </a:lnTo>
                    <a:lnTo>
                      <a:pt x="38" y="72"/>
                    </a:lnTo>
                    <a:lnTo>
                      <a:pt x="35" y="67"/>
                    </a:lnTo>
                    <a:lnTo>
                      <a:pt x="38" y="60"/>
                    </a:lnTo>
                    <a:lnTo>
                      <a:pt x="40" y="55"/>
                    </a:lnTo>
                    <a:lnTo>
                      <a:pt x="45" y="50"/>
                    </a:lnTo>
                    <a:lnTo>
                      <a:pt x="47" y="48"/>
                    </a:lnTo>
                    <a:lnTo>
                      <a:pt x="50" y="48"/>
                    </a:lnTo>
                    <a:lnTo>
                      <a:pt x="54" y="45"/>
                    </a:lnTo>
                    <a:lnTo>
                      <a:pt x="62" y="45"/>
                    </a:lnTo>
                    <a:lnTo>
                      <a:pt x="69" y="43"/>
                    </a:lnTo>
                    <a:lnTo>
                      <a:pt x="76" y="43"/>
                    </a:lnTo>
                    <a:lnTo>
                      <a:pt x="97" y="41"/>
                    </a:lnTo>
                    <a:lnTo>
                      <a:pt x="116" y="38"/>
                    </a:lnTo>
                    <a:lnTo>
                      <a:pt x="126" y="38"/>
                    </a:lnTo>
                    <a:lnTo>
                      <a:pt x="130" y="38"/>
                    </a:lnTo>
                    <a:lnTo>
                      <a:pt x="135" y="38"/>
                    </a:lnTo>
                    <a:lnTo>
                      <a:pt x="147" y="38"/>
                    </a:lnTo>
                    <a:lnTo>
                      <a:pt x="164" y="36"/>
                    </a:lnTo>
                    <a:lnTo>
                      <a:pt x="187" y="36"/>
                    </a:lnTo>
                    <a:lnTo>
                      <a:pt x="202" y="36"/>
                    </a:lnTo>
                    <a:lnTo>
                      <a:pt x="216" y="36"/>
                    </a:lnTo>
                    <a:lnTo>
                      <a:pt x="232" y="36"/>
                    </a:lnTo>
                    <a:lnTo>
                      <a:pt x="249" y="36"/>
                    </a:lnTo>
                    <a:lnTo>
                      <a:pt x="263" y="36"/>
                    </a:lnTo>
                    <a:lnTo>
                      <a:pt x="280" y="36"/>
                    </a:lnTo>
                    <a:lnTo>
                      <a:pt x="294" y="38"/>
                    </a:lnTo>
                    <a:lnTo>
                      <a:pt x="308" y="43"/>
                    </a:lnTo>
                    <a:lnTo>
                      <a:pt x="325" y="60"/>
                    </a:lnTo>
                    <a:lnTo>
                      <a:pt x="335" y="91"/>
                    </a:lnTo>
                    <a:lnTo>
                      <a:pt x="339" y="126"/>
                    </a:lnTo>
                    <a:lnTo>
                      <a:pt x="346" y="164"/>
                    </a:lnTo>
                    <a:lnTo>
                      <a:pt x="354" y="195"/>
                    </a:lnTo>
                    <a:lnTo>
                      <a:pt x="368" y="221"/>
                    </a:lnTo>
                    <a:lnTo>
                      <a:pt x="380" y="243"/>
                    </a:lnTo>
                    <a:lnTo>
                      <a:pt x="392" y="257"/>
                    </a:lnTo>
                    <a:lnTo>
                      <a:pt x="425" y="288"/>
                    </a:lnTo>
                    <a:lnTo>
                      <a:pt x="451" y="314"/>
                    </a:lnTo>
                    <a:lnTo>
                      <a:pt x="475" y="340"/>
                    </a:lnTo>
                    <a:lnTo>
                      <a:pt x="498" y="371"/>
                    </a:lnTo>
                    <a:lnTo>
                      <a:pt x="489" y="333"/>
                    </a:lnTo>
                    <a:lnTo>
                      <a:pt x="470" y="299"/>
                    </a:lnTo>
                    <a:lnTo>
                      <a:pt x="446" y="266"/>
                    </a:lnTo>
                    <a:lnTo>
                      <a:pt x="415" y="2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94" name="Freeform 94"/>
              <p:cNvSpPr>
                <a:spLocks/>
              </p:cNvSpPr>
              <p:nvPr/>
            </p:nvSpPr>
            <p:spPr bwMode="auto">
              <a:xfrm>
                <a:off x="5261" y="3936"/>
                <a:ext cx="142" cy="368"/>
              </a:xfrm>
              <a:custGeom>
                <a:avLst/>
                <a:gdLst/>
                <a:ahLst/>
                <a:cxnLst>
                  <a:cxn ang="0">
                    <a:pos x="126" y="14"/>
                  </a:cxn>
                  <a:cxn ang="0">
                    <a:pos x="109" y="43"/>
                  </a:cxn>
                  <a:cxn ang="0">
                    <a:pos x="102" y="100"/>
                  </a:cxn>
                  <a:cxn ang="0">
                    <a:pos x="104" y="214"/>
                  </a:cxn>
                  <a:cxn ang="0">
                    <a:pos x="104" y="242"/>
                  </a:cxn>
                  <a:cxn ang="0">
                    <a:pos x="102" y="283"/>
                  </a:cxn>
                  <a:cxn ang="0">
                    <a:pos x="100" y="321"/>
                  </a:cxn>
                  <a:cxn ang="0">
                    <a:pos x="88" y="330"/>
                  </a:cxn>
                  <a:cxn ang="0">
                    <a:pos x="66" y="333"/>
                  </a:cxn>
                  <a:cxn ang="0">
                    <a:pos x="50" y="333"/>
                  </a:cxn>
                  <a:cxn ang="0">
                    <a:pos x="31" y="335"/>
                  </a:cxn>
                  <a:cxn ang="0">
                    <a:pos x="16" y="340"/>
                  </a:cxn>
                  <a:cxn ang="0">
                    <a:pos x="9" y="337"/>
                  </a:cxn>
                  <a:cxn ang="0">
                    <a:pos x="5" y="342"/>
                  </a:cxn>
                  <a:cxn ang="0">
                    <a:pos x="0" y="354"/>
                  </a:cxn>
                  <a:cxn ang="0">
                    <a:pos x="2" y="359"/>
                  </a:cxn>
                  <a:cxn ang="0">
                    <a:pos x="12" y="366"/>
                  </a:cxn>
                  <a:cxn ang="0">
                    <a:pos x="9" y="363"/>
                  </a:cxn>
                  <a:cxn ang="0">
                    <a:pos x="21" y="366"/>
                  </a:cxn>
                  <a:cxn ang="0">
                    <a:pos x="35" y="368"/>
                  </a:cxn>
                  <a:cxn ang="0">
                    <a:pos x="52" y="368"/>
                  </a:cxn>
                  <a:cxn ang="0">
                    <a:pos x="69" y="366"/>
                  </a:cxn>
                  <a:cxn ang="0">
                    <a:pos x="92" y="363"/>
                  </a:cxn>
                  <a:cxn ang="0">
                    <a:pos x="111" y="361"/>
                  </a:cxn>
                  <a:cxn ang="0">
                    <a:pos x="119" y="361"/>
                  </a:cxn>
                  <a:cxn ang="0">
                    <a:pos x="133" y="335"/>
                  </a:cxn>
                  <a:cxn ang="0">
                    <a:pos x="135" y="321"/>
                  </a:cxn>
                  <a:cxn ang="0">
                    <a:pos x="135" y="283"/>
                  </a:cxn>
                  <a:cxn ang="0">
                    <a:pos x="137" y="242"/>
                  </a:cxn>
                  <a:cxn ang="0">
                    <a:pos x="137" y="214"/>
                  </a:cxn>
                  <a:cxn ang="0">
                    <a:pos x="137" y="105"/>
                  </a:cxn>
                  <a:cxn ang="0">
                    <a:pos x="142" y="48"/>
                  </a:cxn>
                  <a:cxn ang="0">
                    <a:pos x="137" y="19"/>
                  </a:cxn>
                  <a:cxn ang="0">
                    <a:pos x="135" y="0"/>
                  </a:cxn>
                </a:cxnLst>
                <a:rect l="0" t="0" r="r" b="b"/>
                <a:pathLst>
                  <a:path w="142" h="368">
                    <a:moveTo>
                      <a:pt x="135" y="0"/>
                    </a:moveTo>
                    <a:lnTo>
                      <a:pt x="126" y="14"/>
                    </a:lnTo>
                    <a:lnTo>
                      <a:pt x="116" y="29"/>
                    </a:lnTo>
                    <a:lnTo>
                      <a:pt x="109" y="43"/>
                    </a:lnTo>
                    <a:lnTo>
                      <a:pt x="107" y="62"/>
                    </a:lnTo>
                    <a:lnTo>
                      <a:pt x="102" y="100"/>
                    </a:lnTo>
                    <a:lnTo>
                      <a:pt x="102" y="162"/>
                    </a:lnTo>
                    <a:lnTo>
                      <a:pt x="104" y="214"/>
                    </a:lnTo>
                    <a:lnTo>
                      <a:pt x="104" y="238"/>
                    </a:lnTo>
                    <a:lnTo>
                      <a:pt x="104" y="242"/>
                    </a:lnTo>
                    <a:lnTo>
                      <a:pt x="104" y="259"/>
                    </a:lnTo>
                    <a:lnTo>
                      <a:pt x="102" y="283"/>
                    </a:lnTo>
                    <a:lnTo>
                      <a:pt x="102" y="311"/>
                    </a:lnTo>
                    <a:lnTo>
                      <a:pt x="100" y="321"/>
                    </a:lnTo>
                    <a:lnTo>
                      <a:pt x="100" y="330"/>
                    </a:lnTo>
                    <a:lnTo>
                      <a:pt x="88" y="330"/>
                    </a:lnTo>
                    <a:lnTo>
                      <a:pt x="76" y="330"/>
                    </a:lnTo>
                    <a:lnTo>
                      <a:pt x="66" y="333"/>
                    </a:lnTo>
                    <a:lnTo>
                      <a:pt x="57" y="333"/>
                    </a:lnTo>
                    <a:lnTo>
                      <a:pt x="50" y="333"/>
                    </a:lnTo>
                    <a:lnTo>
                      <a:pt x="40" y="333"/>
                    </a:lnTo>
                    <a:lnTo>
                      <a:pt x="31" y="335"/>
                    </a:lnTo>
                    <a:lnTo>
                      <a:pt x="24" y="337"/>
                    </a:lnTo>
                    <a:lnTo>
                      <a:pt x="16" y="340"/>
                    </a:lnTo>
                    <a:lnTo>
                      <a:pt x="12" y="344"/>
                    </a:lnTo>
                    <a:lnTo>
                      <a:pt x="9" y="337"/>
                    </a:lnTo>
                    <a:lnTo>
                      <a:pt x="7" y="333"/>
                    </a:lnTo>
                    <a:lnTo>
                      <a:pt x="5" y="342"/>
                    </a:lnTo>
                    <a:lnTo>
                      <a:pt x="2" y="349"/>
                    </a:lnTo>
                    <a:lnTo>
                      <a:pt x="0" y="354"/>
                    </a:lnTo>
                    <a:lnTo>
                      <a:pt x="2" y="359"/>
                    </a:lnTo>
                    <a:lnTo>
                      <a:pt x="7" y="361"/>
                    </a:lnTo>
                    <a:lnTo>
                      <a:pt x="12" y="366"/>
                    </a:lnTo>
                    <a:lnTo>
                      <a:pt x="12" y="363"/>
                    </a:lnTo>
                    <a:lnTo>
                      <a:pt x="9" y="363"/>
                    </a:lnTo>
                    <a:lnTo>
                      <a:pt x="12" y="363"/>
                    </a:lnTo>
                    <a:lnTo>
                      <a:pt x="21" y="366"/>
                    </a:lnTo>
                    <a:lnTo>
                      <a:pt x="28" y="366"/>
                    </a:lnTo>
                    <a:lnTo>
                      <a:pt x="35" y="368"/>
                    </a:lnTo>
                    <a:lnTo>
                      <a:pt x="43" y="368"/>
                    </a:lnTo>
                    <a:lnTo>
                      <a:pt x="52" y="368"/>
                    </a:lnTo>
                    <a:lnTo>
                      <a:pt x="59" y="366"/>
                    </a:lnTo>
                    <a:lnTo>
                      <a:pt x="69" y="366"/>
                    </a:lnTo>
                    <a:lnTo>
                      <a:pt x="78" y="363"/>
                    </a:lnTo>
                    <a:lnTo>
                      <a:pt x="92" y="363"/>
                    </a:lnTo>
                    <a:lnTo>
                      <a:pt x="107" y="361"/>
                    </a:lnTo>
                    <a:lnTo>
                      <a:pt x="111" y="361"/>
                    </a:lnTo>
                    <a:lnTo>
                      <a:pt x="116" y="361"/>
                    </a:lnTo>
                    <a:lnTo>
                      <a:pt x="119" y="361"/>
                    </a:lnTo>
                    <a:lnTo>
                      <a:pt x="133" y="344"/>
                    </a:lnTo>
                    <a:lnTo>
                      <a:pt x="133" y="335"/>
                    </a:lnTo>
                    <a:lnTo>
                      <a:pt x="135" y="328"/>
                    </a:lnTo>
                    <a:lnTo>
                      <a:pt x="135" y="321"/>
                    </a:lnTo>
                    <a:lnTo>
                      <a:pt x="135" y="314"/>
                    </a:lnTo>
                    <a:lnTo>
                      <a:pt x="135" y="283"/>
                    </a:lnTo>
                    <a:lnTo>
                      <a:pt x="137" y="259"/>
                    </a:lnTo>
                    <a:lnTo>
                      <a:pt x="137" y="242"/>
                    </a:lnTo>
                    <a:lnTo>
                      <a:pt x="137" y="238"/>
                    </a:lnTo>
                    <a:lnTo>
                      <a:pt x="137" y="214"/>
                    </a:lnTo>
                    <a:lnTo>
                      <a:pt x="135" y="162"/>
                    </a:lnTo>
                    <a:lnTo>
                      <a:pt x="137" y="105"/>
                    </a:lnTo>
                    <a:lnTo>
                      <a:pt x="140" y="67"/>
                    </a:lnTo>
                    <a:lnTo>
                      <a:pt x="142" y="48"/>
                    </a:lnTo>
                    <a:lnTo>
                      <a:pt x="140" y="33"/>
                    </a:lnTo>
                    <a:lnTo>
                      <a:pt x="137" y="19"/>
                    </a:lnTo>
                    <a:lnTo>
                      <a:pt x="13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95" name="Freeform 95"/>
              <p:cNvSpPr>
                <a:spLocks/>
              </p:cNvSpPr>
              <p:nvPr/>
            </p:nvSpPr>
            <p:spPr bwMode="auto">
              <a:xfrm>
                <a:off x="5190" y="4250"/>
                <a:ext cx="690" cy="399"/>
              </a:xfrm>
              <a:custGeom>
                <a:avLst/>
                <a:gdLst/>
                <a:ahLst/>
                <a:cxnLst>
                  <a:cxn ang="0">
                    <a:pos x="600" y="211"/>
                  </a:cxn>
                  <a:cxn ang="0">
                    <a:pos x="560" y="175"/>
                  </a:cxn>
                  <a:cxn ang="0">
                    <a:pos x="548" y="161"/>
                  </a:cxn>
                  <a:cxn ang="0">
                    <a:pos x="524" y="175"/>
                  </a:cxn>
                  <a:cxn ang="0">
                    <a:pos x="534" y="199"/>
                  </a:cxn>
                  <a:cxn ang="0">
                    <a:pos x="567" y="270"/>
                  </a:cxn>
                  <a:cxn ang="0">
                    <a:pos x="576" y="296"/>
                  </a:cxn>
                  <a:cxn ang="0">
                    <a:pos x="546" y="299"/>
                  </a:cxn>
                  <a:cxn ang="0">
                    <a:pos x="472" y="239"/>
                  </a:cxn>
                  <a:cxn ang="0">
                    <a:pos x="425" y="178"/>
                  </a:cxn>
                  <a:cxn ang="0">
                    <a:pos x="403" y="152"/>
                  </a:cxn>
                  <a:cxn ang="0">
                    <a:pos x="394" y="147"/>
                  </a:cxn>
                  <a:cxn ang="0">
                    <a:pos x="368" y="166"/>
                  </a:cxn>
                  <a:cxn ang="0">
                    <a:pos x="377" y="235"/>
                  </a:cxn>
                  <a:cxn ang="0">
                    <a:pos x="415" y="353"/>
                  </a:cxn>
                  <a:cxn ang="0">
                    <a:pos x="401" y="356"/>
                  </a:cxn>
                  <a:cxn ang="0">
                    <a:pos x="349" y="296"/>
                  </a:cxn>
                  <a:cxn ang="0">
                    <a:pos x="332" y="247"/>
                  </a:cxn>
                  <a:cxn ang="0">
                    <a:pos x="311" y="168"/>
                  </a:cxn>
                  <a:cxn ang="0">
                    <a:pos x="303" y="147"/>
                  </a:cxn>
                  <a:cxn ang="0">
                    <a:pos x="270" y="147"/>
                  </a:cxn>
                  <a:cxn ang="0">
                    <a:pos x="270" y="159"/>
                  </a:cxn>
                  <a:cxn ang="0">
                    <a:pos x="268" y="168"/>
                  </a:cxn>
                  <a:cxn ang="0">
                    <a:pos x="268" y="225"/>
                  </a:cxn>
                  <a:cxn ang="0">
                    <a:pos x="249" y="235"/>
                  </a:cxn>
                  <a:cxn ang="0">
                    <a:pos x="192" y="156"/>
                  </a:cxn>
                  <a:cxn ang="0">
                    <a:pos x="166" y="83"/>
                  </a:cxn>
                  <a:cxn ang="0">
                    <a:pos x="154" y="64"/>
                  </a:cxn>
                  <a:cxn ang="0">
                    <a:pos x="130" y="66"/>
                  </a:cxn>
                  <a:cxn ang="0">
                    <a:pos x="109" y="92"/>
                  </a:cxn>
                  <a:cxn ang="0">
                    <a:pos x="95" y="144"/>
                  </a:cxn>
                  <a:cxn ang="0">
                    <a:pos x="80" y="225"/>
                  </a:cxn>
                  <a:cxn ang="0">
                    <a:pos x="19" y="61"/>
                  </a:cxn>
                  <a:cxn ang="0">
                    <a:pos x="19" y="199"/>
                  </a:cxn>
                  <a:cxn ang="0">
                    <a:pos x="104" y="273"/>
                  </a:cxn>
                  <a:cxn ang="0">
                    <a:pos x="116" y="223"/>
                  </a:cxn>
                  <a:cxn ang="0">
                    <a:pos x="133" y="125"/>
                  </a:cxn>
                  <a:cxn ang="0">
                    <a:pos x="144" y="125"/>
                  </a:cxn>
                  <a:cxn ang="0">
                    <a:pos x="178" y="199"/>
                  </a:cxn>
                  <a:cxn ang="0">
                    <a:pos x="246" y="275"/>
                  </a:cxn>
                  <a:cxn ang="0">
                    <a:pos x="282" y="294"/>
                  </a:cxn>
                  <a:cxn ang="0">
                    <a:pos x="306" y="280"/>
                  </a:cxn>
                  <a:cxn ang="0">
                    <a:pos x="318" y="311"/>
                  </a:cxn>
                  <a:cxn ang="0">
                    <a:pos x="389" y="389"/>
                  </a:cxn>
                  <a:cxn ang="0">
                    <a:pos x="443" y="399"/>
                  </a:cxn>
                  <a:cxn ang="0">
                    <a:pos x="455" y="377"/>
                  </a:cxn>
                  <a:cxn ang="0">
                    <a:pos x="453" y="363"/>
                  </a:cxn>
                  <a:cxn ang="0">
                    <a:pos x="436" y="315"/>
                  </a:cxn>
                  <a:cxn ang="0">
                    <a:pos x="408" y="218"/>
                  </a:cxn>
                  <a:cxn ang="0">
                    <a:pos x="467" y="285"/>
                  </a:cxn>
                  <a:cxn ang="0">
                    <a:pos x="572" y="339"/>
                  </a:cxn>
                  <a:cxn ang="0">
                    <a:pos x="622" y="315"/>
                  </a:cxn>
                  <a:cxn ang="0">
                    <a:pos x="612" y="296"/>
                  </a:cxn>
                  <a:cxn ang="0">
                    <a:pos x="605" y="275"/>
                  </a:cxn>
                  <a:cxn ang="0">
                    <a:pos x="591" y="247"/>
                  </a:cxn>
                  <a:cxn ang="0">
                    <a:pos x="603" y="235"/>
                  </a:cxn>
                  <a:cxn ang="0">
                    <a:pos x="690" y="249"/>
                  </a:cxn>
                </a:cxnLst>
                <a:rect l="0" t="0" r="r" b="b"/>
                <a:pathLst>
                  <a:path w="690" h="399">
                    <a:moveTo>
                      <a:pt x="690" y="249"/>
                    </a:moveTo>
                    <a:lnTo>
                      <a:pt x="657" y="242"/>
                    </a:lnTo>
                    <a:lnTo>
                      <a:pt x="626" y="228"/>
                    </a:lnTo>
                    <a:lnTo>
                      <a:pt x="600" y="211"/>
                    </a:lnTo>
                    <a:lnTo>
                      <a:pt x="579" y="192"/>
                    </a:lnTo>
                    <a:lnTo>
                      <a:pt x="572" y="187"/>
                    </a:lnTo>
                    <a:lnTo>
                      <a:pt x="567" y="180"/>
                    </a:lnTo>
                    <a:lnTo>
                      <a:pt x="560" y="175"/>
                    </a:lnTo>
                    <a:lnTo>
                      <a:pt x="555" y="171"/>
                    </a:lnTo>
                    <a:lnTo>
                      <a:pt x="553" y="166"/>
                    </a:lnTo>
                    <a:lnTo>
                      <a:pt x="548" y="163"/>
                    </a:lnTo>
                    <a:lnTo>
                      <a:pt x="548" y="161"/>
                    </a:lnTo>
                    <a:lnTo>
                      <a:pt x="546" y="161"/>
                    </a:lnTo>
                    <a:lnTo>
                      <a:pt x="524" y="175"/>
                    </a:lnTo>
                    <a:lnTo>
                      <a:pt x="522" y="178"/>
                    </a:lnTo>
                    <a:lnTo>
                      <a:pt x="524" y="175"/>
                    </a:lnTo>
                    <a:lnTo>
                      <a:pt x="524" y="178"/>
                    </a:lnTo>
                    <a:lnTo>
                      <a:pt x="524" y="180"/>
                    </a:lnTo>
                    <a:lnTo>
                      <a:pt x="527" y="185"/>
                    </a:lnTo>
                    <a:lnTo>
                      <a:pt x="534" y="199"/>
                    </a:lnTo>
                    <a:lnTo>
                      <a:pt x="541" y="218"/>
                    </a:lnTo>
                    <a:lnTo>
                      <a:pt x="548" y="235"/>
                    </a:lnTo>
                    <a:lnTo>
                      <a:pt x="557" y="251"/>
                    </a:lnTo>
                    <a:lnTo>
                      <a:pt x="567" y="270"/>
                    </a:lnTo>
                    <a:lnTo>
                      <a:pt x="567" y="277"/>
                    </a:lnTo>
                    <a:lnTo>
                      <a:pt x="572" y="282"/>
                    </a:lnTo>
                    <a:lnTo>
                      <a:pt x="574" y="289"/>
                    </a:lnTo>
                    <a:lnTo>
                      <a:pt x="576" y="296"/>
                    </a:lnTo>
                    <a:lnTo>
                      <a:pt x="579" y="301"/>
                    </a:lnTo>
                    <a:lnTo>
                      <a:pt x="581" y="306"/>
                    </a:lnTo>
                    <a:lnTo>
                      <a:pt x="562" y="304"/>
                    </a:lnTo>
                    <a:lnTo>
                      <a:pt x="546" y="299"/>
                    </a:lnTo>
                    <a:lnTo>
                      <a:pt x="529" y="289"/>
                    </a:lnTo>
                    <a:lnTo>
                      <a:pt x="512" y="277"/>
                    </a:lnTo>
                    <a:lnTo>
                      <a:pt x="493" y="258"/>
                    </a:lnTo>
                    <a:lnTo>
                      <a:pt x="472" y="239"/>
                    </a:lnTo>
                    <a:lnTo>
                      <a:pt x="453" y="213"/>
                    </a:lnTo>
                    <a:lnTo>
                      <a:pt x="434" y="190"/>
                    </a:lnTo>
                    <a:lnTo>
                      <a:pt x="429" y="182"/>
                    </a:lnTo>
                    <a:lnTo>
                      <a:pt x="425" y="178"/>
                    </a:lnTo>
                    <a:lnTo>
                      <a:pt x="420" y="168"/>
                    </a:lnTo>
                    <a:lnTo>
                      <a:pt x="415" y="163"/>
                    </a:lnTo>
                    <a:lnTo>
                      <a:pt x="408" y="156"/>
                    </a:lnTo>
                    <a:lnTo>
                      <a:pt x="403" y="152"/>
                    </a:lnTo>
                    <a:lnTo>
                      <a:pt x="401" y="147"/>
                    </a:lnTo>
                    <a:lnTo>
                      <a:pt x="398" y="147"/>
                    </a:lnTo>
                    <a:lnTo>
                      <a:pt x="396" y="147"/>
                    </a:lnTo>
                    <a:lnTo>
                      <a:pt x="394" y="147"/>
                    </a:lnTo>
                    <a:lnTo>
                      <a:pt x="398" y="144"/>
                    </a:lnTo>
                    <a:lnTo>
                      <a:pt x="394" y="147"/>
                    </a:lnTo>
                    <a:lnTo>
                      <a:pt x="368" y="159"/>
                    </a:lnTo>
                    <a:lnTo>
                      <a:pt x="368" y="166"/>
                    </a:lnTo>
                    <a:lnTo>
                      <a:pt x="370" y="182"/>
                    </a:lnTo>
                    <a:lnTo>
                      <a:pt x="370" y="199"/>
                    </a:lnTo>
                    <a:lnTo>
                      <a:pt x="375" y="218"/>
                    </a:lnTo>
                    <a:lnTo>
                      <a:pt x="377" y="235"/>
                    </a:lnTo>
                    <a:lnTo>
                      <a:pt x="387" y="266"/>
                    </a:lnTo>
                    <a:lnTo>
                      <a:pt x="396" y="296"/>
                    </a:lnTo>
                    <a:lnTo>
                      <a:pt x="403" y="325"/>
                    </a:lnTo>
                    <a:lnTo>
                      <a:pt x="415" y="353"/>
                    </a:lnTo>
                    <a:lnTo>
                      <a:pt x="417" y="358"/>
                    </a:lnTo>
                    <a:lnTo>
                      <a:pt x="417" y="363"/>
                    </a:lnTo>
                    <a:lnTo>
                      <a:pt x="408" y="358"/>
                    </a:lnTo>
                    <a:lnTo>
                      <a:pt x="401" y="356"/>
                    </a:lnTo>
                    <a:lnTo>
                      <a:pt x="391" y="353"/>
                    </a:lnTo>
                    <a:lnTo>
                      <a:pt x="387" y="349"/>
                    </a:lnTo>
                    <a:lnTo>
                      <a:pt x="363" y="320"/>
                    </a:lnTo>
                    <a:lnTo>
                      <a:pt x="349" y="296"/>
                    </a:lnTo>
                    <a:lnTo>
                      <a:pt x="341" y="277"/>
                    </a:lnTo>
                    <a:lnTo>
                      <a:pt x="339" y="273"/>
                    </a:lnTo>
                    <a:lnTo>
                      <a:pt x="337" y="266"/>
                    </a:lnTo>
                    <a:lnTo>
                      <a:pt x="332" y="247"/>
                    </a:lnTo>
                    <a:lnTo>
                      <a:pt x="322" y="218"/>
                    </a:lnTo>
                    <a:lnTo>
                      <a:pt x="313" y="178"/>
                    </a:lnTo>
                    <a:lnTo>
                      <a:pt x="313" y="173"/>
                    </a:lnTo>
                    <a:lnTo>
                      <a:pt x="311" y="168"/>
                    </a:lnTo>
                    <a:lnTo>
                      <a:pt x="308" y="161"/>
                    </a:lnTo>
                    <a:lnTo>
                      <a:pt x="306" y="156"/>
                    </a:lnTo>
                    <a:lnTo>
                      <a:pt x="306" y="149"/>
                    </a:lnTo>
                    <a:lnTo>
                      <a:pt x="303" y="147"/>
                    </a:lnTo>
                    <a:lnTo>
                      <a:pt x="301" y="147"/>
                    </a:lnTo>
                    <a:lnTo>
                      <a:pt x="306" y="147"/>
                    </a:lnTo>
                    <a:lnTo>
                      <a:pt x="301" y="147"/>
                    </a:lnTo>
                    <a:lnTo>
                      <a:pt x="270" y="147"/>
                    </a:lnTo>
                    <a:lnTo>
                      <a:pt x="270" y="149"/>
                    </a:lnTo>
                    <a:lnTo>
                      <a:pt x="270" y="154"/>
                    </a:lnTo>
                    <a:lnTo>
                      <a:pt x="270" y="156"/>
                    </a:lnTo>
                    <a:lnTo>
                      <a:pt x="270" y="159"/>
                    </a:lnTo>
                    <a:lnTo>
                      <a:pt x="268" y="159"/>
                    </a:lnTo>
                    <a:lnTo>
                      <a:pt x="270" y="159"/>
                    </a:lnTo>
                    <a:lnTo>
                      <a:pt x="268" y="161"/>
                    </a:lnTo>
                    <a:lnTo>
                      <a:pt x="268" y="168"/>
                    </a:lnTo>
                    <a:lnTo>
                      <a:pt x="268" y="182"/>
                    </a:lnTo>
                    <a:lnTo>
                      <a:pt x="268" y="197"/>
                    </a:lnTo>
                    <a:lnTo>
                      <a:pt x="268" y="211"/>
                    </a:lnTo>
                    <a:lnTo>
                      <a:pt x="268" y="225"/>
                    </a:lnTo>
                    <a:lnTo>
                      <a:pt x="270" y="251"/>
                    </a:lnTo>
                    <a:lnTo>
                      <a:pt x="261" y="247"/>
                    </a:lnTo>
                    <a:lnTo>
                      <a:pt x="256" y="242"/>
                    </a:lnTo>
                    <a:lnTo>
                      <a:pt x="249" y="235"/>
                    </a:lnTo>
                    <a:lnTo>
                      <a:pt x="244" y="230"/>
                    </a:lnTo>
                    <a:lnTo>
                      <a:pt x="223" y="209"/>
                    </a:lnTo>
                    <a:lnTo>
                      <a:pt x="206" y="182"/>
                    </a:lnTo>
                    <a:lnTo>
                      <a:pt x="192" y="156"/>
                    </a:lnTo>
                    <a:lnTo>
                      <a:pt x="180" y="128"/>
                    </a:lnTo>
                    <a:lnTo>
                      <a:pt x="175" y="111"/>
                    </a:lnTo>
                    <a:lnTo>
                      <a:pt x="171" y="97"/>
                    </a:lnTo>
                    <a:lnTo>
                      <a:pt x="166" y="83"/>
                    </a:lnTo>
                    <a:lnTo>
                      <a:pt x="163" y="68"/>
                    </a:lnTo>
                    <a:lnTo>
                      <a:pt x="161" y="66"/>
                    </a:lnTo>
                    <a:lnTo>
                      <a:pt x="166" y="66"/>
                    </a:lnTo>
                    <a:lnTo>
                      <a:pt x="154" y="64"/>
                    </a:lnTo>
                    <a:lnTo>
                      <a:pt x="137" y="61"/>
                    </a:lnTo>
                    <a:lnTo>
                      <a:pt x="133" y="59"/>
                    </a:lnTo>
                    <a:lnTo>
                      <a:pt x="130" y="61"/>
                    </a:lnTo>
                    <a:lnTo>
                      <a:pt x="130" y="66"/>
                    </a:lnTo>
                    <a:lnTo>
                      <a:pt x="123" y="71"/>
                    </a:lnTo>
                    <a:lnTo>
                      <a:pt x="118" y="78"/>
                    </a:lnTo>
                    <a:lnTo>
                      <a:pt x="116" y="85"/>
                    </a:lnTo>
                    <a:lnTo>
                      <a:pt x="109" y="92"/>
                    </a:lnTo>
                    <a:lnTo>
                      <a:pt x="106" y="99"/>
                    </a:lnTo>
                    <a:lnTo>
                      <a:pt x="104" y="109"/>
                    </a:lnTo>
                    <a:lnTo>
                      <a:pt x="104" y="116"/>
                    </a:lnTo>
                    <a:lnTo>
                      <a:pt x="95" y="144"/>
                    </a:lnTo>
                    <a:lnTo>
                      <a:pt x="87" y="171"/>
                    </a:lnTo>
                    <a:lnTo>
                      <a:pt x="83" y="194"/>
                    </a:lnTo>
                    <a:lnTo>
                      <a:pt x="80" y="218"/>
                    </a:lnTo>
                    <a:lnTo>
                      <a:pt x="80" y="225"/>
                    </a:lnTo>
                    <a:lnTo>
                      <a:pt x="78" y="232"/>
                    </a:lnTo>
                    <a:lnTo>
                      <a:pt x="42" y="178"/>
                    </a:lnTo>
                    <a:lnTo>
                      <a:pt x="23" y="121"/>
                    </a:lnTo>
                    <a:lnTo>
                      <a:pt x="19" y="61"/>
                    </a:lnTo>
                    <a:lnTo>
                      <a:pt x="23" y="0"/>
                    </a:lnTo>
                    <a:lnTo>
                      <a:pt x="2" y="64"/>
                    </a:lnTo>
                    <a:lnTo>
                      <a:pt x="0" y="130"/>
                    </a:lnTo>
                    <a:lnTo>
                      <a:pt x="19" y="199"/>
                    </a:lnTo>
                    <a:lnTo>
                      <a:pt x="66" y="268"/>
                    </a:lnTo>
                    <a:lnTo>
                      <a:pt x="68" y="273"/>
                    </a:lnTo>
                    <a:lnTo>
                      <a:pt x="76" y="280"/>
                    </a:lnTo>
                    <a:lnTo>
                      <a:pt x="104" y="273"/>
                    </a:lnTo>
                    <a:lnTo>
                      <a:pt x="106" y="258"/>
                    </a:lnTo>
                    <a:lnTo>
                      <a:pt x="109" y="249"/>
                    </a:lnTo>
                    <a:lnTo>
                      <a:pt x="111" y="235"/>
                    </a:lnTo>
                    <a:lnTo>
                      <a:pt x="116" y="223"/>
                    </a:lnTo>
                    <a:lnTo>
                      <a:pt x="118" y="199"/>
                    </a:lnTo>
                    <a:lnTo>
                      <a:pt x="121" y="175"/>
                    </a:lnTo>
                    <a:lnTo>
                      <a:pt x="125" y="152"/>
                    </a:lnTo>
                    <a:lnTo>
                      <a:pt x="133" y="125"/>
                    </a:lnTo>
                    <a:lnTo>
                      <a:pt x="135" y="118"/>
                    </a:lnTo>
                    <a:lnTo>
                      <a:pt x="140" y="111"/>
                    </a:lnTo>
                    <a:lnTo>
                      <a:pt x="142" y="116"/>
                    </a:lnTo>
                    <a:lnTo>
                      <a:pt x="144" y="125"/>
                    </a:lnTo>
                    <a:lnTo>
                      <a:pt x="147" y="130"/>
                    </a:lnTo>
                    <a:lnTo>
                      <a:pt x="149" y="137"/>
                    </a:lnTo>
                    <a:lnTo>
                      <a:pt x="161" y="168"/>
                    </a:lnTo>
                    <a:lnTo>
                      <a:pt x="178" y="199"/>
                    </a:lnTo>
                    <a:lnTo>
                      <a:pt x="197" y="228"/>
                    </a:lnTo>
                    <a:lnTo>
                      <a:pt x="220" y="256"/>
                    </a:lnTo>
                    <a:lnTo>
                      <a:pt x="232" y="266"/>
                    </a:lnTo>
                    <a:lnTo>
                      <a:pt x="246" y="275"/>
                    </a:lnTo>
                    <a:lnTo>
                      <a:pt x="261" y="285"/>
                    </a:lnTo>
                    <a:lnTo>
                      <a:pt x="275" y="294"/>
                    </a:lnTo>
                    <a:lnTo>
                      <a:pt x="280" y="294"/>
                    </a:lnTo>
                    <a:lnTo>
                      <a:pt x="282" y="294"/>
                    </a:lnTo>
                    <a:lnTo>
                      <a:pt x="289" y="287"/>
                    </a:lnTo>
                    <a:lnTo>
                      <a:pt x="296" y="285"/>
                    </a:lnTo>
                    <a:lnTo>
                      <a:pt x="303" y="280"/>
                    </a:lnTo>
                    <a:lnTo>
                      <a:pt x="306" y="280"/>
                    </a:lnTo>
                    <a:lnTo>
                      <a:pt x="306" y="282"/>
                    </a:lnTo>
                    <a:lnTo>
                      <a:pt x="308" y="285"/>
                    </a:lnTo>
                    <a:lnTo>
                      <a:pt x="308" y="289"/>
                    </a:lnTo>
                    <a:lnTo>
                      <a:pt x="318" y="311"/>
                    </a:lnTo>
                    <a:lnTo>
                      <a:pt x="334" y="339"/>
                    </a:lnTo>
                    <a:lnTo>
                      <a:pt x="365" y="375"/>
                    </a:lnTo>
                    <a:lnTo>
                      <a:pt x="377" y="382"/>
                    </a:lnTo>
                    <a:lnTo>
                      <a:pt x="389" y="389"/>
                    </a:lnTo>
                    <a:lnTo>
                      <a:pt x="403" y="394"/>
                    </a:lnTo>
                    <a:lnTo>
                      <a:pt x="417" y="399"/>
                    </a:lnTo>
                    <a:lnTo>
                      <a:pt x="434" y="399"/>
                    </a:lnTo>
                    <a:lnTo>
                      <a:pt x="443" y="399"/>
                    </a:lnTo>
                    <a:lnTo>
                      <a:pt x="455" y="377"/>
                    </a:lnTo>
                    <a:lnTo>
                      <a:pt x="458" y="375"/>
                    </a:lnTo>
                    <a:lnTo>
                      <a:pt x="455" y="377"/>
                    </a:lnTo>
                    <a:lnTo>
                      <a:pt x="455" y="375"/>
                    </a:lnTo>
                    <a:lnTo>
                      <a:pt x="455" y="372"/>
                    </a:lnTo>
                    <a:lnTo>
                      <a:pt x="453" y="363"/>
                    </a:lnTo>
                    <a:lnTo>
                      <a:pt x="451" y="356"/>
                    </a:lnTo>
                    <a:lnTo>
                      <a:pt x="448" y="351"/>
                    </a:lnTo>
                    <a:lnTo>
                      <a:pt x="446" y="344"/>
                    </a:lnTo>
                    <a:lnTo>
                      <a:pt x="436" y="315"/>
                    </a:lnTo>
                    <a:lnTo>
                      <a:pt x="427" y="285"/>
                    </a:lnTo>
                    <a:lnTo>
                      <a:pt x="417" y="256"/>
                    </a:lnTo>
                    <a:lnTo>
                      <a:pt x="410" y="225"/>
                    </a:lnTo>
                    <a:lnTo>
                      <a:pt x="408" y="218"/>
                    </a:lnTo>
                    <a:lnTo>
                      <a:pt x="408" y="211"/>
                    </a:lnTo>
                    <a:lnTo>
                      <a:pt x="427" y="235"/>
                    </a:lnTo>
                    <a:lnTo>
                      <a:pt x="446" y="261"/>
                    </a:lnTo>
                    <a:lnTo>
                      <a:pt x="467" y="285"/>
                    </a:lnTo>
                    <a:lnTo>
                      <a:pt x="493" y="306"/>
                    </a:lnTo>
                    <a:lnTo>
                      <a:pt x="517" y="323"/>
                    </a:lnTo>
                    <a:lnTo>
                      <a:pt x="546" y="332"/>
                    </a:lnTo>
                    <a:lnTo>
                      <a:pt x="572" y="339"/>
                    </a:lnTo>
                    <a:lnTo>
                      <a:pt x="600" y="339"/>
                    </a:lnTo>
                    <a:lnTo>
                      <a:pt x="607" y="337"/>
                    </a:lnTo>
                    <a:lnTo>
                      <a:pt x="607" y="334"/>
                    </a:lnTo>
                    <a:lnTo>
                      <a:pt x="622" y="315"/>
                    </a:lnTo>
                    <a:lnTo>
                      <a:pt x="619" y="315"/>
                    </a:lnTo>
                    <a:lnTo>
                      <a:pt x="619" y="313"/>
                    </a:lnTo>
                    <a:lnTo>
                      <a:pt x="614" y="304"/>
                    </a:lnTo>
                    <a:lnTo>
                      <a:pt x="612" y="296"/>
                    </a:lnTo>
                    <a:lnTo>
                      <a:pt x="612" y="292"/>
                    </a:lnTo>
                    <a:lnTo>
                      <a:pt x="610" y="289"/>
                    </a:lnTo>
                    <a:lnTo>
                      <a:pt x="610" y="285"/>
                    </a:lnTo>
                    <a:lnTo>
                      <a:pt x="605" y="275"/>
                    </a:lnTo>
                    <a:lnTo>
                      <a:pt x="603" y="268"/>
                    </a:lnTo>
                    <a:lnTo>
                      <a:pt x="598" y="263"/>
                    </a:lnTo>
                    <a:lnTo>
                      <a:pt x="595" y="256"/>
                    </a:lnTo>
                    <a:lnTo>
                      <a:pt x="591" y="247"/>
                    </a:lnTo>
                    <a:lnTo>
                      <a:pt x="586" y="239"/>
                    </a:lnTo>
                    <a:lnTo>
                      <a:pt x="581" y="230"/>
                    </a:lnTo>
                    <a:lnTo>
                      <a:pt x="576" y="220"/>
                    </a:lnTo>
                    <a:lnTo>
                      <a:pt x="603" y="235"/>
                    </a:lnTo>
                    <a:lnTo>
                      <a:pt x="631" y="244"/>
                    </a:lnTo>
                    <a:lnTo>
                      <a:pt x="660" y="249"/>
                    </a:lnTo>
                    <a:lnTo>
                      <a:pt x="690" y="2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96" name="Freeform 96"/>
              <p:cNvSpPr>
                <a:spLocks/>
              </p:cNvSpPr>
              <p:nvPr/>
            </p:nvSpPr>
            <p:spPr bwMode="auto">
              <a:xfrm>
                <a:off x="5873" y="4497"/>
                <a:ext cx="109" cy="180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19" y="2"/>
                  </a:cxn>
                  <a:cxn ang="0">
                    <a:pos x="12" y="7"/>
                  </a:cxn>
                  <a:cxn ang="0">
                    <a:pos x="7" y="11"/>
                  </a:cxn>
                  <a:cxn ang="0">
                    <a:pos x="5" y="21"/>
                  </a:cxn>
                  <a:cxn ang="0">
                    <a:pos x="3" y="30"/>
                  </a:cxn>
                  <a:cxn ang="0">
                    <a:pos x="0" y="42"/>
                  </a:cxn>
                  <a:cxn ang="0">
                    <a:pos x="0" y="59"/>
                  </a:cxn>
                  <a:cxn ang="0">
                    <a:pos x="3" y="73"/>
                  </a:cxn>
                  <a:cxn ang="0">
                    <a:pos x="5" y="87"/>
                  </a:cxn>
                  <a:cxn ang="0">
                    <a:pos x="10" y="99"/>
                  </a:cxn>
                  <a:cxn ang="0">
                    <a:pos x="14" y="106"/>
                  </a:cxn>
                  <a:cxn ang="0">
                    <a:pos x="17" y="111"/>
                  </a:cxn>
                  <a:cxn ang="0">
                    <a:pos x="17" y="114"/>
                  </a:cxn>
                  <a:cxn ang="0">
                    <a:pos x="22" y="121"/>
                  </a:cxn>
                  <a:cxn ang="0">
                    <a:pos x="26" y="130"/>
                  </a:cxn>
                  <a:cxn ang="0">
                    <a:pos x="36" y="144"/>
                  </a:cxn>
                  <a:cxn ang="0">
                    <a:pos x="45" y="156"/>
                  </a:cxn>
                  <a:cxn ang="0">
                    <a:pos x="57" y="163"/>
                  </a:cxn>
                  <a:cxn ang="0">
                    <a:pos x="67" y="173"/>
                  </a:cxn>
                  <a:cxn ang="0">
                    <a:pos x="74" y="175"/>
                  </a:cxn>
                  <a:cxn ang="0">
                    <a:pos x="83" y="180"/>
                  </a:cxn>
                  <a:cxn ang="0">
                    <a:pos x="90" y="180"/>
                  </a:cxn>
                  <a:cxn ang="0">
                    <a:pos x="100" y="180"/>
                  </a:cxn>
                  <a:cxn ang="0">
                    <a:pos x="109" y="175"/>
                  </a:cxn>
                  <a:cxn ang="0">
                    <a:pos x="105" y="166"/>
                  </a:cxn>
                  <a:cxn ang="0">
                    <a:pos x="100" y="159"/>
                  </a:cxn>
                  <a:cxn ang="0">
                    <a:pos x="98" y="152"/>
                  </a:cxn>
                  <a:cxn ang="0">
                    <a:pos x="93" y="149"/>
                  </a:cxn>
                  <a:cxn ang="0">
                    <a:pos x="79" y="137"/>
                  </a:cxn>
                  <a:cxn ang="0">
                    <a:pos x="62" y="121"/>
                  </a:cxn>
                  <a:cxn ang="0">
                    <a:pos x="50" y="104"/>
                  </a:cxn>
                  <a:cxn ang="0">
                    <a:pos x="45" y="97"/>
                  </a:cxn>
                  <a:cxn ang="0">
                    <a:pos x="45" y="95"/>
                  </a:cxn>
                  <a:cxn ang="0">
                    <a:pos x="43" y="87"/>
                  </a:cxn>
                  <a:cxn ang="0">
                    <a:pos x="38" y="78"/>
                  </a:cxn>
                  <a:cxn ang="0">
                    <a:pos x="36" y="68"/>
                  </a:cxn>
                  <a:cxn ang="0">
                    <a:pos x="33" y="57"/>
                  </a:cxn>
                  <a:cxn ang="0">
                    <a:pos x="33" y="45"/>
                  </a:cxn>
                  <a:cxn ang="0">
                    <a:pos x="36" y="35"/>
                  </a:cxn>
                  <a:cxn ang="0">
                    <a:pos x="36" y="30"/>
                  </a:cxn>
                  <a:cxn ang="0">
                    <a:pos x="36" y="21"/>
                  </a:cxn>
                  <a:cxn ang="0">
                    <a:pos x="36" y="16"/>
                  </a:cxn>
                  <a:cxn ang="0">
                    <a:pos x="33" y="9"/>
                  </a:cxn>
                  <a:cxn ang="0">
                    <a:pos x="31" y="0"/>
                  </a:cxn>
                  <a:cxn ang="0">
                    <a:pos x="31" y="0"/>
                  </a:cxn>
                </a:cxnLst>
                <a:rect l="0" t="0" r="r" b="b"/>
                <a:pathLst>
                  <a:path w="109" h="180">
                    <a:moveTo>
                      <a:pt x="31" y="0"/>
                    </a:moveTo>
                    <a:lnTo>
                      <a:pt x="19" y="2"/>
                    </a:lnTo>
                    <a:lnTo>
                      <a:pt x="12" y="7"/>
                    </a:lnTo>
                    <a:lnTo>
                      <a:pt x="7" y="11"/>
                    </a:lnTo>
                    <a:lnTo>
                      <a:pt x="5" y="21"/>
                    </a:lnTo>
                    <a:lnTo>
                      <a:pt x="3" y="30"/>
                    </a:lnTo>
                    <a:lnTo>
                      <a:pt x="0" y="42"/>
                    </a:lnTo>
                    <a:lnTo>
                      <a:pt x="0" y="59"/>
                    </a:lnTo>
                    <a:lnTo>
                      <a:pt x="3" y="73"/>
                    </a:lnTo>
                    <a:lnTo>
                      <a:pt x="5" y="87"/>
                    </a:lnTo>
                    <a:lnTo>
                      <a:pt x="10" y="99"/>
                    </a:lnTo>
                    <a:lnTo>
                      <a:pt x="14" y="106"/>
                    </a:lnTo>
                    <a:lnTo>
                      <a:pt x="17" y="111"/>
                    </a:lnTo>
                    <a:lnTo>
                      <a:pt x="17" y="114"/>
                    </a:lnTo>
                    <a:lnTo>
                      <a:pt x="22" y="121"/>
                    </a:lnTo>
                    <a:lnTo>
                      <a:pt x="26" y="130"/>
                    </a:lnTo>
                    <a:lnTo>
                      <a:pt x="36" y="144"/>
                    </a:lnTo>
                    <a:lnTo>
                      <a:pt x="45" y="156"/>
                    </a:lnTo>
                    <a:lnTo>
                      <a:pt x="57" y="163"/>
                    </a:lnTo>
                    <a:lnTo>
                      <a:pt x="67" y="173"/>
                    </a:lnTo>
                    <a:lnTo>
                      <a:pt x="74" y="175"/>
                    </a:lnTo>
                    <a:lnTo>
                      <a:pt x="83" y="180"/>
                    </a:lnTo>
                    <a:lnTo>
                      <a:pt x="90" y="180"/>
                    </a:lnTo>
                    <a:lnTo>
                      <a:pt x="100" y="180"/>
                    </a:lnTo>
                    <a:lnTo>
                      <a:pt x="109" y="175"/>
                    </a:lnTo>
                    <a:lnTo>
                      <a:pt x="105" y="166"/>
                    </a:lnTo>
                    <a:lnTo>
                      <a:pt x="100" y="159"/>
                    </a:lnTo>
                    <a:lnTo>
                      <a:pt x="98" y="152"/>
                    </a:lnTo>
                    <a:lnTo>
                      <a:pt x="93" y="149"/>
                    </a:lnTo>
                    <a:lnTo>
                      <a:pt x="79" y="137"/>
                    </a:lnTo>
                    <a:lnTo>
                      <a:pt x="62" y="121"/>
                    </a:lnTo>
                    <a:lnTo>
                      <a:pt x="50" y="104"/>
                    </a:lnTo>
                    <a:lnTo>
                      <a:pt x="45" y="97"/>
                    </a:lnTo>
                    <a:lnTo>
                      <a:pt x="45" y="95"/>
                    </a:lnTo>
                    <a:lnTo>
                      <a:pt x="43" y="87"/>
                    </a:lnTo>
                    <a:lnTo>
                      <a:pt x="38" y="78"/>
                    </a:lnTo>
                    <a:lnTo>
                      <a:pt x="36" y="68"/>
                    </a:lnTo>
                    <a:lnTo>
                      <a:pt x="33" y="57"/>
                    </a:lnTo>
                    <a:lnTo>
                      <a:pt x="33" y="45"/>
                    </a:lnTo>
                    <a:lnTo>
                      <a:pt x="36" y="35"/>
                    </a:lnTo>
                    <a:lnTo>
                      <a:pt x="36" y="30"/>
                    </a:lnTo>
                    <a:lnTo>
                      <a:pt x="36" y="21"/>
                    </a:lnTo>
                    <a:lnTo>
                      <a:pt x="36" y="16"/>
                    </a:lnTo>
                    <a:lnTo>
                      <a:pt x="33" y="9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97" name="Freeform 97"/>
              <p:cNvSpPr>
                <a:spLocks/>
              </p:cNvSpPr>
              <p:nvPr/>
            </p:nvSpPr>
            <p:spPr bwMode="auto">
              <a:xfrm>
                <a:off x="5902" y="4660"/>
                <a:ext cx="223" cy="164"/>
              </a:xfrm>
              <a:custGeom>
                <a:avLst/>
                <a:gdLst/>
                <a:ahLst/>
                <a:cxnLst>
                  <a:cxn ang="0">
                    <a:pos x="206" y="84"/>
                  </a:cxn>
                  <a:cxn ang="0">
                    <a:pos x="192" y="110"/>
                  </a:cxn>
                  <a:cxn ang="0">
                    <a:pos x="180" y="129"/>
                  </a:cxn>
                  <a:cxn ang="0">
                    <a:pos x="154" y="124"/>
                  </a:cxn>
                  <a:cxn ang="0">
                    <a:pos x="133" y="95"/>
                  </a:cxn>
                  <a:cxn ang="0">
                    <a:pos x="121" y="74"/>
                  </a:cxn>
                  <a:cxn ang="0">
                    <a:pos x="116" y="62"/>
                  </a:cxn>
                  <a:cxn ang="0">
                    <a:pos x="111" y="53"/>
                  </a:cxn>
                  <a:cxn ang="0">
                    <a:pos x="88" y="50"/>
                  </a:cxn>
                  <a:cxn ang="0">
                    <a:pos x="80" y="53"/>
                  </a:cxn>
                  <a:cxn ang="0">
                    <a:pos x="78" y="57"/>
                  </a:cxn>
                  <a:cxn ang="0">
                    <a:pos x="73" y="65"/>
                  </a:cxn>
                  <a:cxn ang="0">
                    <a:pos x="69" y="79"/>
                  </a:cxn>
                  <a:cxn ang="0">
                    <a:pos x="64" y="91"/>
                  </a:cxn>
                  <a:cxn ang="0">
                    <a:pos x="61" y="103"/>
                  </a:cxn>
                  <a:cxn ang="0">
                    <a:pos x="59" y="105"/>
                  </a:cxn>
                  <a:cxn ang="0">
                    <a:pos x="40" y="72"/>
                  </a:cxn>
                  <a:cxn ang="0">
                    <a:pos x="33" y="48"/>
                  </a:cxn>
                  <a:cxn ang="0">
                    <a:pos x="33" y="24"/>
                  </a:cxn>
                  <a:cxn ang="0">
                    <a:pos x="42" y="0"/>
                  </a:cxn>
                  <a:cxn ang="0">
                    <a:pos x="12" y="12"/>
                  </a:cxn>
                  <a:cxn ang="0">
                    <a:pos x="0" y="53"/>
                  </a:cxn>
                  <a:cxn ang="0">
                    <a:pos x="12" y="93"/>
                  </a:cxn>
                  <a:cxn ang="0">
                    <a:pos x="57" y="143"/>
                  </a:cxn>
                  <a:cxn ang="0">
                    <a:pos x="69" y="143"/>
                  </a:cxn>
                  <a:cxn ang="0">
                    <a:pos x="83" y="136"/>
                  </a:cxn>
                  <a:cxn ang="0">
                    <a:pos x="88" y="129"/>
                  </a:cxn>
                  <a:cxn ang="0">
                    <a:pos x="95" y="114"/>
                  </a:cxn>
                  <a:cxn ang="0">
                    <a:pos x="97" y="100"/>
                  </a:cxn>
                  <a:cxn ang="0">
                    <a:pos x="104" y="112"/>
                  </a:cxn>
                  <a:cxn ang="0">
                    <a:pos x="114" y="126"/>
                  </a:cxn>
                  <a:cxn ang="0">
                    <a:pos x="135" y="150"/>
                  </a:cxn>
                  <a:cxn ang="0">
                    <a:pos x="171" y="164"/>
                  </a:cxn>
                  <a:cxn ang="0">
                    <a:pos x="201" y="155"/>
                  </a:cxn>
                  <a:cxn ang="0">
                    <a:pos x="216" y="138"/>
                  </a:cxn>
                  <a:cxn ang="0">
                    <a:pos x="223" y="100"/>
                  </a:cxn>
                  <a:cxn ang="0">
                    <a:pos x="213" y="69"/>
                  </a:cxn>
                </a:cxnLst>
                <a:rect l="0" t="0" r="r" b="b"/>
                <a:pathLst>
                  <a:path w="223" h="164">
                    <a:moveTo>
                      <a:pt x="213" y="69"/>
                    </a:moveTo>
                    <a:lnTo>
                      <a:pt x="206" y="84"/>
                    </a:lnTo>
                    <a:lnTo>
                      <a:pt x="199" y="98"/>
                    </a:lnTo>
                    <a:lnTo>
                      <a:pt x="192" y="110"/>
                    </a:lnTo>
                    <a:lnTo>
                      <a:pt x="185" y="122"/>
                    </a:lnTo>
                    <a:lnTo>
                      <a:pt x="180" y="129"/>
                    </a:lnTo>
                    <a:lnTo>
                      <a:pt x="171" y="129"/>
                    </a:lnTo>
                    <a:lnTo>
                      <a:pt x="154" y="124"/>
                    </a:lnTo>
                    <a:lnTo>
                      <a:pt x="140" y="105"/>
                    </a:lnTo>
                    <a:lnTo>
                      <a:pt x="133" y="95"/>
                    </a:lnTo>
                    <a:lnTo>
                      <a:pt x="128" y="84"/>
                    </a:lnTo>
                    <a:lnTo>
                      <a:pt x="121" y="74"/>
                    </a:lnTo>
                    <a:lnTo>
                      <a:pt x="118" y="65"/>
                    </a:lnTo>
                    <a:lnTo>
                      <a:pt x="116" y="62"/>
                    </a:lnTo>
                    <a:lnTo>
                      <a:pt x="114" y="57"/>
                    </a:lnTo>
                    <a:lnTo>
                      <a:pt x="111" y="53"/>
                    </a:lnTo>
                    <a:lnTo>
                      <a:pt x="104" y="53"/>
                    </a:lnTo>
                    <a:lnTo>
                      <a:pt x="88" y="50"/>
                    </a:lnTo>
                    <a:lnTo>
                      <a:pt x="80" y="50"/>
                    </a:lnTo>
                    <a:lnTo>
                      <a:pt x="80" y="53"/>
                    </a:lnTo>
                    <a:lnTo>
                      <a:pt x="78" y="55"/>
                    </a:lnTo>
                    <a:lnTo>
                      <a:pt x="78" y="57"/>
                    </a:lnTo>
                    <a:lnTo>
                      <a:pt x="76" y="60"/>
                    </a:lnTo>
                    <a:lnTo>
                      <a:pt x="73" y="65"/>
                    </a:lnTo>
                    <a:lnTo>
                      <a:pt x="71" y="72"/>
                    </a:lnTo>
                    <a:lnTo>
                      <a:pt x="69" y="79"/>
                    </a:lnTo>
                    <a:lnTo>
                      <a:pt x="66" y="86"/>
                    </a:lnTo>
                    <a:lnTo>
                      <a:pt x="64" y="91"/>
                    </a:lnTo>
                    <a:lnTo>
                      <a:pt x="61" y="95"/>
                    </a:lnTo>
                    <a:lnTo>
                      <a:pt x="61" y="103"/>
                    </a:lnTo>
                    <a:lnTo>
                      <a:pt x="59" y="103"/>
                    </a:lnTo>
                    <a:lnTo>
                      <a:pt x="59" y="105"/>
                    </a:lnTo>
                    <a:lnTo>
                      <a:pt x="47" y="88"/>
                    </a:lnTo>
                    <a:lnTo>
                      <a:pt x="40" y="72"/>
                    </a:lnTo>
                    <a:lnTo>
                      <a:pt x="35" y="55"/>
                    </a:lnTo>
                    <a:lnTo>
                      <a:pt x="33" y="48"/>
                    </a:lnTo>
                    <a:lnTo>
                      <a:pt x="33" y="34"/>
                    </a:lnTo>
                    <a:lnTo>
                      <a:pt x="33" y="24"/>
                    </a:lnTo>
                    <a:lnTo>
                      <a:pt x="35" y="12"/>
                    </a:lnTo>
                    <a:lnTo>
                      <a:pt x="42" y="0"/>
                    </a:lnTo>
                    <a:lnTo>
                      <a:pt x="26" y="0"/>
                    </a:lnTo>
                    <a:lnTo>
                      <a:pt x="12" y="12"/>
                    </a:lnTo>
                    <a:lnTo>
                      <a:pt x="0" y="29"/>
                    </a:lnTo>
                    <a:lnTo>
                      <a:pt x="0" y="53"/>
                    </a:lnTo>
                    <a:lnTo>
                      <a:pt x="2" y="67"/>
                    </a:lnTo>
                    <a:lnTo>
                      <a:pt x="12" y="93"/>
                    </a:lnTo>
                    <a:lnTo>
                      <a:pt x="28" y="119"/>
                    </a:lnTo>
                    <a:lnTo>
                      <a:pt x="57" y="143"/>
                    </a:lnTo>
                    <a:lnTo>
                      <a:pt x="64" y="143"/>
                    </a:lnTo>
                    <a:lnTo>
                      <a:pt x="69" y="143"/>
                    </a:lnTo>
                    <a:lnTo>
                      <a:pt x="78" y="138"/>
                    </a:lnTo>
                    <a:lnTo>
                      <a:pt x="83" y="136"/>
                    </a:lnTo>
                    <a:lnTo>
                      <a:pt x="83" y="133"/>
                    </a:lnTo>
                    <a:lnTo>
                      <a:pt x="88" y="129"/>
                    </a:lnTo>
                    <a:lnTo>
                      <a:pt x="90" y="119"/>
                    </a:lnTo>
                    <a:lnTo>
                      <a:pt x="95" y="114"/>
                    </a:lnTo>
                    <a:lnTo>
                      <a:pt x="95" y="105"/>
                    </a:lnTo>
                    <a:lnTo>
                      <a:pt x="97" y="100"/>
                    </a:lnTo>
                    <a:lnTo>
                      <a:pt x="99" y="105"/>
                    </a:lnTo>
                    <a:lnTo>
                      <a:pt x="104" y="112"/>
                    </a:lnTo>
                    <a:lnTo>
                      <a:pt x="107" y="119"/>
                    </a:lnTo>
                    <a:lnTo>
                      <a:pt x="114" y="126"/>
                    </a:lnTo>
                    <a:lnTo>
                      <a:pt x="123" y="138"/>
                    </a:lnTo>
                    <a:lnTo>
                      <a:pt x="135" y="150"/>
                    </a:lnTo>
                    <a:lnTo>
                      <a:pt x="152" y="160"/>
                    </a:lnTo>
                    <a:lnTo>
                      <a:pt x="171" y="164"/>
                    </a:lnTo>
                    <a:lnTo>
                      <a:pt x="187" y="162"/>
                    </a:lnTo>
                    <a:lnTo>
                      <a:pt x="201" y="155"/>
                    </a:lnTo>
                    <a:lnTo>
                      <a:pt x="211" y="145"/>
                    </a:lnTo>
                    <a:lnTo>
                      <a:pt x="216" y="138"/>
                    </a:lnTo>
                    <a:lnTo>
                      <a:pt x="223" y="117"/>
                    </a:lnTo>
                    <a:lnTo>
                      <a:pt x="223" y="100"/>
                    </a:lnTo>
                    <a:lnTo>
                      <a:pt x="218" y="86"/>
                    </a:lnTo>
                    <a:lnTo>
                      <a:pt x="213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98" name="Freeform 98"/>
              <p:cNvSpPr>
                <a:spLocks/>
              </p:cNvSpPr>
              <p:nvPr/>
            </p:nvSpPr>
            <p:spPr bwMode="auto">
              <a:xfrm>
                <a:off x="6113" y="4698"/>
                <a:ext cx="496" cy="112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4" y="53"/>
                  </a:cxn>
                  <a:cxn ang="0">
                    <a:pos x="26" y="65"/>
                  </a:cxn>
                  <a:cxn ang="0">
                    <a:pos x="40" y="74"/>
                  </a:cxn>
                  <a:cxn ang="0">
                    <a:pos x="62" y="84"/>
                  </a:cxn>
                  <a:cxn ang="0">
                    <a:pos x="76" y="88"/>
                  </a:cxn>
                  <a:cxn ang="0">
                    <a:pos x="102" y="95"/>
                  </a:cxn>
                  <a:cxn ang="0">
                    <a:pos x="135" y="103"/>
                  </a:cxn>
                  <a:cxn ang="0">
                    <a:pos x="171" y="110"/>
                  </a:cxn>
                  <a:cxn ang="0">
                    <a:pos x="202" y="110"/>
                  </a:cxn>
                  <a:cxn ang="0">
                    <a:pos x="230" y="112"/>
                  </a:cxn>
                  <a:cxn ang="0">
                    <a:pos x="249" y="110"/>
                  </a:cxn>
                  <a:cxn ang="0">
                    <a:pos x="256" y="110"/>
                  </a:cxn>
                  <a:cxn ang="0">
                    <a:pos x="263" y="110"/>
                  </a:cxn>
                  <a:cxn ang="0">
                    <a:pos x="282" y="107"/>
                  </a:cxn>
                  <a:cxn ang="0">
                    <a:pos x="309" y="103"/>
                  </a:cxn>
                  <a:cxn ang="0">
                    <a:pos x="342" y="95"/>
                  </a:cxn>
                  <a:cxn ang="0">
                    <a:pos x="375" y="86"/>
                  </a:cxn>
                  <a:cxn ang="0">
                    <a:pos x="406" y="74"/>
                  </a:cxn>
                  <a:cxn ang="0">
                    <a:pos x="430" y="62"/>
                  </a:cxn>
                  <a:cxn ang="0">
                    <a:pos x="446" y="53"/>
                  </a:cxn>
                  <a:cxn ang="0">
                    <a:pos x="465" y="41"/>
                  </a:cxn>
                  <a:cxn ang="0">
                    <a:pos x="477" y="31"/>
                  </a:cxn>
                  <a:cxn ang="0">
                    <a:pos x="487" y="15"/>
                  </a:cxn>
                  <a:cxn ang="0">
                    <a:pos x="496" y="0"/>
                  </a:cxn>
                  <a:cxn ang="0">
                    <a:pos x="479" y="5"/>
                  </a:cxn>
                  <a:cxn ang="0">
                    <a:pos x="463" y="10"/>
                  </a:cxn>
                  <a:cxn ang="0">
                    <a:pos x="446" y="17"/>
                  </a:cxn>
                  <a:cxn ang="0">
                    <a:pos x="432" y="27"/>
                  </a:cxn>
                  <a:cxn ang="0">
                    <a:pos x="415" y="31"/>
                  </a:cxn>
                  <a:cxn ang="0">
                    <a:pos x="394" y="43"/>
                  </a:cxn>
                  <a:cxn ang="0">
                    <a:pos x="363" y="53"/>
                  </a:cxn>
                  <a:cxn ang="0">
                    <a:pos x="335" y="65"/>
                  </a:cxn>
                  <a:cxn ang="0">
                    <a:pos x="304" y="69"/>
                  </a:cxn>
                  <a:cxn ang="0">
                    <a:pos x="278" y="74"/>
                  </a:cxn>
                  <a:cxn ang="0">
                    <a:pos x="261" y="74"/>
                  </a:cxn>
                  <a:cxn ang="0">
                    <a:pos x="254" y="76"/>
                  </a:cxn>
                  <a:cxn ang="0">
                    <a:pos x="247" y="76"/>
                  </a:cxn>
                  <a:cxn ang="0">
                    <a:pos x="230" y="76"/>
                  </a:cxn>
                  <a:cxn ang="0">
                    <a:pos x="204" y="76"/>
                  </a:cxn>
                  <a:cxn ang="0">
                    <a:pos x="173" y="74"/>
                  </a:cxn>
                  <a:cxn ang="0">
                    <a:pos x="140" y="69"/>
                  </a:cxn>
                  <a:cxn ang="0">
                    <a:pos x="112" y="62"/>
                  </a:cxn>
                  <a:cxn ang="0">
                    <a:pos x="88" y="55"/>
                  </a:cxn>
                  <a:cxn ang="0">
                    <a:pos x="71" y="50"/>
                  </a:cxn>
                  <a:cxn ang="0">
                    <a:pos x="52" y="43"/>
                  </a:cxn>
                  <a:cxn ang="0">
                    <a:pos x="38" y="41"/>
                  </a:cxn>
                  <a:cxn ang="0">
                    <a:pos x="19" y="38"/>
                  </a:cxn>
                  <a:cxn ang="0">
                    <a:pos x="0" y="38"/>
                  </a:cxn>
                  <a:cxn ang="0">
                    <a:pos x="0" y="38"/>
                  </a:cxn>
                </a:cxnLst>
                <a:rect l="0" t="0" r="r" b="b"/>
                <a:pathLst>
                  <a:path w="496" h="112">
                    <a:moveTo>
                      <a:pt x="0" y="38"/>
                    </a:moveTo>
                    <a:lnTo>
                      <a:pt x="14" y="53"/>
                    </a:lnTo>
                    <a:lnTo>
                      <a:pt x="26" y="65"/>
                    </a:lnTo>
                    <a:lnTo>
                      <a:pt x="40" y="74"/>
                    </a:lnTo>
                    <a:lnTo>
                      <a:pt x="62" y="84"/>
                    </a:lnTo>
                    <a:lnTo>
                      <a:pt x="76" y="88"/>
                    </a:lnTo>
                    <a:lnTo>
                      <a:pt x="102" y="95"/>
                    </a:lnTo>
                    <a:lnTo>
                      <a:pt x="135" y="103"/>
                    </a:lnTo>
                    <a:lnTo>
                      <a:pt x="171" y="110"/>
                    </a:lnTo>
                    <a:lnTo>
                      <a:pt x="202" y="110"/>
                    </a:lnTo>
                    <a:lnTo>
                      <a:pt x="230" y="112"/>
                    </a:lnTo>
                    <a:lnTo>
                      <a:pt x="249" y="110"/>
                    </a:lnTo>
                    <a:lnTo>
                      <a:pt x="256" y="110"/>
                    </a:lnTo>
                    <a:lnTo>
                      <a:pt x="263" y="110"/>
                    </a:lnTo>
                    <a:lnTo>
                      <a:pt x="282" y="107"/>
                    </a:lnTo>
                    <a:lnTo>
                      <a:pt x="309" y="103"/>
                    </a:lnTo>
                    <a:lnTo>
                      <a:pt x="342" y="95"/>
                    </a:lnTo>
                    <a:lnTo>
                      <a:pt x="375" y="86"/>
                    </a:lnTo>
                    <a:lnTo>
                      <a:pt x="406" y="74"/>
                    </a:lnTo>
                    <a:lnTo>
                      <a:pt x="430" y="62"/>
                    </a:lnTo>
                    <a:lnTo>
                      <a:pt x="446" y="53"/>
                    </a:lnTo>
                    <a:lnTo>
                      <a:pt x="465" y="41"/>
                    </a:lnTo>
                    <a:lnTo>
                      <a:pt x="477" y="31"/>
                    </a:lnTo>
                    <a:lnTo>
                      <a:pt x="487" y="15"/>
                    </a:lnTo>
                    <a:lnTo>
                      <a:pt x="496" y="0"/>
                    </a:lnTo>
                    <a:lnTo>
                      <a:pt x="479" y="5"/>
                    </a:lnTo>
                    <a:lnTo>
                      <a:pt x="463" y="10"/>
                    </a:lnTo>
                    <a:lnTo>
                      <a:pt x="446" y="17"/>
                    </a:lnTo>
                    <a:lnTo>
                      <a:pt x="432" y="27"/>
                    </a:lnTo>
                    <a:lnTo>
                      <a:pt x="415" y="31"/>
                    </a:lnTo>
                    <a:lnTo>
                      <a:pt x="394" y="43"/>
                    </a:lnTo>
                    <a:lnTo>
                      <a:pt x="363" y="53"/>
                    </a:lnTo>
                    <a:lnTo>
                      <a:pt x="335" y="65"/>
                    </a:lnTo>
                    <a:lnTo>
                      <a:pt x="304" y="69"/>
                    </a:lnTo>
                    <a:lnTo>
                      <a:pt x="278" y="74"/>
                    </a:lnTo>
                    <a:lnTo>
                      <a:pt x="261" y="74"/>
                    </a:lnTo>
                    <a:lnTo>
                      <a:pt x="254" y="76"/>
                    </a:lnTo>
                    <a:lnTo>
                      <a:pt x="247" y="76"/>
                    </a:lnTo>
                    <a:lnTo>
                      <a:pt x="230" y="76"/>
                    </a:lnTo>
                    <a:lnTo>
                      <a:pt x="204" y="76"/>
                    </a:lnTo>
                    <a:lnTo>
                      <a:pt x="173" y="74"/>
                    </a:lnTo>
                    <a:lnTo>
                      <a:pt x="140" y="69"/>
                    </a:lnTo>
                    <a:lnTo>
                      <a:pt x="112" y="62"/>
                    </a:lnTo>
                    <a:lnTo>
                      <a:pt x="88" y="55"/>
                    </a:lnTo>
                    <a:lnTo>
                      <a:pt x="71" y="50"/>
                    </a:lnTo>
                    <a:lnTo>
                      <a:pt x="52" y="43"/>
                    </a:lnTo>
                    <a:lnTo>
                      <a:pt x="38" y="41"/>
                    </a:lnTo>
                    <a:lnTo>
                      <a:pt x="19" y="38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99" name="Freeform 99"/>
              <p:cNvSpPr>
                <a:spLocks/>
              </p:cNvSpPr>
              <p:nvPr/>
            </p:nvSpPr>
            <p:spPr bwMode="auto">
              <a:xfrm>
                <a:off x="6552" y="4513"/>
                <a:ext cx="304" cy="307"/>
              </a:xfrm>
              <a:custGeom>
                <a:avLst/>
                <a:gdLst/>
                <a:ahLst/>
                <a:cxnLst>
                  <a:cxn ang="0">
                    <a:pos x="271" y="131"/>
                  </a:cxn>
                  <a:cxn ang="0">
                    <a:pos x="280" y="112"/>
                  </a:cxn>
                  <a:cxn ang="0">
                    <a:pos x="287" y="95"/>
                  </a:cxn>
                  <a:cxn ang="0">
                    <a:pos x="266" y="17"/>
                  </a:cxn>
                  <a:cxn ang="0">
                    <a:pos x="259" y="45"/>
                  </a:cxn>
                  <a:cxn ang="0">
                    <a:pos x="254" y="88"/>
                  </a:cxn>
                  <a:cxn ang="0">
                    <a:pos x="247" y="105"/>
                  </a:cxn>
                  <a:cxn ang="0">
                    <a:pos x="240" y="114"/>
                  </a:cxn>
                  <a:cxn ang="0">
                    <a:pos x="238" y="140"/>
                  </a:cxn>
                  <a:cxn ang="0">
                    <a:pos x="249" y="171"/>
                  </a:cxn>
                  <a:cxn ang="0">
                    <a:pos x="268" y="226"/>
                  </a:cxn>
                  <a:cxn ang="0">
                    <a:pos x="254" y="216"/>
                  </a:cxn>
                  <a:cxn ang="0">
                    <a:pos x="238" y="202"/>
                  </a:cxn>
                  <a:cxn ang="0">
                    <a:pos x="228" y="195"/>
                  </a:cxn>
                  <a:cxn ang="0">
                    <a:pos x="200" y="200"/>
                  </a:cxn>
                  <a:cxn ang="0">
                    <a:pos x="197" y="212"/>
                  </a:cxn>
                  <a:cxn ang="0">
                    <a:pos x="195" y="226"/>
                  </a:cxn>
                  <a:cxn ang="0">
                    <a:pos x="176" y="271"/>
                  </a:cxn>
                  <a:cxn ang="0">
                    <a:pos x="159" y="245"/>
                  </a:cxn>
                  <a:cxn ang="0">
                    <a:pos x="154" y="228"/>
                  </a:cxn>
                  <a:cxn ang="0">
                    <a:pos x="150" y="216"/>
                  </a:cxn>
                  <a:cxn ang="0">
                    <a:pos x="124" y="212"/>
                  </a:cxn>
                  <a:cxn ang="0">
                    <a:pos x="119" y="216"/>
                  </a:cxn>
                  <a:cxn ang="0">
                    <a:pos x="95" y="240"/>
                  </a:cxn>
                  <a:cxn ang="0">
                    <a:pos x="64" y="266"/>
                  </a:cxn>
                  <a:cxn ang="0">
                    <a:pos x="33" y="269"/>
                  </a:cxn>
                  <a:cxn ang="0">
                    <a:pos x="24" y="216"/>
                  </a:cxn>
                  <a:cxn ang="0">
                    <a:pos x="0" y="247"/>
                  </a:cxn>
                  <a:cxn ang="0">
                    <a:pos x="14" y="292"/>
                  </a:cxn>
                  <a:cxn ang="0">
                    <a:pos x="64" y="302"/>
                  </a:cxn>
                  <a:cxn ang="0">
                    <a:pos x="112" y="273"/>
                  </a:cxn>
                  <a:cxn ang="0">
                    <a:pos x="131" y="261"/>
                  </a:cxn>
                  <a:cxn ang="0">
                    <a:pos x="135" y="278"/>
                  </a:cxn>
                  <a:cxn ang="0">
                    <a:pos x="152" y="299"/>
                  </a:cxn>
                  <a:cxn ang="0">
                    <a:pos x="178" y="307"/>
                  </a:cxn>
                  <a:cxn ang="0">
                    <a:pos x="211" y="278"/>
                  </a:cxn>
                  <a:cxn ang="0">
                    <a:pos x="223" y="252"/>
                  </a:cxn>
                  <a:cxn ang="0">
                    <a:pos x="233" y="245"/>
                  </a:cxn>
                  <a:cxn ang="0">
                    <a:pos x="254" y="259"/>
                  </a:cxn>
                  <a:cxn ang="0">
                    <a:pos x="287" y="257"/>
                  </a:cxn>
                  <a:cxn ang="0">
                    <a:pos x="304" y="231"/>
                  </a:cxn>
                  <a:cxn ang="0">
                    <a:pos x="280" y="157"/>
                  </a:cxn>
                </a:cxnLst>
                <a:rect l="0" t="0" r="r" b="b"/>
                <a:pathLst>
                  <a:path w="304" h="307">
                    <a:moveTo>
                      <a:pt x="273" y="140"/>
                    </a:moveTo>
                    <a:lnTo>
                      <a:pt x="271" y="136"/>
                    </a:lnTo>
                    <a:lnTo>
                      <a:pt x="271" y="131"/>
                    </a:lnTo>
                    <a:lnTo>
                      <a:pt x="273" y="126"/>
                    </a:lnTo>
                    <a:lnTo>
                      <a:pt x="275" y="121"/>
                    </a:lnTo>
                    <a:lnTo>
                      <a:pt x="280" y="112"/>
                    </a:lnTo>
                    <a:lnTo>
                      <a:pt x="283" y="107"/>
                    </a:lnTo>
                    <a:lnTo>
                      <a:pt x="285" y="102"/>
                    </a:lnTo>
                    <a:lnTo>
                      <a:pt x="287" y="95"/>
                    </a:lnTo>
                    <a:lnTo>
                      <a:pt x="290" y="62"/>
                    </a:lnTo>
                    <a:lnTo>
                      <a:pt x="283" y="38"/>
                    </a:lnTo>
                    <a:lnTo>
                      <a:pt x="266" y="17"/>
                    </a:lnTo>
                    <a:lnTo>
                      <a:pt x="249" y="0"/>
                    </a:lnTo>
                    <a:lnTo>
                      <a:pt x="254" y="22"/>
                    </a:lnTo>
                    <a:lnTo>
                      <a:pt x="259" y="45"/>
                    </a:lnTo>
                    <a:lnTo>
                      <a:pt x="259" y="67"/>
                    </a:lnTo>
                    <a:lnTo>
                      <a:pt x="254" y="86"/>
                    </a:lnTo>
                    <a:lnTo>
                      <a:pt x="254" y="88"/>
                    </a:lnTo>
                    <a:lnTo>
                      <a:pt x="252" y="93"/>
                    </a:lnTo>
                    <a:lnTo>
                      <a:pt x="249" y="100"/>
                    </a:lnTo>
                    <a:lnTo>
                      <a:pt x="247" y="105"/>
                    </a:lnTo>
                    <a:lnTo>
                      <a:pt x="245" y="107"/>
                    </a:lnTo>
                    <a:lnTo>
                      <a:pt x="242" y="109"/>
                    </a:lnTo>
                    <a:lnTo>
                      <a:pt x="240" y="114"/>
                    </a:lnTo>
                    <a:lnTo>
                      <a:pt x="238" y="128"/>
                    </a:lnTo>
                    <a:lnTo>
                      <a:pt x="238" y="136"/>
                    </a:lnTo>
                    <a:lnTo>
                      <a:pt x="238" y="140"/>
                    </a:lnTo>
                    <a:lnTo>
                      <a:pt x="238" y="145"/>
                    </a:lnTo>
                    <a:lnTo>
                      <a:pt x="240" y="150"/>
                    </a:lnTo>
                    <a:lnTo>
                      <a:pt x="249" y="171"/>
                    </a:lnTo>
                    <a:lnTo>
                      <a:pt x="259" y="193"/>
                    </a:lnTo>
                    <a:lnTo>
                      <a:pt x="266" y="209"/>
                    </a:lnTo>
                    <a:lnTo>
                      <a:pt x="268" y="226"/>
                    </a:lnTo>
                    <a:lnTo>
                      <a:pt x="266" y="226"/>
                    </a:lnTo>
                    <a:lnTo>
                      <a:pt x="261" y="223"/>
                    </a:lnTo>
                    <a:lnTo>
                      <a:pt x="254" y="216"/>
                    </a:lnTo>
                    <a:lnTo>
                      <a:pt x="247" y="212"/>
                    </a:lnTo>
                    <a:lnTo>
                      <a:pt x="240" y="207"/>
                    </a:lnTo>
                    <a:lnTo>
                      <a:pt x="238" y="202"/>
                    </a:lnTo>
                    <a:lnTo>
                      <a:pt x="230" y="197"/>
                    </a:lnTo>
                    <a:lnTo>
                      <a:pt x="228" y="195"/>
                    </a:lnTo>
                    <a:lnTo>
                      <a:pt x="230" y="193"/>
                    </a:lnTo>
                    <a:lnTo>
                      <a:pt x="226" y="193"/>
                    </a:lnTo>
                    <a:lnTo>
                      <a:pt x="200" y="200"/>
                    </a:lnTo>
                    <a:lnTo>
                      <a:pt x="200" y="202"/>
                    </a:lnTo>
                    <a:lnTo>
                      <a:pt x="200" y="204"/>
                    </a:lnTo>
                    <a:lnTo>
                      <a:pt x="197" y="212"/>
                    </a:lnTo>
                    <a:lnTo>
                      <a:pt x="197" y="216"/>
                    </a:lnTo>
                    <a:lnTo>
                      <a:pt x="195" y="223"/>
                    </a:lnTo>
                    <a:lnTo>
                      <a:pt x="195" y="226"/>
                    </a:lnTo>
                    <a:lnTo>
                      <a:pt x="192" y="233"/>
                    </a:lnTo>
                    <a:lnTo>
                      <a:pt x="185" y="257"/>
                    </a:lnTo>
                    <a:lnTo>
                      <a:pt x="176" y="271"/>
                    </a:lnTo>
                    <a:lnTo>
                      <a:pt x="162" y="254"/>
                    </a:lnTo>
                    <a:lnTo>
                      <a:pt x="159" y="250"/>
                    </a:lnTo>
                    <a:lnTo>
                      <a:pt x="159" y="245"/>
                    </a:lnTo>
                    <a:lnTo>
                      <a:pt x="157" y="240"/>
                    </a:lnTo>
                    <a:lnTo>
                      <a:pt x="157" y="235"/>
                    </a:lnTo>
                    <a:lnTo>
                      <a:pt x="154" y="228"/>
                    </a:lnTo>
                    <a:lnTo>
                      <a:pt x="152" y="223"/>
                    </a:lnTo>
                    <a:lnTo>
                      <a:pt x="152" y="219"/>
                    </a:lnTo>
                    <a:lnTo>
                      <a:pt x="150" y="216"/>
                    </a:lnTo>
                    <a:lnTo>
                      <a:pt x="124" y="212"/>
                    </a:lnTo>
                    <a:lnTo>
                      <a:pt x="121" y="212"/>
                    </a:lnTo>
                    <a:lnTo>
                      <a:pt x="124" y="212"/>
                    </a:lnTo>
                    <a:lnTo>
                      <a:pt x="121" y="212"/>
                    </a:lnTo>
                    <a:lnTo>
                      <a:pt x="119" y="216"/>
                    </a:lnTo>
                    <a:lnTo>
                      <a:pt x="109" y="226"/>
                    </a:lnTo>
                    <a:lnTo>
                      <a:pt x="102" y="233"/>
                    </a:lnTo>
                    <a:lnTo>
                      <a:pt x="95" y="240"/>
                    </a:lnTo>
                    <a:lnTo>
                      <a:pt x="88" y="247"/>
                    </a:lnTo>
                    <a:lnTo>
                      <a:pt x="74" y="259"/>
                    </a:lnTo>
                    <a:lnTo>
                      <a:pt x="64" y="266"/>
                    </a:lnTo>
                    <a:lnTo>
                      <a:pt x="52" y="271"/>
                    </a:lnTo>
                    <a:lnTo>
                      <a:pt x="48" y="273"/>
                    </a:lnTo>
                    <a:lnTo>
                      <a:pt x="33" y="269"/>
                    </a:lnTo>
                    <a:lnTo>
                      <a:pt x="26" y="259"/>
                    </a:lnTo>
                    <a:lnTo>
                      <a:pt x="21" y="240"/>
                    </a:lnTo>
                    <a:lnTo>
                      <a:pt x="24" y="216"/>
                    </a:lnTo>
                    <a:lnTo>
                      <a:pt x="14" y="226"/>
                    </a:lnTo>
                    <a:lnTo>
                      <a:pt x="5" y="238"/>
                    </a:lnTo>
                    <a:lnTo>
                      <a:pt x="0" y="247"/>
                    </a:lnTo>
                    <a:lnTo>
                      <a:pt x="3" y="264"/>
                    </a:lnTo>
                    <a:lnTo>
                      <a:pt x="3" y="278"/>
                    </a:lnTo>
                    <a:lnTo>
                      <a:pt x="14" y="292"/>
                    </a:lnTo>
                    <a:lnTo>
                      <a:pt x="31" y="302"/>
                    </a:lnTo>
                    <a:lnTo>
                      <a:pt x="52" y="307"/>
                    </a:lnTo>
                    <a:lnTo>
                      <a:pt x="64" y="302"/>
                    </a:lnTo>
                    <a:lnTo>
                      <a:pt x="81" y="295"/>
                    </a:lnTo>
                    <a:lnTo>
                      <a:pt x="95" y="285"/>
                    </a:lnTo>
                    <a:lnTo>
                      <a:pt x="112" y="273"/>
                    </a:lnTo>
                    <a:lnTo>
                      <a:pt x="121" y="264"/>
                    </a:lnTo>
                    <a:lnTo>
                      <a:pt x="128" y="257"/>
                    </a:lnTo>
                    <a:lnTo>
                      <a:pt x="131" y="261"/>
                    </a:lnTo>
                    <a:lnTo>
                      <a:pt x="133" y="269"/>
                    </a:lnTo>
                    <a:lnTo>
                      <a:pt x="133" y="273"/>
                    </a:lnTo>
                    <a:lnTo>
                      <a:pt x="135" y="278"/>
                    </a:lnTo>
                    <a:lnTo>
                      <a:pt x="140" y="285"/>
                    </a:lnTo>
                    <a:lnTo>
                      <a:pt x="147" y="295"/>
                    </a:lnTo>
                    <a:lnTo>
                      <a:pt x="152" y="299"/>
                    </a:lnTo>
                    <a:lnTo>
                      <a:pt x="162" y="302"/>
                    </a:lnTo>
                    <a:lnTo>
                      <a:pt x="169" y="304"/>
                    </a:lnTo>
                    <a:lnTo>
                      <a:pt x="178" y="307"/>
                    </a:lnTo>
                    <a:lnTo>
                      <a:pt x="195" y="299"/>
                    </a:lnTo>
                    <a:lnTo>
                      <a:pt x="207" y="288"/>
                    </a:lnTo>
                    <a:lnTo>
                      <a:pt x="211" y="278"/>
                    </a:lnTo>
                    <a:lnTo>
                      <a:pt x="216" y="269"/>
                    </a:lnTo>
                    <a:lnTo>
                      <a:pt x="219" y="259"/>
                    </a:lnTo>
                    <a:lnTo>
                      <a:pt x="223" y="252"/>
                    </a:lnTo>
                    <a:lnTo>
                      <a:pt x="223" y="242"/>
                    </a:lnTo>
                    <a:lnTo>
                      <a:pt x="226" y="238"/>
                    </a:lnTo>
                    <a:lnTo>
                      <a:pt x="233" y="245"/>
                    </a:lnTo>
                    <a:lnTo>
                      <a:pt x="242" y="252"/>
                    </a:lnTo>
                    <a:lnTo>
                      <a:pt x="249" y="254"/>
                    </a:lnTo>
                    <a:lnTo>
                      <a:pt x="254" y="259"/>
                    </a:lnTo>
                    <a:lnTo>
                      <a:pt x="264" y="261"/>
                    </a:lnTo>
                    <a:lnTo>
                      <a:pt x="275" y="261"/>
                    </a:lnTo>
                    <a:lnTo>
                      <a:pt x="287" y="257"/>
                    </a:lnTo>
                    <a:lnTo>
                      <a:pt x="294" y="250"/>
                    </a:lnTo>
                    <a:lnTo>
                      <a:pt x="299" y="240"/>
                    </a:lnTo>
                    <a:lnTo>
                      <a:pt x="304" y="231"/>
                    </a:lnTo>
                    <a:lnTo>
                      <a:pt x="299" y="202"/>
                    </a:lnTo>
                    <a:lnTo>
                      <a:pt x="290" y="178"/>
                    </a:lnTo>
                    <a:lnTo>
                      <a:pt x="280" y="157"/>
                    </a:lnTo>
                    <a:lnTo>
                      <a:pt x="273" y="1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300" name="Freeform 100"/>
              <p:cNvSpPr>
                <a:spLocks/>
              </p:cNvSpPr>
              <p:nvPr/>
            </p:nvSpPr>
            <p:spPr bwMode="auto">
              <a:xfrm>
                <a:off x="6016" y="4784"/>
                <a:ext cx="135" cy="259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2" y="9"/>
                  </a:cxn>
                  <a:cxn ang="0">
                    <a:pos x="0" y="21"/>
                  </a:cxn>
                  <a:cxn ang="0">
                    <a:pos x="0" y="31"/>
                  </a:cxn>
                  <a:cxn ang="0">
                    <a:pos x="2" y="43"/>
                  </a:cxn>
                  <a:cxn ang="0">
                    <a:pos x="9" y="66"/>
                  </a:cxn>
                  <a:cxn ang="0">
                    <a:pos x="23" y="100"/>
                  </a:cxn>
                  <a:cxn ang="0">
                    <a:pos x="35" y="130"/>
                  </a:cxn>
                  <a:cxn ang="0">
                    <a:pos x="45" y="142"/>
                  </a:cxn>
                  <a:cxn ang="0">
                    <a:pos x="50" y="157"/>
                  </a:cxn>
                  <a:cxn ang="0">
                    <a:pos x="66" y="183"/>
                  </a:cxn>
                  <a:cxn ang="0">
                    <a:pos x="85" y="214"/>
                  </a:cxn>
                  <a:cxn ang="0">
                    <a:pos x="97" y="235"/>
                  </a:cxn>
                  <a:cxn ang="0">
                    <a:pos x="104" y="244"/>
                  </a:cxn>
                  <a:cxn ang="0">
                    <a:pos x="111" y="252"/>
                  </a:cxn>
                  <a:cxn ang="0">
                    <a:pos x="121" y="256"/>
                  </a:cxn>
                  <a:cxn ang="0">
                    <a:pos x="135" y="259"/>
                  </a:cxn>
                  <a:cxn ang="0">
                    <a:pos x="133" y="247"/>
                  </a:cxn>
                  <a:cxn ang="0">
                    <a:pos x="133" y="237"/>
                  </a:cxn>
                  <a:cxn ang="0">
                    <a:pos x="130" y="225"/>
                  </a:cxn>
                  <a:cxn ang="0">
                    <a:pos x="125" y="216"/>
                  </a:cxn>
                  <a:cxn ang="0">
                    <a:pos x="114" y="197"/>
                  </a:cxn>
                  <a:cxn ang="0">
                    <a:pos x="95" y="166"/>
                  </a:cxn>
                  <a:cxn ang="0">
                    <a:pos x="78" y="140"/>
                  </a:cxn>
                  <a:cxn ang="0">
                    <a:pos x="73" y="128"/>
                  </a:cxn>
                  <a:cxn ang="0">
                    <a:pos x="66" y="116"/>
                  </a:cxn>
                  <a:cxn ang="0">
                    <a:pos x="54" y="88"/>
                  </a:cxn>
                  <a:cxn ang="0">
                    <a:pos x="40" y="55"/>
                  </a:cxn>
                  <a:cxn ang="0">
                    <a:pos x="33" y="31"/>
                  </a:cxn>
                  <a:cxn ang="0">
                    <a:pos x="28" y="21"/>
                  </a:cxn>
                  <a:cxn ang="0">
                    <a:pos x="23" y="14"/>
                  </a:cxn>
                  <a:cxn ang="0">
                    <a:pos x="16" y="7"/>
                  </a:cxn>
                  <a:cxn ang="0">
                    <a:pos x="7" y="0"/>
                  </a:cxn>
                  <a:cxn ang="0">
                    <a:pos x="7" y="0"/>
                  </a:cxn>
                </a:cxnLst>
                <a:rect l="0" t="0" r="r" b="b"/>
                <a:pathLst>
                  <a:path w="135" h="259">
                    <a:moveTo>
                      <a:pt x="7" y="0"/>
                    </a:moveTo>
                    <a:lnTo>
                      <a:pt x="2" y="9"/>
                    </a:lnTo>
                    <a:lnTo>
                      <a:pt x="0" y="21"/>
                    </a:lnTo>
                    <a:lnTo>
                      <a:pt x="0" y="31"/>
                    </a:lnTo>
                    <a:lnTo>
                      <a:pt x="2" y="43"/>
                    </a:lnTo>
                    <a:lnTo>
                      <a:pt x="9" y="66"/>
                    </a:lnTo>
                    <a:lnTo>
                      <a:pt x="23" y="100"/>
                    </a:lnTo>
                    <a:lnTo>
                      <a:pt x="35" y="130"/>
                    </a:lnTo>
                    <a:lnTo>
                      <a:pt x="45" y="142"/>
                    </a:lnTo>
                    <a:lnTo>
                      <a:pt x="50" y="157"/>
                    </a:lnTo>
                    <a:lnTo>
                      <a:pt x="66" y="183"/>
                    </a:lnTo>
                    <a:lnTo>
                      <a:pt x="85" y="214"/>
                    </a:lnTo>
                    <a:lnTo>
                      <a:pt x="97" y="235"/>
                    </a:lnTo>
                    <a:lnTo>
                      <a:pt x="104" y="244"/>
                    </a:lnTo>
                    <a:lnTo>
                      <a:pt x="111" y="252"/>
                    </a:lnTo>
                    <a:lnTo>
                      <a:pt x="121" y="256"/>
                    </a:lnTo>
                    <a:lnTo>
                      <a:pt x="135" y="259"/>
                    </a:lnTo>
                    <a:lnTo>
                      <a:pt x="133" y="247"/>
                    </a:lnTo>
                    <a:lnTo>
                      <a:pt x="133" y="237"/>
                    </a:lnTo>
                    <a:lnTo>
                      <a:pt x="130" y="225"/>
                    </a:lnTo>
                    <a:lnTo>
                      <a:pt x="125" y="216"/>
                    </a:lnTo>
                    <a:lnTo>
                      <a:pt x="114" y="197"/>
                    </a:lnTo>
                    <a:lnTo>
                      <a:pt x="95" y="166"/>
                    </a:lnTo>
                    <a:lnTo>
                      <a:pt x="78" y="140"/>
                    </a:lnTo>
                    <a:lnTo>
                      <a:pt x="73" y="128"/>
                    </a:lnTo>
                    <a:lnTo>
                      <a:pt x="66" y="116"/>
                    </a:lnTo>
                    <a:lnTo>
                      <a:pt x="54" y="88"/>
                    </a:lnTo>
                    <a:lnTo>
                      <a:pt x="40" y="55"/>
                    </a:lnTo>
                    <a:lnTo>
                      <a:pt x="33" y="31"/>
                    </a:lnTo>
                    <a:lnTo>
                      <a:pt x="28" y="21"/>
                    </a:lnTo>
                    <a:lnTo>
                      <a:pt x="23" y="14"/>
                    </a:lnTo>
                    <a:lnTo>
                      <a:pt x="16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301" name="Freeform 101"/>
              <p:cNvSpPr>
                <a:spLocks/>
              </p:cNvSpPr>
              <p:nvPr/>
            </p:nvSpPr>
            <p:spPr bwMode="auto">
              <a:xfrm>
                <a:off x="6099" y="4801"/>
                <a:ext cx="194" cy="410"/>
              </a:xfrm>
              <a:custGeom>
                <a:avLst/>
                <a:gdLst/>
                <a:ahLst/>
                <a:cxnLst>
                  <a:cxn ang="0">
                    <a:pos x="187" y="173"/>
                  </a:cxn>
                  <a:cxn ang="0">
                    <a:pos x="178" y="149"/>
                  </a:cxn>
                  <a:cxn ang="0">
                    <a:pos x="175" y="142"/>
                  </a:cxn>
                  <a:cxn ang="0">
                    <a:pos x="156" y="121"/>
                  </a:cxn>
                  <a:cxn ang="0">
                    <a:pos x="126" y="94"/>
                  </a:cxn>
                  <a:cxn ang="0">
                    <a:pos x="92" y="83"/>
                  </a:cxn>
                  <a:cxn ang="0">
                    <a:pos x="76" y="83"/>
                  </a:cxn>
                  <a:cxn ang="0">
                    <a:pos x="64" y="85"/>
                  </a:cxn>
                  <a:cxn ang="0">
                    <a:pos x="59" y="85"/>
                  </a:cxn>
                  <a:cxn ang="0">
                    <a:pos x="57" y="73"/>
                  </a:cxn>
                  <a:cxn ang="0">
                    <a:pos x="38" y="30"/>
                  </a:cxn>
                  <a:cxn ang="0">
                    <a:pos x="28" y="9"/>
                  </a:cxn>
                  <a:cxn ang="0">
                    <a:pos x="14" y="2"/>
                  </a:cxn>
                  <a:cxn ang="0">
                    <a:pos x="2" y="7"/>
                  </a:cxn>
                  <a:cxn ang="0">
                    <a:pos x="0" y="23"/>
                  </a:cxn>
                  <a:cxn ang="0">
                    <a:pos x="7" y="45"/>
                  </a:cxn>
                  <a:cxn ang="0">
                    <a:pos x="23" y="87"/>
                  </a:cxn>
                  <a:cxn ang="0">
                    <a:pos x="31" y="104"/>
                  </a:cxn>
                  <a:cxn ang="0">
                    <a:pos x="42" y="144"/>
                  </a:cxn>
                  <a:cxn ang="0">
                    <a:pos x="50" y="168"/>
                  </a:cxn>
                  <a:cxn ang="0">
                    <a:pos x="61" y="178"/>
                  </a:cxn>
                  <a:cxn ang="0">
                    <a:pos x="76" y="173"/>
                  </a:cxn>
                  <a:cxn ang="0">
                    <a:pos x="80" y="159"/>
                  </a:cxn>
                  <a:cxn ang="0">
                    <a:pos x="78" y="147"/>
                  </a:cxn>
                  <a:cxn ang="0">
                    <a:pos x="73" y="128"/>
                  </a:cxn>
                  <a:cxn ang="0">
                    <a:pos x="73" y="116"/>
                  </a:cxn>
                  <a:cxn ang="0">
                    <a:pos x="85" y="116"/>
                  </a:cxn>
                  <a:cxn ang="0">
                    <a:pos x="111" y="125"/>
                  </a:cxn>
                  <a:cxn ang="0">
                    <a:pos x="133" y="142"/>
                  </a:cxn>
                  <a:cxn ang="0">
                    <a:pos x="145" y="159"/>
                  </a:cxn>
                  <a:cxn ang="0">
                    <a:pos x="149" y="163"/>
                  </a:cxn>
                  <a:cxn ang="0">
                    <a:pos x="156" y="182"/>
                  </a:cxn>
                  <a:cxn ang="0">
                    <a:pos x="159" y="213"/>
                  </a:cxn>
                  <a:cxn ang="0">
                    <a:pos x="154" y="230"/>
                  </a:cxn>
                  <a:cxn ang="0">
                    <a:pos x="145" y="242"/>
                  </a:cxn>
                  <a:cxn ang="0">
                    <a:pos x="135" y="246"/>
                  </a:cxn>
                  <a:cxn ang="0">
                    <a:pos x="123" y="242"/>
                  </a:cxn>
                  <a:cxn ang="0">
                    <a:pos x="114" y="246"/>
                  </a:cxn>
                  <a:cxn ang="0">
                    <a:pos x="111" y="261"/>
                  </a:cxn>
                  <a:cxn ang="0">
                    <a:pos x="116" y="280"/>
                  </a:cxn>
                  <a:cxn ang="0">
                    <a:pos x="121" y="315"/>
                  </a:cxn>
                  <a:cxn ang="0">
                    <a:pos x="121" y="332"/>
                  </a:cxn>
                  <a:cxn ang="0">
                    <a:pos x="116" y="370"/>
                  </a:cxn>
                  <a:cxn ang="0">
                    <a:pos x="116" y="391"/>
                  </a:cxn>
                  <a:cxn ang="0">
                    <a:pos x="121" y="403"/>
                  </a:cxn>
                  <a:cxn ang="0">
                    <a:pos x="135" y="406"/>
                  </a:cxn>
                  <a:cxn ang="0">
                    <a:pos x="147" y="396"/>
                  </a:cxn>
                  <a:cxn ang="0">
                    <a:pos x="152" y="377"/>
                  </a:cxn>
                  <a:cxn ang="0">
                    <a:pos x="154" y="334"/>
                  </a:cxn>
                  <a:cxn ang="0">
                    <a:pos x="154" y="318"/>
                  </a:cxn>
                  <a:cxn ang="0">
                    <a:pos x="149" y="287"/>
                  </a:cxn>
                  <a:cxn ang="0">
                    <a:pos x="154" y="270"/>
                  </a:cxn>
                  <a:cxn ang="0">
                    <a:pos x="166" y="265"/>
                  </a:cxn>
                  <a:cxn ang="0">
                    <a:pos x="180" y="251"/>
                  </a:cxn>
                  <a:cxn ang="0">
                    <a:pos x="194" y="216"/>
                  </a:cxn>
                  <a:cxn ang="0">
                    <a:pos x="194" y="194"/>
                  </a:cxn>
                </a:cxnLst>
                <a:rect l="0" t="0" r="r" b="b"/>
                <a:pathLst>
                  <a:path w="194" h="410">
                    <a:moveTo>
                      <a:pt x="194" y="194"/>
                    </a:moveTo>
                    <a:lnTo>
                      <a:pt x="187" y="173"/>
                    </a:lnTo>
                    <a:lnTo>
                      <a:pt x="183" y="159"/>
                    </a:lnTo>
                    <a:lnTo>
                      <a:pt x="178" y="149"/>
                    </a:lnTo>
                    <a:lnTo>
                      <a:pt x="178" y="147"/>
                    </a:lnTo>
                    <a:lnTo>
                      <a:pt x="175" y="142"/>
                    </a:lnTo>
                    <a:lnTo>
                      <a:pt x="168" y="132"/>
                    </a:lnTo>
                    <a:lnTo>
                      <a:pt x="156" y="121"/>
                    </a:lnTo>
                    <a:lnTo>
                      <a:pt x="145" y="109"/>
                    </a:lnTo>
                    <a:lnTo>
                      <a:pt x="126" y="94"/>
                    </a:lnTo>
                    <a:lnTo>
                      <a:pt x="109" y="87"/>
                    </a:lnTo>
                    <a:lnTo>
                      <a:pt x="92" y="83"/>
                    </a:lnTo>
                    <a:lnTo>
                      <a:pt x="80" y="83"/>
                    </a:lnTo>
                    <a:lnTo>
                      <a:pt x="76" y="83"/>
                    </a:lnTo>
                    <a:lnTo>
                      <a:pt x="71" y="83"/>
                    </a:lnTo>
                    <a:lnTo>
                      <a:pt x="64" y="85"/>
                    </a:lnTo>
                    <a:lnTo>
                      <a:pt x="61" y="87"/>
                    </a:lnTo>
                    <a:lnTo>
                      <a:pt x="59" y="85"/>
                    </a:lnTo>
                    <a:lnTo>
                      <a:pt x="59" y="83"/>
                    </a:lnTo>
                    <a:lnTo>
                      <a:pt x="57" y="73"/>
                    </a:lnTo>
                    <a:lnTo>
                      <a:pt x="47" y="54"/>
                    </a:lnTo>
                    <a:lnTo>
                      <a:pt x="38" y="30"/>
                    </a:lnTo>
                    <a:lnTo>
                      <a:pt x="33" y="14"/>
                    </a:lnTo>
                    <a:lnTo>
                      <a:pt x="28" y="9"/>
                    </a:lnTo>
                    <a:lnTo>
                      <a:pt x="21" y="4"/>
                    </a:lnTo>
                    <a:lnTo>
                      <a:pt x="14" y="2"/>
                    </a:lnTo>
                    <a:lnTo>
                      <a:pt x="7" y="0"/>
                    </a:lnTo>
                    <a:lnTo>
                      <a:pt x="2" y="7"/>
                    </a:lnTo>
                    <a:lnTo>
                      <a:pt x="0" y="16"/>
                    </a:lnTo>
                    <a:lnTo>
                      <a:pt x="0" y="23"/>
                    </a:lnTo>
                    <a:lnTo>
                      <a:pt x="0" y="30"/>
                    </a:lnTo>
                    <a:lnTo>
                      <a:pt x="7" y="45"/>
                    </a:lnTo>
                    <a:lnTo>
                      <a:pt x="16" y="66"/>
                    </a:lnTo>
                    <a:lnTo>
                      <a:pt x="23" y="87"/>
                    </a:lnTo>
                    <a:lnTo>
                      <a:pt x="26" y="97"/>
                    </a:lnTo>
                    <a:lnTo>
                      <a:pt x="31" y="104"/>
                    </a:lnTo>
                    <a:lnTo>
                      <a:pt x="35" y="123"/>
                    </a:lnTo>
                    <a:lnTo>
                      <a:pt x="42" y="144"/>
                    </a:lnTo>
                    <a:lnTo>
                      <a:pt x="47" y="161"/>
                    </a:lnTo>
                    <a:lnTo>
                      <a:pt x="50" y="168"/>
                    </a:lnTo>
                    <a:lnTo>
                      <a:pt x="57" y="173"/>
                    </a:lnTo>
                    <a:lnTo>
                      <a:pt x="61" y="178"/>
                    </a:lnTo>
                    <a:lnTo>
                      <a:pt x="71" y="182"/>
                    </a:lnTo>
                    <a:lnTo>
                      <a:pt x="76" y="173"/>
                    </a:lnTo>
                    <a:lnTo>
                      <a:pt x="80" y="168"/>
                    </a:lnTo>
                    <a:lnTo>
                      <a:pt x="80" y="159"/>
                    </a:lnTo>
                    <a:lnTo>
                      <a:pt x="80" y="151"/>
                    </a:lnTo>
                    <a:lnTo>
                      <a:pt x="78" y="147"/>
                    </a:lnTo>
                    <a:lnTo>
                      <a:pt x="76" y="137"/>
                    </a:lnTo>
                    <a:lnTo>
                      <a:pt x="73" y="128"/>
                    </a:lnTo>
                    <a:lnTo>
                      <a:pt x="69" y="116"/>
                    </a:lnTo>
                    <a:lnTo>
                      <a:pt x="73" y="116"/>
                    </a:lnTo>
                    <a:lnTo>
                      <a:pt x="80" y="116"/>
                    </a:lnTo>
                    <a:lnTo>
                      <a:pt x="85" y="116"/>
                    </a:lnTo>
                    <a:lnTo>
                      <a:pt x="97" y="118"/>
                    </a:lnTo>
                    <a:lnTo>
                      <a:pt x="111" y="125"/>
                    </a:lnTo>
                    <a:lnTo>
                      <a:pt x="123" y="135"/>
                    </a:lnTo>
                    <a:lnTo>
                      <a:pt x="133" y="142"/>
                    </a:lnTo>
                    <a:lnTo>
                      <a:pt x="140" y="151"/>
                    </a:lnTo>
                    <a:lnTo>
                      <a:pt x="145" y="159"/>
                    </a:lnTo>
                    <a:lnTo>
                      <a:pt x="147" y="161"/>
                    </a:lnTo>
                    <a:lnTo>
                      <a:pt x="149" y="163"/>
                    </a:lnTo>
                    <a:lnTo>
                      <a:pt x="152" y="173"/>
                    </a:lnTo>
                    <a:lnTo>
                      <a:pt x="156" y="182"/>
                    </a:lnTo>
                    <a:lnTo>
                      <a:pt x="159" y="199"/>
                    </a:lnTo>
                    <a:lnTo>
                      <a:pt x="159" y="213"/>
                    </a:lnTo>
                    <a:lnTo>
                      <a:pt x="159" y="223"/>
                    </a:lnTo>
                    <a:lnTo>
                      <a:pt x="154" y="230"/>
                    </a:lnTo>
                    <a:lnTo>
                      <a:pt x="149" y="237"/>
                    </a:lnTo>
                    <a:lnTo>
                      <a:pt x="145" y="242"/>
                    </a:lnTo>
                    <a:lnTo>
                      <a:pt x="140" y="249"/>
                    </a:lnTo>
                    <a:lnTo>
                      <a:pt x="135" y="246"/>
                    </a:lnTo>
                    <a:lnTo>
                      <a:pt x="130" y="244"/>
                    </a:lnTo>
                    <a:lnTo>
                      <a:pt x="123" y="242"/>
                    </a:lnTo>
                    <a:lnTo>
                      <a:pt x="121" y="239"/>
                    </a:lnTo>
                    <a:lnTo>
                      <a:pt x="114" y="246"/>
                    </a:lnTo>
                    <a:lnTo>
                      <a:pt x="111" y="256"/>
                    </a:lnTo>
                    <a:lnTo>
                      <a:pt x="111" y="261"/>
                    </a:lnTo>
                    <a:lnTo>
                      <a:pt x="111" y="270"/>
                    </a:lnTo>
                    <a:lnTo>
                      <a:pt x="116" y="280"/>
                    </a:lnTo>
                    <a:lnTo>
                      <a:pt x="118" y="299"/>
                    </a:lnTo>
                    <a:lnTo>
                      <a:pt x="121" y="315"/>
                    </a:lnTo>
                    <a:lnTo>
                      <a:pt x="121" y="325"/>
                    </a:lnTo>
                    <a:lnTo>
                      <a:pt x="121" y="332"/>
                    </a:lnTo>
                    <a:lnTo>
                      <a:pt x="121" y="351"/>
                    </a:lnTo>
                    <a:lnTo>
                      <a:pt x="116" y="370"/>
                    </a:lnTo>
                    <a:lnTo>
                      <a:pt x="116" y="384"/>
                    </a:lnTo>
                    <a:lnTo>
                      <a:pt x="116" y="391"/>
                    </a:lnTo>
                    <a:lnTo>
                      <a:pt x="118" y="396"/>
                    </a:lnTo>
                    <a:lnTo>
                      <a:pt x="121" y="403"/>
                    </a:lnTo>
                    <a:lnTo>
                      <a:pt x="128" y="410"/>
                    </a:lnTo>
                    <a:lnTo>
                      <a:pt x="135" y="406"/>
                    </a:lnTo>
                    <a:lnTo>
                      <a:pt x="142" y="403"/>
                    </a:lnTo>
                    <a:lnTo>
                      <a:pt x="147" y="396"/>
                    </a:lnTo>
                    <a:lnTo>
                      <a:pt x="149" y="391"/>
                    </a:lnTo>
                    <a:lnTo>
                      <a:pt x="152" y="377"/>
                    </a:lnTo>
                    <a:lnTo>
                      <a:pt x="154" y="353"/>
                    </a:lnTo>
                    <a:lnTo>
                      <a:pt x="154" y="334"/>
                    </a:lnTo>
                    <a:lnTo>
                      <a:pt x="156" y="325"/>
                    </a:lnTo>
                    <a:lnTo>
                      <a:pt x="154" y="318"/>
                    </a:lnTo>
                    <a:lnTo>
                      <a:pt x="154" y="303"/>
                    </a:lnTo>
                    <a:lnTo>
                      <a:pt x="149" y="287"/>
                    </a:lnTo>
                    <a:lnTo>
                      <a:pt x="147" y="270"/>
                    </a:lnTo>
                    <a:lnTo>
                      <a:pt x="154" y="270"/>
                    </a:lnTo>
                    <a:lnTo>
                      <a:pt x="159" y="268"/>
                    </a:lnTo>
                    <a:lnTo>
                      <a:pt x="166" y="265"/>
                    </a:lnTo>
                    <a:lnTo>
                      <a:pt x="171" y="261"/>
                    </a:lnTo>
                    <a:lnTo>
                      <a:pt x="180" y="251"/>
                    </a:lnTo>
                    <a:lnTo>
                      <a:pt x="190" y="235"/>
                    </a:lnTo>
                    <a:lnTo>
                      <a:pt x="194" y="216"/>
                    </a:lnTo>
                    <a:lnTo>
                      <a:pt x="194" y="1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302" name="Freeform 102"/>
              <p:cNvSpPr>
                <a:spLocks/>
              </p:cNvSpPr>
              <p:nvPr/>
            </p:nvSpPr>
            <p:spPr bwMode="auto">
              <a:xfrm>
                <a:off x="5994" y="4988"/>
                <a:ext cx="131" cy="430"/>
              </a:xfrm>
              <a:custGeom>
                <a:avLst/>
                <a:gdLst/>
                <a:ahLst/>
                <a:cxnLst>
                  <a:cxn ang="0">
                    <a:pos x="98" y="0"/>
                  </a:cxn>
                  <a:cxn ang="0">
                    <a:pos x="86" y="14"/>
                  </a:cxn>
                  <a:cxn ang="0">
                    <a:pos x="79" y="31"/>
                  </a:cxn>
                  <a:cxn ang="0">
                    <a:pos x="72" y="45"/>
                  </a:cxn>
                  <a:cxn ang="0">
                    <a:pos x="67" y="64"/>
                  </a:cxn>
                  <a:cxn ang="0">
                    <a:pos x="62" y="83"/>
                  </a:cxn>
                  <a:cxn ang="0">
                    <a:pos x="60" y="107"/>
                  </a:cxn>
                  <a:cxn ang="0">
                    <a:pos x="55" y="138"/>
                  </a:cxn>
                  <a:cxn ang="0">
                    <a:pos x="50" y="166"/>
                  </a:cxn>
                  <a:cxn ang="0">
                    <a:pos x="36" y="190"/>
                  </a:cxn>
                  <a:cxn ang="0">
                    <a:pos x="24" y="216"/>
                  </a:cxn>
                  <a:cxn ang="0">
                    <a:pos x="15" y="233"/>
                  </a:cxn>
                  <a:cxn ang="0">
                    <a:pos x="15" y="240"/>
                  </a:cxn>
                  <a:cxn ang="0">
                    <a:pos x="12" y="245"/>
                  </a:cxn>
                  <a:cxn ang="0">
                    <a:pos x="5" y="264"/>
                  </a:cxn>
                  <a:cxn ang="0">
                    <a:pos x="0" y="292"/>
                  </a:cxn>
                  <a:cxn ang="0">
                    <a:pos x="0" y="328"/>
                  </a:cxn>
                  <a:cxn ang="0">
                    <a:pos x="0" y="344"/>
                  </a:cxn>
                  <a:cxn ang="0">
                    <a:pos x="5" y="361"/>
                  </a:cxn>
                  <a:cxn ang="0">
                    <a:pos x="12" y="380"/>
                  </a:cxn>
                  <a:cxn ang="0">
                    <a:pos x="24" y="392"/>
                  </a:cxn>
                  <a:cxn ang="0">
                    <a:pos x="34" y="404"/>
                  </a:cxn>
                  <a:cxn ang="0">
                    <a:pos x="45" y="413"/>
                  </a:cxn>
                  <a:cxn ang="0">
                    <a:pos x="53" y="420"/>
                  </a:cxn>
                  <a:cxn ang="0">
                    <a:pos x="62" y="425"/>
                  </a:cxn>
                  <a:cxn ang="0">
                    <a:pos x="86" y="430"/>
                  </a:cxn>
                  <a:cxn ang="0">
                    <a:pos x="107" y="425"/>
                  </a:cxn>
                  <a:cxn ang="0">
                    <a:pos x="121" y="413"/>
                  </a:cxn>
                  <a:cxn ang="0">
                    <a:pos x="131" y="397"/>
                  </a:cxn>
                  <a:cxn ang="0">
                    <a:pos x="114" y="401"/>
                  </a:cxn>
                  <a:cxn ang="0">
                    <a:pos x="100" y="401"/>
                  </a:cxn>
                  <a:cxn ang="0">
                    <a:pos x="88" y="397"/>
                  </a:cxn>
                  <a:cxn ang="0">
                    <a:pos x="76" y="392"/>
                  </a:cxn>
                  <a:cxn ang="0">
                    <a:pos x="64" y="387"/>
                  </a:cxn>
                  <a:cxn ang="0">
                    <a:pos x="50" y="373"/>
                  </a:cxn>
                  <a:cxn ang="0">
                    <a:pos x="36" y="352"/>
                  </a:cxn>
                  <a:cxn ang="0">
                    <a:pos x="31" y="325"/>
                  </a:cxn>
                  <a:cxn ang="0">
                    <a:pos x="34" y="297"/>
                  </a:cxn>
                  <a:cxn ang="0">
                    <a:pos x="38" y="273"/>
                  </a:cxn>
                  <a:cxn ang="0">
                    <a:pos x="43" y="257"/>
                  </a:cxn>
                  <a:cxn ang="0">
                    <a:pos x="45" y="249"/>
                  </a:cxn>
                  <a:cxn ang="0">
                    <a:pos x="48" y="245"/>
                  </a:cxn>
                  <a:cxn ang="0">
                    <a:pos x="55" y="230"/>
                  </a:cxn>
                  <a:cxn ang="0">
                    <a:pos x="67" y="207"/>
                  </a:cxn>
                  <a:cxn ang="0">
                    <a:pos x="81" y="178"/>
                  </a:cxn>
                  <a:cxn ang="0">
                    <a:pos x="88" y="143"/>
                  </a:cxn>
                  <a:cxn ang="0">
                    <a:pos x="95" y="112"/>
                  </a:cxn>
                  <a:cxn ang="0">
                    <a:pos x="98" y="86"/>
                  </a:cxn>
                  <a:cxn ang="0">
                    <a:pos x="100" y="71"/>
                  </a:cxn>
                  <a:cxn ang="0">
                    <a:pos x="100" y="52"/>
                  </a:cxn>
                  <a:cxn ang="0">
                    <a:pos x="102" y="36"/>
                  </a:cxn>
                  <a:cxn ang="0">
                    <a:pos x="100" y="19"/>
                  </a:cxn>
                  <a:cxn ang="0">
                    <a:pos x="98" y="0"/>
                  </a:cxn>
                  <a:cxn ang="0">
                    <a:pos x="98" y="0"/>
                  </a:cxn>
                </a:cxnLst>
                <a:rect l="0" t="0" r="r" b="b"/>
                <a:pathLst>
                  <a:path w="131" h="430">
                    <a:moveTo>
                      <a:pt x="98" y="0"/>
                    </a:moveTo>
                    <a:lnTo>
                      <a:pt x="86" y="14"/>
                    </a:lnTo>
                    <a:lnTo>
                      <a:pt x="79" y="31"/>
                    </a:lnTo>
                    <a:lnTo>
                      <a:pt x="72" y="45"/>
                    </a:lnTo>
                    <a:lnTo>
                      <a:pt x="67" y="64"/>
                    </a:lnTo>
                    <a:lnTo>
                      <a:pt x="62" y="83"/>
                    </a:lnTo>
                    <a:lnTo>
                      <a:pt x="60" y="107"/>
                    </a:lnTo>
                    <a:lnTo>
                      <a:pt x="55" y="138"/>
                    </a:lnTo>
                    <a:lnTo>
                      <a:pt x="50" y="166"/>
                    </a:lnTo>
                    <a:lnTo>
                      <a:pt x="36" y="190"/>
                    </a:lnTo>
                    <a:lnTo>
                      <a:pt x="24" y="216"/>
                    </a:lnTo>
                    <a:lnTo>
                      <a:pt x="15" y="233"/>
                    </a:lnTo>
                    <a:lnTo>
                      <a:pt x="15" y="240"/>
                    </a:lnTo>
                    <a:lnTo>
                      <a:pt x="12" y="245"/>
                    </a:lnTo>
                    <a:lnTo>
                      <a:pt x="5" y="264"/>
                    </a:lnTo>
                    <a:lnTo>
                      <a:pt x="0" y="292"/>
                    </a:lnTo>
                    <a:lnTo>
                      <a:pt x="0" y="328"/>
                    </a:lnTo>
                    <a:lnTo>
                      <a:pt x="0" y="344"/>
                    </a:lnTo>
                    <a:lnTo>
                      <a:pt x="5" y="361"/>
                    </a:lnTo>
                    <a:lnTo>
                      <a:pt x="12" y="380"/>
                    </a:lnTo>
                    <a:lnTo>
                      <a:pt x="24" y="392"/>
                    </a:lnTo>
                    <a:lnTo>
                      <a:pt x="34" y="404"/>
                    </a:lnTo>
                    <a:lnTo>
                      <a:pt x="45" y="413"/>
                    </a:lnTo>
                    <a:lnTo>
                      <a:pt x="53" y="420"/>
                    </a:lnTo>
                    <a:lnTo>
                      <a:pt x="62" y="425"/>
                    </a:lnTo>
                    <a:lnTo>
                      <a:pt x="86" y="430"/>
                    </a:lnTo>
                    <a:lnTo>
                      <a:pt x="107" y="425"/>
                    </a:lnTo>
                    <a:lnTo>
                      <a:pt x="121" y="413"/>
                    </a:lnTo>
                    <a:lnTo>
                      <a:pt x="131" y="397"/>
                    </a:lnTo>
                    <a:lnTo>
                      <a:pt x="114" y="401"/>
                    </a:lnTo>
                    <a:lnTo>
                      <a:pt x="100" y="401"/>
                    </a:lnTo>
                    <a:lnTo>
                      <a:pt x="88" y="397"/>
                    </a:lnTo>
                    <a:lnTo>
                      <a:pt x="76" y="392"/>
                    </a:lnTo>
                    <a:lnTo>
                      <a:pt x="64" y="387"/>
                    </a:lnTo>
                    <a:lnTo>
                      <a:pt x="50" y="373"/>
                    </a:lnTo>
                    <a:lnTo>
                      <a:pt x="36" y="352"/>
                    </a:lnTo>
                    <a:lnTo>
                      <a:pt x="31" y="325"/>
                    </a:lnTo>
                    <a:lnTo>
                      <a:pt x="34" y="297"/>
                    </a:lnTo>
                    <a:lnTo>
                      <a:pt x="38" y="273"/>
                    </a:lnTo>
                    <a:lnTo>
                      <a:pt x="43" y="257"/>
                    </a:lnTo>
                    <a:lnTo>
                      <a:pt x="45" y="249"/>
                    </a:lnTo>
                    <a:lnTo>
                      <a:pt x="48" y="245"/>
                    </a:lnTo>
                    <a:lnTo>
                      <a:pt x="55" y="230"/>
                    </a:lnTo>
                    <a:lnTo>
                      <a:pt x="67" y="207"/>
                    </a:lnTo>
                    <a:lnTo>
                      <a:pt x="81" y="178"/>
                    </a:lnTo>
                    <a:lnTo>
                      <a:pt x="88" y="143"/>
                    </a:lnTo>
                    <a:lnTo>
                      <a:pt x="95" y="112"/>
                    </a:lnTo>
                    <a:lnTo>
                      <a:pt x="98" y="86"/>
                    </a:lnTo>
                    <a:lnTo>
                      <a:pt x="100" y="71"/>
                    </a:lnTo>
                    <a:lnTo>
                      <a:pt x="100" y="52"/>
                    </a:lnTo>
                    <a:lnTo>
                      <a:pt x="102" y="36"/>
                    </a:lnTo>
                    <a:lnTo>
                      <a:pt x="100" y="19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303" name="Freeform 103"/>
              <p:cNvSpPr>
                <a:spLocks/>
              </p:cNvSpPr>
              <p:nvPr/>
            </p:nvSpPr>
            <p:spPr bwMode="auto">
              <a:xfrm>
                <a:off x="6092" y="5199"/>
                <a:ext cx="228" cy="293"/>
              </a:xfrm>
              <a:custGeom>
                <a:avLst/>
                <a:gdLst/>
                <a:ahLst/>
                <a:cxnLst>
                  <a:cxn ang="0">
                    <a:pos x="21" y="60"/>
                  </a:cxn>
                  <a:cxn ang="0">
                    <a:pos x="11" y="79"/>
                  </a:cxn>
                  <a:cxn ang="0">
                    <a:pos x="4" y="98"/>
                  </a:cxn>
                  <a:cxn ang="0">
                    <a:pos x="0" y="119"/>
                  </a:cxn>
                  <a:cxn ang="0">
                    <a:pos x="0" y="143"/>
                  </a:cxn>
                  <a:cxn ang="0">
                    <a:pos x="2" y="164"/>
                  </a:cxn>
                  <a:cxn ang="0">
                    <a:pos x="9" y="198"/>
                  </a:cxn>
                  <a:cxn ang="0">
                    <a:pos x="23" y="236"/>
                  </a:cxn>
                  <a:cxn ang="0">
                    <a:pos x="54" y="274"/>
                  </a:cxn>
                  <a:cxn ang="0">
                    <a:pos x="73" y="283"/>
                  </a:cxn>
                  <a:cxn ang="0">
                    <a:pos x="95" y="290"/>
                  </a:cxn>
                  <a:cxn ang="0">
                    <a:pos x="114" y="293"/>
                  </a:cxn>
                  <a:cxn ang="0">
                    <a:pos x="133" y="290"/>
                  </a:cxn>
                  <a:cxn ang="0">
                    <a:pos x="144" y="288"/>
                  </a:cxn>
                  <a:cxn ang="0">
                    <a:pos x="156" y="285"/>
                  </a:cxn>
                  <a:cxn ang="0">
                    <a:pos x="163" y="283"/>
                  </a:cxn>
                  <a:cxn ang="0">
                    <a:pos x="166" y="283"/>
                  </a:cxn>
                  <a:cxn ang="0">
                    <a:pos x="168" y="281"/>
                  </a:cxn>
                  <a:cxn ang="0">
                    <a:pos x="175" y="278"/>
                  </a:cxn>
                  <a:cxn ang="0">
                    <a:pos x="185" y="274"/>
                  </a:cxn>
                  <a:cxn ang="0">
                    <a:pos x="197" y="264"/>
                  </a:cxn>
                  <a:cxn ang="0">
                    <a:pos x="209" y="250"/>
                  </a:cxn>
                  <a:cxn ang="0">
                    <a:pos x="218" y="231"/>
                  </a:cxn>
                  <a:cxn ang="0">
                    <a:pos x="225" y="209"/>
                  </a:cxn>
                  <a:cxn ang="0">
                    <a:pos x="228" y="188"/>
                  </a:cxn>
                  <a:cxn ang="0">
                    <a:pos x="220" y="145"/>
                  </a:cxn>
                  <a:cxn ang="0">
                    <a:pos x="211" y="107"/>
                  </a:cxn>
                  <a:cxn ang="0">
                    <a:pos x="197" y="76"/>
                  </a:cxn>
                  <a:cxn ang="0">
                    <a:pos x="187" y="57"/>
                  </a:cxn>
                  <a:cxn ang="0">
                    <a:pos x="171" y="36"/>
                  </a:cxn>
                  <a:cxn ang="0">
                    <a:pos x="156" y="22"/>
                  </a:cxn>
                  <a:cxn ang="0">
                    <a:pos x="140" y="10"/>
                  </a:cxn>
                  <a:cxn ang="0">
                    <a:pos x="121" y="0"/>
                  </a:cxn>
                  <a:cxn ang="0">
                    <a:pos x="128" y="19"/>
                  </a:cxn>
                  <a:cxn ang="0">
                    <a:pos x="137" y="38"/>
                  </a:cxn>
                  <a:cxn ang="0">
                    <a:pos x="144" y="55"/>
                  </a:cxn>
                  <a:cxn ang="0">
                    <a:pos x="156" y="76"/>
                  </a:cxn>
                  <a:cxn ang="0">
                    <a:pos x="166" y="91"/>
                  </a:cxn>
                  <a:cxn ang="0">
                    <a:pos x="178" y="119"/>
                  </a:cxn>
                  <a:cxn ang="0">
                    <a:pos x="187" y="152"/>
                  </a:cxn>
                  <a:cxn ang="0">
                    <a:pos x="192" y="188"/>
                  </a:cxn>
                  <a:cxn ang="0">
                    <a:pos x="187" y="219"/>
                  </a:cxn>
                  <a:cxn ang="0">
                    <a:pos x="173" y="238"/>
                  </a:cxn>
                  <a:cxn ang="0">
                    <a:pos x="161" y="247"/>
                  </a:cxn>
                  <a:cxn ang="0">
                    <a:pos x="154" y="250"/>
                  </a:cxn>
                  <a:cxn ang="0">
                    <a:pos x="147" y="252"/>
                  </a:cxn>
                  <a:cxn ang="0">
                    <a:pos x="128" y="257"/>
                  </a:cxn>
                  <a:cxn ang="0">
                    <a:pos x="102" y="257"/>
                  </a:cxn>
                  <a:cxn ang="0">
                    <a:pos x="76" y="247"/>
                  </a:cxn>
                  <a:cxn ang="0">
                    <a:pos x="54" y="219"/>
                  </a:cxn>
                  <a:cxn ang="0">
                    <a:pos x="42" y="190"/>
                  </a:cxn>
                  <a:cxn ang="0">
                    <a:pos x="35" y="160"/>
                  </a:cxn>
                  <a:cxn ang="0">
                    <a:pos x="33" y="141"/>
                  </a:cxn>
                  <a:cxn ang="0">
                    <a:pos x="30" y="117"/>
                  </a:cxn>
                  <a:cxn ang="0">
                    <a:pos x="28" y="98"/>
                  </a:cxn>
                  <a:cxn ang="0">
                    <a:pos x="26" y="79"/>
                  </a:cxn>
                  <a:cxn ang="0">
                    <a:pos x="21" y="60"/>
                  </a:cxn>
                  <a:cxn ang="0">
                    <a:pos x="21" y="60"/>
                  </a:cxn>
                </a:cxnLst>
                <a:rect l="0" t="0" r="r" b="b"/>
                <a:pathLst>
                  <a:path w="228" h="293">
                    <a:moveTo>
                      <a:pt x="21" y="60"/>
                    </a:moveTo>
                    <a:lnTo>
                      <a:pt x="11" y="79"/>
                    </a:lnTo>
                    <a:lnTo>
                      <a:pt x="4" y="98"/>
                    </a:lnTo>
                    <a:lnTo>
                      <a:pt x="0" y="119"/>
                    </a:lnTo>
                    <a:lnTo>
                      <a:pt x="0" y="143"/>
                    </a:lnTo>
                    <a:lnTo>
                      <a:pt x="2" y="164"/>
                    </a:lnTo>
                    <a:lnTo>
                      <a:pt x="9" y="198"/>
                    </a:lnTo>
                    <a:lnTo>
                      <a:pt x="23" y="236"/>
                    </a:lnTo>
                    <a:lnTo>
                      <a:pt x="54" y="274"/>
                    </a:lnTo>
                    <a:lnTo>
                      <a:pt x="73" y="283"/>
                    </a:lnTo>
                    <a:lnTo>
                      <a:pt x="95" y="290"/>
                    </a:lnTo>
                    <a:lnTo>
                      <a:pt x="114" y="293"/>
                    </a:lnTo>
                    <a:lnTo>
                      <a:pt x="133" y="290"/>
                    </a:lnTo>
                    <a:lnTo>
                      <a:pt x="144" y="288"/>
                    </a:lnTo>
                    <a:lnTo>
                      <a:pt x="156" y="285"/>
                    </a:lnTo>
                    <a:lnTo>
                      <a:pt x="163" y="283"/>
                    </a:lnTo>
                    <a:lnTo>
                      <a:pt x="166" y="283"/>
                    </a:lnTo>
                    <a:lnTo>
                      <a:pt x="168" y="281"/>
                    </a:lnTo>
                    <a:lnTo>
                      <a:pt x="175" y="278"/>
                    </a:lnTo>
                    <a:lnTo>
                      <a:pt x="185" y="274"/>
                    </a:lnTo>
                    <a:lnTo>
                      <a:pt x="197" y="264"/>
                    </a:lnTo>
                    <a:lnTo>
                      <a:pt x="209" y="250"/>
                    </a:lnTo>
                    <a:lnTo>
                      <a:pt x="218" y="231"/>
                    </a:lnTo>
                    <a:lnTo>
                      <a:pt x="225" y="209"/>
                    </a:lnTo>
                    <a:lnTo>
                      <a:pt x="228" y="188"/>
                    </a:lnTo>
                    <a:lnTo>
                      <a:pt x="220" y="145"/>
                    </a:lnTo>
                    <a:lnTo>
                      <a:pt x="211" y="107"/>
                    </a:lnTo>
                    <a:lnTo>
                      <a:pt x="197" y="76"/>
                    </a:lnTo>
                    <a:lnTo>
                      <a:pt x="187" y="57"/>
                    </a:lnTo>
                    <a:lnTo>
                      <a:pt x="171" y="36"/>
                    </a:lnTo>
                    <a:lnTo>
                      <a:pt x="156" y="22"/>
                    </a:lnTo>
                    <a:lnTo>
                      <a:pt x="140" y="10"/>
                    </a:lnTo>
                    <a:lnTo>
                      <a:pt x="121" y="0"/>
                    </a:lnTo>
                    <a:lnTo>
                      <a:pt x="128" y="19"/>
                    </a:lnTo>
                    <a:lnTo>
                      <a:pt x="137" y="38"/>
                    </a:lnTo>
                    <a:lnTo>
                      <a:pt x="144" y="55"/>
                    </a:lnTo>
                    <a:lnTo>
                      <a:pt x="156" y="76"/>
                    </a:lnTo>
                    <a:lnTo>
                      <a:pt x="166" y="91"/>
                    </a:lnTo>
                    <a:lnTo>
                      <a:pt x="178" y="119"/>
                    </a:lnTo>
                    <a:lnTo>
                      <a:pt x="187" y="152"/>
                    </a:lnTo>
                    <a:lnTo>
                      <a:pt x="192" y="188"/>
                    </a:lnTo>
                    <a:lnTo>
                      <a:pt x="187" y="219"/>
                    </a:lnTo>
                    <a:lnTo>
                      <a:pt x="173" y="238"/>
                    </a:lnTo>
                    <a:lnTo>
                      <a:pt x="161" y="247"/>
                    </a:lnTo>
                    <a:lnTo>
                      <a:pt x="154" y="250"/>
                    </a:lnTo>
                    <a:lnTo>
                      <a:pt x="147" y="252"/>
                    </a:lnTo>
                    <a:lnTo>
                      <a:pt x="128" y="257"/>
                    </a:lnTo>
                    <a:lnTo>
                      <a:pt x="102" y="257"/>
                    </a:lnTo>
                    <a:lnTo>
                      <a:pt x="76" y="247"/>
                    </a:lnTo>
                    <a:lnTo>
                      <a:pt x="54" y="219"/>
                    </a:lnTo>
                    <a:lnTo>
                      <a:pt x="42" y="190"/>
                    </a:lnTo>
                    <a:lnTo>
                      <a:pt x="35" y="160"/>
                    </a:lnTo>
                    <a:lnTo>
                      <a:pt x="33" y="141"/>
                    </a:lnTo>
                    <a:lnTo>
                      <a:pt x="30" y="117"/>
                    </a:lnTo>
                    <a:lnTo>
                      <a:pt x="28" y="98"/>
                    </a:lnTo>
                    <a:lnTo>
                      <a:pt x="26" y="79"/>
                    </a:lnTo>
                    <a:lnTo>
                      <a:pt x="21" y="6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304" name="Freeform 104"/>
              <p:cNvSpPr>
                <a:spLocks/>
              </p:cNvSpPr>
              <p:nvPr/>
            </p:nvSpPr>
            <p:spPr bwMode="auto">
              <a:xfrm>
                <a:off x="6177" y="4815"/>
                <a:ext cx="93" cy="116"/>
              </a:xfrm>
              <a:custGeom>
                <a:avLst/>
                <a:gdLst/>
                <a:ahLst/>
                <a:cxnLst>
                  <a:cxn ang="0">
                    <a:pos x="93" y="26"/>
                  </a:cxn>
                  <a:cxn ang="0">
                    <a:pos x="88" y="21"/>
                  </a:cxn>
                  <a:cxn ang="0">
                    <a:pos x="86" y="16"/>
                  </a:cxn>
                  <a:cxn ang="0">
                    <a:pos x="83" y="12"/>
                  </a:cxn>
                  <a:cxn ang="0">
                    <a:pos x="83" y="12"/>
                  </a:cxn>
                  <a:cxn ang="0">
                    <a:pos x="83" y="9"/>
                  </a:cxn>
                  <a:cxn ang="0">
                    <a:pos x="78" y="7"/>
                  </a:cxn>
                  <a:cxn ang="0">
                    <a:pos x="71" y="2"/>
                  </a:cxn>
                  <a:cxn ang="0">
                    <a:pos x="64" y="0"/>
                  </a:cxn>
                  <a:cxn ang="0">
                    <a:pos x="52" y="2"/>
                  </a:cxn>
                  <a:cxn ang="0">
                    <a:pos x="45" y="5"/>
                  </a:cxn>
                  <a:cxn ang="0">
                    <a:pos x="38" y="9"/>
                  </a:cxn>
                  <a:cxn ang="0">
                    <a:pos x="33" y="16"/>
                  </a:cxn>
                  <a:cxn ang="0">
                    <a:pos x="21" y="24"/>
                  </a:cxn>
                  <a:cxn ang="0">
                    <a:pos x="14" y="35"/>
                  </a:cxn>
                  <a:cxn ang="0">
                    <a:pos x="7" y="43"/>
                  </a:cxn>
                  <a:cxn ang="0">
                    <a:pos x="5" y="50"/>
                  </a:cxn>
                  <a:cxn ang="0">
                    <a:pos x="0" y="54"/>
                  </a:cxn>
                  <a:cxn ang="0">
                    <a:pos x="0" y="64"/>
                  </a:cxn>
                  <a:cxn ang="0">
                    <a:pos x="0" y="71"/>
                  </a:cxn>
                  <a:cxn ang="0">
                    <a:pos x="5" y="80"/>
                  </a:cxn>
                  <a:cxn ang="0">
                    <a:pos x="14" y="78"/>
                  </a:cxn>
                  <a:cxn ang="0">
                    <a:pos x="21" y="76"/>
                  </a:cxn>
                  <a:cxn ang="0">
                    <a:pos x="26" y="71"/>
                  </a:cxn>
                  <a:cxn ang="0">
                    <a:pos x="31" y="69"/>
                  </a:cxn>
                  <a:cxn ang="0">
                    <a:pos x="33" y="61"/>
                  </a:cxn>
                  <a:cxn ang="0">
                    <a:pos x="40" y="57"/>
                  </a:cxn>
                  <a:cxn ang="0">
                    <a:pos x="48" y="47"/>
                  </a:cxn>
                  <a:cxn ang="0">
                    <a:pos x="55" y="43"/>
                  </a:cxn>
                  <a:cxn ang="0">
                    <a:pos x="57" y="40"/>
                  </a:cxn>
                  <a:cxn ang="0">
                    <a:pos x="57" y="40"/>
                  </a:cxn>
                  <a:cxn ang="0">
                    <a:pos x="57" y="43"/>
                  </a:cxn>
                  <a:cxn ang="0">
                    <a:pos x="55" y="50"/>
                  </a:cxn>
                  <a:cxn ang="0">
                    <a:pos x="52" y="59"/>
                  </a:cxn>
                  <a:cxn ang="0">
                    <a:pos x="50" y="69"/>
                  </a:cxn>
                  <a:cxn ang="0">
                    <a:pos x="45" y="78"/>
                  </a:cxn>
                  <a:cxn ang="0">
                    <a:pos x="45" y="83"/>
                  </a:cxn>
                  <a:cxn ang="0">
                    <a:pos x="43" y="92"/>
                  </a:cxn>
                  <a:cxn ang="0">
                    <a:pos x="43" y="99"/>
                  </a:cxn>
                  <a:cxn ang="0">
                    <a:pos x="48" y="107"/>
                  </a:cxn>
                  <a:cxn ang="0">
                    <a:pos x="55" y="116"/>
                  </a:cxn>
                  <a:cxn ang="0">
                    <a:pos x="62" y="109"/>
                  </a:cxn>
                  <a:cxn ang="0">
                    <a:pos x="67" y="107"/>
                  </a:cxn>
                  <a:cxn ang="0">
                    <a:pos x="71" y="102"/>
                  </a:cxn>
                  <a:cxn ang="0">
                    <a:pos x="76" y="95"/>
                  </a:cxn>
                  <a:cxn ang="0">
                    <a:pos x="76" y="88"/>
                  </a:cxn>
                  <a:cxn ang="0">
                    <a:pos x="81" y="80"/>
                  </a:cxn>
                  <a:cxn ang="0">
                    <a:pos x="86" y="69"/>
                  </a:cxn>
                  <a:cxn ang="0">
                    <a:pos x="90" y="57"/>
                  </a:cxn>
                  <a:cxn ang="0">
                    <a:pos x="90" y="47"/>
                  </a:cxn>
                  <a:cxn ang="0">
                    <a:pos x="93" y="43"/>
                  </a:cxn>
                  <a:cxn ang="0">
                    <a:pos x="93" y="35"/>
                  </a:cxn>
                  <a:cxn ang="0">
                    <a:pos x="93" y="26"/>
                  </a:cxn>
                  <a:cxn ang="0">
                    <a:pos x="93" y="26"/>
                  </a:cxn>
                </a:cxnLst>
                <a:rect l="0" t="0" r="r" b="b"/>
                <a:pathLst>
                  <a:path w="93" h="116">
                    <a:moveTo>
                      <a:pt x="93" y="26"/>
                    </a:moveTo>
                    <a:lnTo>
                      <a:pt x="88" y="21"/>
                    </a:lnTo>
                    <a:lnTo>
                      <a:pt x="86" y="16"/>
                    </a:lnTo>
                    <a:lnTo>
                      <a:pt x="83" y="12"/>
                    </a:lnTo>
                    <a:lnTo>
                      <a:pt x="83" y="9"/>
                    </a:lnTo>
                    <a:lnTo>
                      <a:pt x="78" y="7"/>
                    </a:lnTo>
                    <a:lnTo>
                      <a:pt x="71" y="2"/>
                    </a:lnTo>
                    <a:lnTo>
                      <a:pt x="64" y="0"/>
                    </a:lnTo>
                    <a:lnTo>
                      <a:pt x="52" y="2"/>
                    </a:lnTo>
                    <a:lnTo>
                      <a:pt x="45" y="5"/>
                    </a:lnTo>
                    <a:lnTo>
                      <a:pt x="38" y="9"/>
                    </a:lnTo>
                    <a:lnTo>
                      <a:pt x="33" y="16"/>
                    </a:lnTo>
                    <a:lnTo>
                      <a:pt x="21" y="24"/>
                    </a:lnTo>
                    <a:lnTo>
                      <a:pt x="14" y="35"/>
                    </a:lnTo>
                    <a:lnTo>
                      <a:pt x="7" y="43"/>
                    </a:lnTo>
                    <a:lnTo>
                      <a:pt x="5" y="50"/>
                    </a:lnTo>
                    <a:lnTo>
                      <a:pt x="0" y="54"/>
                    </a:lnTo>
                    <a:lnTo>
                      <a:pt x="0" y="64"/>
                    </a:lnTo>
                    <a:lnTo>
                      <a:pt x="0" y="71"/>
                    </a:lnTo>
                    <a:lnTo>
                      <a:pt x="5" y="80"/>
                    </a:lnTo>
                    <a:lnTo>
                      <a:pt x="14" y="78"/>
                    </a:lnTo>
                    <a:lnTo>
                      <a:pt x="21" y="76"/>
                    </a:lnTo>
                    <a:lnTo>
                      <a:pt x="26" y="71"/>
                    </a:lnTo>
                    <a:lnTo>
                      <a:pt x="31" y="69"/>
                    </a:lnTo>
                    <a:lnTo>
                      <a:pt x="33" y="61"/>
                    </a:lnTo>
                    <a:lnTo>
                      <a:pt x="40" y="57"/>
                    </a:lnTo>
                    <a:lnTo>
                      <a:pt x="48" y="47"/>
                    </a:lnTo>
                    <a:lnTo>
                      <a:pt x="55" y="43"/>
                    </a:lnTo>
                    <a:lnTo>
                      <a:pt x="57" y="40"/>
                    </a:lnTo>
                    <a:lnTo>
                      <a:pt x="57" y="43"/>
                    </a:lnTo>
                    <a:lnTo>
                      <a:pt x="55" y="50"/>
                    </a:lnTo>
                    <a:lnTo>
                      <a:pt x="52" y="59"/>
                    </a:lnTo>
                    <a:lnTo>
                      <a:pt x="50" y="69"/>
                    </a:lnTo>
                    <a:lnTo>
                      <a:pt x="45" y="78"/>
                    </a:lnTo>
                    <a:lnTo>
                      <a:pt x="45" y="83"/>
                    </a:lnTo>
                    <a:lnTo>
                      <a:pt x="43" y="92"/>
                    </a:lnTo>
                    <a:lnTo>
                      <a:pt x="43" y="99"/>
                    </a:lnTo>
                    <a:lnTo>
                      <a:pt x="48" y="107"/>
                    </a:lnTo>
                    <a:lnTo>
                      <a:pt x="55" y="116"/>
                    </a:lnTo>
                    <a:lnTo>
                      <a:pt x="62" y="109"/>
                    </a:lnTo>
                    <a:lnTo>
                      <a:pt x="67" y="107"/>
                    </a:lnTo>
                    <a:lnTo>
                      <a:pt x="71" y="102"/>
                    </a:lnTo>
                    <a:lnTo>
                      <a:pt x="76" y="95"/>
                    </a:lnTo>
                    <a:lnTo>
                      <a:pt x="76" y="88"/>
                    </a:lnTo>
                    <a:lnTo>
                      <a:pt x="81" y="80"/>
                    </a:lnTo>
                    <a:lnTo>
                      <a:pt x="86" y="69"/>
                    </a:lnTo>
                    <a:lnTo>
                      <a:pt x="90" y="57"/>
                    </a:lnTo>
                    <a:lnTo>
                      <a:pt x="90" y="47"/>
                    </a:lnTo>
                    <a:lnTo>
                      <a:pt x="93" y="43"/>
                    </a:lnTo>
                    <a:lnTo>
                      <a:pt x="93" y="35"/>
                    </a:lnTo>
                    <a:lnTo>
                      <a:pt x="93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305" name="Freeform 105"/>
              <p:cNvSpPr>
                <a:spLocks/>
              </p:cNvSpPr>
              <p:nvPr/>
            </p:nvSpPr>
            <p:spPr bwMode="auto">
              <a:xfrm>
                <a:off x="6032" y="5399"/>
                <a:ext cx="98" cy="126"/>
              </a:xfrm>
              <a:custGeom>
                <a:avLst/>
                <a:gdLst/>
                <a:ahLst/>
                <a:cxnLst>
                  <a:cxn ang="0">
                    <a:pos x="98" y="109"/>
                  </a:cxn>
                  <a:cxn ang="0">
                    <a:pos x="98" y="107"/>
                  </a:cxn>
                  <a:cxn ang="0">
                    <a:pos x="98" y="100"/>
                  </a:cxn>
                  <a:cxn ang="0">
                    <a:pos x="98" y="90"/>
                  </a:cxn>
                  <a:cxn ang="0">
                    <a:pos x="93" y="74"/>
                  </a:cxn>
                  <a:cxn ang="0">
                    <a:pos x="88" y="62"/>
                  </a:cxn>
                  <a:cxn ang="0">
                    <a:pos x="86" y="50"/>
                  </a:cxn>
                  <a:cxn ang="0">
                    <a:pos x="83" y="43"/>
                  </a:cxn>
                  <a:cxn ang="0">
                    <a:pos x="81" y="33"/>
                  </a:cxn>
                  <a:cxn ang="0">
                    <a:pos x="76" y="28"/>
                  </a:cxn>
                  <a:cxn ang="0">
                    <a:pos x="69" y="21"/>
                  </a:cxn>
                  <a:cxn ang="0">
                    <a:pos x="62" y="17"/>
                  </a:cxn>
                  <a:cxn ang="0">
                    <a:pos x="55" y="24"/>
                  </a:cxn>
                  <a:cxn ang="0">
                    <a:pos x="50" y="33"/>
                  </a:cxn>
                  <a:cxn ang="0">
                    <a:pos x="50" y="43"/>
                  </a:cxn>
                  <a:cxn ang="0">
                    <a:pos x="53" y="52"/>
                  </a:cxn>
                  <a:cxn ang="0">
                    <a:pos x="53" y="55"/>
                  </a:cxn>
                  <a:cxn ang="0">
                    <a:pos x="53" y="62"/>
                  </a:cxn>
                  <a:cxn ang="0">
                    <a:pos x="55" y="66"/>
                  </a:cxn>
                  <a:cxn ang="0">
                    <a:pos x="57" y="76"/>
                  </a:cxn>
                  <a:cxn ang="0">
                    <a:pos x="53" y="71"/>
                  </a:cxn>
                  <a:cxn ang="0">
                    <a:pos x="50" y="66"/>
                  </a:cxn>
                  <a:cxn ang="0">
                    <a:pos x="43" y="55"/>
                  </a:cxn>
                  <a:cxn ang="0">
                    <a:pos x="41" y="45"/>
                  </a:cxn>
                  <a:cxn ang="0">
                    <a:pos x="36" y="36"/>
                  </a:cxn>
                  <a:cxn ang="0">
                    <a:pos x="36" y="28"/>
                  </a:cxn>
                  <a:cxn ang="0">
                    <a:pos x="31" y="19"/>
                  </a:cxn>
                  <a:cxn ang="0">
                    <a:pos x="26" y="12"/>
                  </a:cxn>
                  <a:cxn ang="0">
                    <a:pos x="19" y="7"/>
                  </a:cxn>
                  <a:cxn ang="0">
                    <a:pos x="12" y="0"/>
                  </a:cxn>
                  <a:cxn ang="0">
                    <a:pos x="5" y="9"/>
                  </a:cxn>
                  <a:cxn ang="0">
                    <a:pos x="3" y="17"/>
                  </a:cxn>
                  <a:cxn ang="0">
                    <a:pos x="0" y="26"/>
                  </a:cxn>
                  <a:cxn ang="0">
                    <a:pos x="3" y="36"/>
                  </a:cxn>
                  <a:cxn ang="0">
                    <a:pos x="3" y="43"/>
                  </a:cxn>
                  <a:cxn ang="0">
                    <a:pos x="7" y="55"/>
                  </a:cxn>
                  <a:cxn ang="0">
                    <a:pos x="12" y="69"/>
                  </a:cxn>
                  <a:cxn ang="0">
                    <a:pos x="22" y="85"/>
                  </a:cxn>
                  <a:cxn ang="0">
                    <a:pos x="31" y="97"/>
                  </a:cxn>
                  <a:cxn ang="0">
                    <a:pos x="41" y="107"/>
                  </a:cxn>
                  <a:cxn ang="0">
                    <a:pos x="50" y="112"/>
                  </a:cxn>
                  <a:cxn ang="0">
                    <a:pos x="53" y="114"/>
                  </a:cxn>
                  <a:cxn ang="0">
                    <a:pos x="55" y="116"/>
                  </a:cxn>
                  <a:cxn ang="0">
                    <a:pos x="64" y="121"/>
                  </a:cxn>
                  <a:cxn ang="0">
                    <a:pos x="74" y="126"/>
                  </a:cxn>
                  <a:cxn ang="0">
                    <a:pos x="81" y="121"/>
                  </a:cxn>
                  <a:cxn ang="0">
                    <a:pos x="93" y="112"/>
                  </a:cxn>
                  <a:cxn ang="0">
                    <a:pos x="98" y="109"/>
                  </a:cxn>
                  <a:cxn ang="0">
                    <a:pos x="98" y="109"/>
                  </a:cxn>
                </a:cxnLst>
                <a:rect l="0" t="0" r="r" b="b"/>
                <a:pathLst>
                  <a:path w="98" h="126">
                    <a:moveTo>
                      <a:pt x="98" y="109"/>
                    </a:moveTo>
                    <a:lnTo>
                      <a:pt x="98" y="107"/>
                    </a:lnTo>
                    <a:lnTo>
                      <a:pt x="98" y="100"/>
                    </a:lnTo>
                    <a:lnTo>
                      <a:pt x="98" y="90"/>
                    </a:lnTo>
                    <a:lnTo>
                      <a:pt x="93" y="74"/>
                    </a:lnTo>
                    <a:lnTo>
                      <a:pt x="88" y="62"/>
                    </a:lnTo>
                    <a:lnTo>
                      <a:pt x="86" y="50"/>
                    </a:lnTo>
                    <a:lnTo>
                      <a:pt x="83" y="43"/>
                    </a:lnTo>
                    <a:lnTo>
                      <a:pt x="81" y="33"/>
                    </a:lnTo>
                    <a:lnTo>
                      <a:pt x="76" y="28"/>
                    </a:lnTo>
                    <a:lnTo>
                      <a:pt x="69" y="21"/>
                    </a:lnTo>
                    <a:lnTo>
                      <a:pt x="62" y="17"/>
                    </a:lnTo>
                    <a:lnTo>
                      <a:pt x="55" y="24"/>
                    </a:lnTo>
                    <a:lnTo>
                      <a:pt x="50" y="33"/>
                    </a:lnTo>
                    <a:lnTo>
                      <a:pt x="50" y="43"/>
                    </a:lnTo>
                    <a:lnTo>
                      <a:pt x="53" y="52"/>
                    </a:lnTo>
                    <a:lnTo>
                      <a:pt x="53" y="55"/>
                    </a:lnTo>
                    <a:lnTo>
                      <a:pt x="53" y="62"/>
                    </a:lnTo>
                    <a:lnTo>
                      <a:pt x="55" y="66"/>
                    </a:lnTo>
                    <a:lnTo>
                      <a:pt x="57" y="76"/>
                    </a:lnTo>
                    <a:lnTo>
                      <a:pt x="53" y="71"/>
                    </a:lnTo>
                    <a:lnTo>
                      <a:pt x="50" y="66"/>
                    </a:lnTo>
                    <a:lnTo>
                      <a:pt x="43" y="55"/>
                    </a:lnTo>
                    <a:lnTo>
                      <a:pt x="41" y="45"/>
                    </a:lnTo>
                    <a:lnTo>
                      <a:pt x="36" y="36"/>
                    </a:lnTo>
                    <a:lnTo>
                      <a:pt x="36" y="28"/>
                    </a:lnTo>
                    <a:lnTo>
                      <a:pt x="31" y="19"/>
                    </a:lnTo>
                    <a:lnTo>
                      <a:pt x="26" y="12"/>
                    </a:lnTo>
                    <a:lnTo>
                      <a:pt x="19" y="7"/>
                    </a:lnTo>
                    <a:lnTo>
                      <a:pt x="12" y="0"/>
                    </a:lnTo>
                    <a:lnTo>
                      <a:pt x="5" y="9"/>
                    </a:lnTo>
                    <a:lnTo>
                      <a:pt x="3" y="17"/>
                    </a:lnTo>
                    <a:lnTo>
                      <a:pt x="0" y="26"/>
                    </a:lnTo>
                    <a:lnTo>
                      <a:pt x="3" y="36"/>
                    </a:lnTo>
                    <a:lnTo>
                      <a:pt x="3" y="43"/>
                    </a:lnTo>
                    <a:lnTo>
                      <a:pt x="7" y="55"/>
                    </a:lnTo>
                    <a:lnTo>
                      <a:pt x="12" y="69"/>
                    </a:lnTo>
                    <a:lnTo>
                      <a:pt x="22" y="85"/>
                    </a:lnTo>
                    <a:lnTo>
                      <a:pt x="31" y="97"/>
                    </a:lnTo>
                    <a:lnTo>
                      <a:pt x="41" y="107"/>
                    </a:lnTo>
                    <a:lnTo>
                      <a:pt x="50" y="112"/>
                    </a:lnTo>
                    <a:lnTo>
                      <a:pt x="53" y="114"/>
                    </a:lnTo>
                    <a:lnTo>
                      <a:pt x="55" y="116"/>
                    </a:lnTo>
                    <a:lnTo>
                      <a:pt x="64" y="121"/>
                    </a:lnTo>
                    <a:lnTo>
                      <a:pt x="74" y="126"/>
                    </a:lnTo>
                    <a:lnTo>
                      <a:pt x="81" y="121"/>
                    </a:lnTo>
                    <a:lnTo>
                      <a:pt x="93" y="112"/>
                    </a:lnTo>
                    <a:lnTo>
                      <a:pt x="98" y="10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306" name="Freeform 106"/>
              <p:cNvSpPr>
                <a:spLocks/>
              </p:cNvSpPr>
              <p:nvPr/>
            </p:nvSpPr>
            <p:spPr bwMode="auto">
              <a:xfrm>
                <a:off x="6194" y="5465"/>
                <a:ext cx="99" cy="88"/>
              </a:xfrm>
              <a:custGeom>
                <a:avLst/>
                <a:gdLst/>
                <a:ahLst/>
                <a:cxnLst>
                  <a:cxn ang="0">
                    <a:pos x="99" y="60"/>
                  </a:cxn>
                  <a:cxn ang="0">
                    <a:pos x="97" y="55"/>
                  </a:cxn>
                  <a:cxn ang="0">
                    <a:pos x="95" y="48"/>
                  </a:cxn>
                  <a:cxn ang="0">
                    <a:pos x="90" y="38"/>
                  </a:cxn>
                  <a:cxn ang="0">
                    <a:pos x="85" y="29"/>
                  </a:cxn>
                  <a:cxn ang="0">
                    <a:pos x="83" y="19"/>
                  </a:cxn>
                  <a:cxn ang="0">
                    <a:pos x="80" y="15"/>
                  </a:cxn>
                  <a:cxn ang="0">
                    <a:pos x="76" y="10"/>
                  </a:cxn>
                  <a:cxn ang="0">
                    <a:pos x="71" y="5"/>
                  </a:cxn>
                  <a:cxn ang="0">
                    <a:pos x="64" y="3"/>
                  </a:cxn>
                  <a:cxn ang="0">
                    <a:pos x="57" y="0"/>
                  </a:cxn>
                  <a:cxn ang="0">
                    <a:pos x="52" y="8"/>
                  </a:cxn>
                  <a:cxn ang="0">
                    <a:pos x="50" y="15"/>
                  </a:cxn>
                  <a:cxn ang="0">
                    <a:pos x="50" y="22"/>
                  </a:cxn>
                  <a:cxn ang="0">
                    <a:pos x="50" y="29"/>
                  </a:cxn>
                  <a:cxn ang="0">
                    <a:pos x="52" y="31"/>
                  </a:cxn>
                  <a:cxn ang="0">
                    <a:pos x="54" y="38"/>
                  </a:cxn>
                  <a:cxn ang="0">
                    <a:pos x="57" y="46"/>
                  </a:cxn>
                  <a:cxn ang="0">
                    <a:pos x="61" y="55"/>
                  </a:cxn>
                  <a:cxn ang="0">
                    <a:pos x="54" y="53"/>
                  </a:cxn>
                  <a:cxn ang="0">
                    <a:pos x="50" y="48"/>
                  </a:cxn>
                  <a:cxn ang="0">
                    <a:pos x="42" y="43"/>
                  </a:cxn>
                  <a:cxn ang="0">
                    <a:pos x="38" y="36"/>
                  </a:cxn>
                  <a:cxn ang="0">
                    <a:pos x="31" y="29"/>
                  </a:cxn>
                  <a:cxn ang="0">
                    <a:pos x="28" y="24"/>
                  </a:cxn>
                  <a:cxn ang="0">
                    <a:pos x="23" y="19"/>
                  </a:cxn>
                  <a:cxn ang="0">
                    <a:pos x="16" y="17"/>
                  </a:cxn>
                  <a:cxn ang="0">
                    <a:pos x="9" y="17"/>
                  </a:cxn>
                  <a:cxn ang="0">
                    <a:pos x="2" y="17"/>
                  </a:cxn>
                  <a:cxn ang="0">
                    <a:pos x="0" y="24"/>
                  </a:cxn>
                  <a:cxn ang="0">
                    <a:pos x="0" y="31"/>
                  </a:cxn>
                  <a:cxn ang="0">
                    <a:pos x="0" y="38"/>
                  </a:cxn>
                  <a:cxn ang="0">
                    <a:pos x="2" y="46"/>
                  </a:cxn>
                  <a:cxn ang="0">
                    <a:pos x="4" y="50"/>
                  </a:cxn>
                  <a:cxn ang="0">
                    <a:pos x="12" y="57"/>
                  </a:cxn>
                  <a:cxn ang="0">
                    <a:pos x="19" y="67"/>
                  </a:cxn>
                  <a:cxn ang="0">
                    <a:pos x="28" y="74"/>
                  </a:cxn>
                  <a:cxn ang="0">
                    <a:pos x="40" y="84"/>
                  </a:cxn>
                  <a:cxn ang="0">
                    <a:pos x="54" y="86"/>
                  </a:cxn>
                  <a:cxn ang="0">
                    <a:pos x="64" y="88"/>
                  </a:cxn>
                  <a:cxn ang="0">
                    <a:pos x="66" y="88"/>
                  </a:cxn>
                  <a:cxn ang="0">
                    <a:pos x="71" y="86"/>
                  </a:cxn>
                  <a:cxn ang="0">
                    <a:pos x="78" y="86"/>
                  </a:cxn>
                  <a:cxn ang="0">
                    <a:pos x="85" y="81"/>
                  </a:cxn>
                  <a:cxn ang="0">
                    <a:pos x="92" y="79"/>
                  </a:cxn>
                  <a:cxn ang="0">
                    <a:pos x="92" y="74"/>
                  </a:cxn>
                  <a:cxn ang="0">
                    <a:pos x="97" y="62"/>
                  </a:cxn>
                  <a:cxn ang="0">
                    <a:pos x="99" y="60"/>
                  </a:cxn>
                  <a:cxn ang="0">
                    <a:pos x="99" y="60"/>
                  </a:cxn>
                </a:cxnLst>
                <a:rect l="0" t="0" r="r" b="b"/>
                <a:pathLst>
                  <a:path w="99" h="88">
                    <a:moveTo>
                      <a:pt x="99" y="60"/>
                    </a:moveTo>
                    <a:lnTo>
                      <a:pt x="97" y="55"/>
                    </a:lnTo>
                    <a:lnTo>
                      <a:pt x="95" y="48"/>
                    </a:lnTo>
                    <a:lnTo>
                      <a:pt x="90" y="38"/>
                    </a:lnTo>
                    <a:lnTo>
                      <a:pt x="85" y="29"/>
                    </a:lnTo>
                    <a:lnTo>
                      <a:pt x="83" y="19"/>
                    </a:lnTo>
                    <a:lnTo>
                      <a:pt x="80" y="15"/>
                    </a:lnTo>
                    <a:lnTo>
                      <a:pt x="76" y="10"/>
                    </a:lnTo>
                    <a:lnTo>
                      <a:pt x="71" y="5"/>
                    </a:lnTo>
                    <a:lnTo>
                      <a:pt x="64" y="3"/>
                    </a:lnTo>
                    <a:lnTo>
                      <a:pt x="57" y="0"/>
                    </a:lnTo>
                    <a:lnTo>
                      <a:pt x="52" y="8"/>
                    </a:lnTo>
                    <a:lnTo>
                      <a:pt x="50" y="15"/>
                    </a:lnTo>
                    <a:lnTo>
                      <a:pt x="50" y="22"/>
                    </a:lnTo>
                    <a:lnTo>
                      <a:pt x="50" y="29"/>
                    </a:lnTo>
                    <a:lnTo>
                      <a:pt x="52" y="31"/>
                    </a:lnTo>
                    <a:lnTo>
                      <a:pt x="54" y="38"/>
                    </a:lnTo>
                    <a:lnTo>
                      <a:pt x="57" y="46"/>
                    </a:lnTo>
                    <a:lnTo>
                      <a:pt x="61" y="55"/>
                    </a:lnTo>
                    <a:lnTo>
                      <a:pt x="54" y="53"/>
                    </a:lnTo>
                    <a:lnTo>
                      <a:pt x="50" y="48"/>
                    </a:lnTo>
                    <a:lnTo>
                      <a:pt x="42" y="43"/>
                    </a:lnTo>
                    <a:lnTo>
                      <a:pt x="38" y="36"/>
                    </a:lnTo>
                    <a:lnTo>
                      <a:pt x="31" y="29"/>
                    </a:lnTo>
                    <a:lnTo>
                      <a:pt x="28" y="24"/>
                    </a:lnTo>
                    <a:lnTo>
                      <a:pt x="23" y="19"/>
                    </a:lnTo>
                    <a:lnTo>
                      <a:pt x="16" y="17"/>
                    </a:lnTo>
                    <a:lnTo>
                      <a:pt x="9" y="17"/>
                    </a:lnTo>
                    <a:lnTo>
                      <a:pt x="2" y="17"/>
                    </a:lnTo>
                    <a:lnTo>
                      <a:pt x="0" y="24"/>
                    </a:lnTo>
                    <a:lnTo>
                      <a:pt x="0" y="31"/>
                    </a:lnTo>
                    <a:lnTo>
                      <a:pt x="0" y="38"/>
                    </a:lnTo>
                    <a:lnTo>
                      <a:pt x="2" y="46"/>
                    </a:lnTo>
                    <a:lnTo>
                      <a:pt x="4" y="50"/>
                    </a:lnTo>
                    <a:lnTo>
                      <a:pt x="12" y="57"/>
                    </a:lnTo>
                    <a:lnTo>
                      <a:pt x="19" y="67"/>
                    </a:lnTo>
                    <a:lnTo>
                      <a:pt x="28" y="74"/>
                    </a:lnTo>
                    <a:lnTo>
                      <a:pt x="40" y="84"/>
                    </a:lnTo>
                    <a:lnTo>
                      <a:pt x="54" y="86"/>
                    </a:lnTo>
                    <a:lnTo>
                      <a:pt x="64" y="88"/>
                    </a:lnTo>
                    <a:lnTo>
                      <a:pt x="66" y="88"/>
                    </a:lnTo>
                    <a:lnTo>
                      <a:pt x="71" y="86"/>
                    </a:lnTo>
                    <a:lnTo>
                      <a:pt x="78" y="86"/>
                    </a:lnTo>
                    <a:lnTo>
                      <a:pt x="85" y="81"/>
                    </a:lnTo>
                    <a:lnTo>
                      <a:pt x="92" y="79"/>
                    </a:lnTo>
                    <a:lnTo>
                      <a:pt x="92" y="74"/>
                    </a:lnTo>
                    <a:lnTo>
                      <a:pt x="97" y="62"/>
                    </a:lnTo>
                    <a:lnTo>
                      <a:pt x="99" y="6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307" name="Freeform 107"/>
              <p:cNvSpPr>
                <a:spLocks/>
              </p:cNvSpPr>
              <p:nvPr/>
            </p:nvSpPr>
            <p:spPr bwMode="auto">
              <a:xfrm>
                <a:off x="5859" y="5264"/>
                <a:ext cx="81" cy="249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17" y="7"/>
                  </a:cxn>
                  <a:cxn ang="0">
                    <a:pos x="9" y="14"/>
                  </a:cxn>
                  <a:cxn ang="0">
                    <a:pos x="5" y="23"/>
                  </a:cxn>
                  <a:cxn ang="0">
                    <a:pos x="2" y="33"/>
                  </a:cxn>
                  <a:cxn ang="0">
                    <a:pos x="0" y="57"/>
                  </a:cxn>
                  <a:cxn ang="0">
                    <a:pos x="0" y="90"/>
                  </a:cxn>
                  <a:cxn ang="0">
                    <a:pos x="5" y="121"/>
                  </a:cxn>
                  <a:cxn ang="0">
                    <a:pos x="9" y="135"/>
                  </a:cxn>
                  <a:cxn ang="0">
                    <a:pos x="12" y="147"/>
                  </a:cxn>
                  <a:cxn ang="0">
                    <a:pos x="21" y="175"/>
                  </a:cxn>
                  <a:cxn ang="0">
                    <a:pos x="33" y="209"/>
                  </a:cxn>
                  <a:cxn ang="0">
                    <a:pos x="47" y="230"/>
                  </a:cxn>
                  <a:cxn ang="0">
                    <a:pos x="52" y="237"/>
                  </a:cxn>
                  <a:cxn ang="0">
                    <a:pos x="59" y="242"/>
                  </a:cxn>
                  <a:cxn ang="0">
                    <a:pos x="69" y="247"/>
                  </a:cxn>
                  <a:cxn ang="0">
                    <a:pos x="81" y="249"/>
                  </a:cxn>
                  <a:cxn ang="0">
                    <a:pos x="81" y="237"/>
                  </a:cxn>
                  <a:cxn ang="0">
                    <a:pos x="81" y="230"/>
                  </a:cxn>
                  <a:cxn ang="0">
                    <a:pos x="78" y="220"/>
                  </a:cxn>
                  <a:cxn ang="0">
                    <a:pos x="74" y="211"/>
                  </a:cxn>
                  <a:cxn ang="0">
                    <a:pos x="64" y="192"/>
                  </a:cxn>
                  <a:cxn ang="0">
                    <a:pos x="52" y="163"/>
                  </a:cxn>
                  <a:cxn ang="0">
                    <a:pos x="43" y="137"/>
                  </a:cxn>
                  <a:cxn ang="0">
                    <a:pos x="43" y="128"/>
                  </a:cxn>
                  <a:cxn ang="0">
                    <a:pos x="38" y="116"/>
                  </a:cxn>
                  <a:cxn ang="0">
                    <a:pos x="36" y="87"/>
                  </a:cxn>
                  <a:cxn ang="0">
                    <a:pos x="33" y="57"/>
                  </a:cxn>
                  <a:cxn ang="0">
                    <a:pos x="33" y="38"/>
                  </a:cxn>
                  <a:cxn ang="0">
                    <a:pos x="33" y="28"/>
                  </a:cxn>
                  <a:cxn ang="0">
                    <a:pos x="33" y="21"/>
                  </a:cxn>
                  <a:cxn ang="0">
                    <a:pos x="31" y="11"/>
                  </a:cxn>
                  <a:cxn ang="0">
                    <a:pos x="26" y="0"/>
                  </a:cxn>
                  <a:cxn ang="0">
                    <a:pos x="26" y="0"/>
                  </a:cxn>
                </a:cxnLst>
                <a:rect l="0" t="0" r="r" b="b"/>
                <a:pathLst>
                  <a:path w="81" h="249">
                    <a:moveTo>
                      <a:pt x="26" y="0"/>
                    </a:moveTo>
                    <a:lnTo>
                      <a:pt x="17" y="7"/>
                    </a:lnTo>
                    <a:lnTo>
                      <a:pt x="9" y="14"/>
                    </a:lnTo>
                    <a:lnTo>
                      <a:pt x="5" y="23"/>
                    </a:lnTo>
                    <a:lnTo>
                      <a:pt x="2" y="33"/>
                    </a:lnTo>
                    <a:lnTo>
                      <a:pt x="0" y="57"/>
                    </a:lnTo>
                    <a:lnTo>
                      <a:pt x="0" y="90"/>
                    </a:lnTo>
                    <a:lnTo>
                      <a:pt x="5" y="121"/>
                    </a:lnTo>
                    <a:lnTo>
                      <a:pt x="9" y="135"/>
                    </a:lnTo>
                    <a:lnTo>
                      <a:pt x="12" y="147"/>
                    </a:lnTo>
                    <a:lnTo>
                      <a:pt x="21" y="175"/>
                    </a:lnTo>
                    <a:lnTo>
                      <a:pt x="33" y="209"/>
                    </a:lnTo>
                    <a:lnTo>
                      <a:pt x="47" y="230"/>
                    </a:lnTo>
                    <a:lnTo>
                      <a:pt x="52" y="237"/>
                    </a:lnTo>
                    <a:lnTo>
                      <a:pt x="59" y="242"/>
                    </a:lnTo>
                    <a:lnTo>
                      <a:pt x="69" y="247"/>
                    </a:lnTo>
                    <a:lnTo>
                      <a:pt x="81" y="249"/>
                    </a:lnTo>
                    <a:lnTo>
                      <a:pt x="81" y="237"/>
                    </a:lnTo>
                    <a:lnTo>
                      <a:pt x="81" y="230"/>
                    </a:lnTo>
                    <a:lnTo>
                      <a:pt x="78" y="220"/>
                    </a:lnTo>
                    <a:lnTo>
                      <a:pt x="74" y="211"/>
                    </a:lnTo>
                    <a:lnTo>
                      <a:pt x="64" y="192"/>
                    </a:lnTo>
                    <a:lnTo>
                      <a:pt x="52" y="163"/>
                    </a:lnTo>
                    <a:lnTo>
                      <a:pt x="43" y="137"/>
                    </a:lnTo>
                    <a:lnTo>
                      <a:pt x="43" y="128"/>
                    </a:lnTo>
                    <a:lnTo>
                      <a:pt x="38" y="116"/>
                    </a:lnTo>
                    <a:lnTo>
                      <a:pt x="36" y="87"/>
                    </a:lnTo>
                    <a:lnTo>
                      <a:pt x="33" y="57"/>
                    </a:lnTo>
                    <a:lnTo>
                      <a:pt x="33" y="38"/>
                    </a:lnTo>
                    <a:lnTo>
                      <a:pt x="33" y="28"/>
                    </a:lnTo>
                    <a:lnTo>
                      <a:pt x="33" y="21"/>
                    </a:lnTo>
                    <a:lnTo>
                      <a:pt x="31" y="11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308" name="Freeform 108"/>
              <p:cNvSpPr>
                <a:spLocks/>
              </p:cNvSpPr>
              <p:nvPr/>
            </p:nvSpPr>
            <p:spPr bwMode="auto">
              <a:xfrm>
                <a:off x="5778" y="5349"/>
                <a:ext cx="64" cy="121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5" y="5"/>
                  </a:cxn>
                  <a:cxn ang="0">
                    <a:pos x="3" y="10"/>
                  </a:cxn>
                  <a:cxn ang="0">
                    <a:pos x="0" y="14"/>
                  </a:cxn>
                  <a:cxn ang="0">
                    <a:pos x="0" y="19"/>
                  </a:cxn>
                  <a:cxn ang="0">
                    <a:pos x="0" y="31"/>
                  </a:cxn>
                  <a:cxn ang="0">
                    <a:pos x="7" y="48"/>
                  </a:cxn>
                  <a:cxn ang="0">
                    <a:pos x="10" y="62"/>
                  </a:cxn>
                  <a:cxn ang="0">
                    <a:pos x="12" y="67"/>
                  </a:cxn>
                  <a:cxn ang="0">
                    <a:pos x="15" y="71"/>
                  </a:cxn>
                  <a:cxn ang="0">
                    <a:pos x="22" y="88"/>
                  </a:cxn>
                  <a:cxn ang="0">
                    <a:pos x="26" y="102"/>
                  </a:cxn>
                  <a:cxn ang="0">
                    <a:pos x="34" y="112"/>
                  </a:cxn>
                  <a:cxn ang="0">
                    <a:pos x="36" y="116"/>
                  </a:cxn>
                  <a:cxn ang="0">
                    <a:pos x="41" y="119"/>
                  </a:cxn>
                  <a:cxn ang="0">
                    <a:pos x="48" y="119"/>
                  </a:cxn>
                  <a:cxn ang="0">
                    <a:pos x="55" y="121"/>
                  </a:cxn>
                  <a:cxn ang="0">
                    <a:pos x="60" y="112"/>
                  </a:cxn>
                  <a:cxn ang="0">
                    <a:pos x="62" y="105"/>
                  </a:cxn>
                  <a:cxn ang="0">
                    <a:pos x="64" y="100"/>
                  </a:cxn>
                  <a:cxn ang="0">
                    <a:pos x="64" y="97"/>
                  </a:cxn>
                  <a:cxn ang="0">
                    <a:pos x="57" y="88"/>
                  </a:cxn>
                  <a:cxn ang="0">
                    <a:pos x="53" y="74"/>
                  </a:cxn>
                  <a:cxn ang="0">
                    <a:pos x="48" y="62"/>
                  </a:cxn>
                  <a:cxn ang="0">
                    <a:pos x="45" y="57"/>
                  </a:cxn>
                  <a:cxn ang="0">
                    <a:pos x="43" y="50"/>
                  </a:cxn>
                  <a:cxn ang="0">
                    <a:pos x="38" y="36"/>
                  </a:cxn>
                  <a:cxn ang="0">
                    <a:pos x="34" y="21"/>
                  </a:cxn>
                  <a:cxn ang="0">
                    <a:pos x="34" y="12"/>
                  </a:cxn>
                  <a:cxn ang="0">
                    <a:pos x="31" y="7"/>
                  </a:cxn>
                  <a:cxn ang="0">
                    <a:pos x="24" y="5"/>
                  </a:cxn>
                  <a:cxn ang="0">
                    <a:pos x="19" y="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64" h="121">
                    <a:moveTo>
                      <a:pt x="12" y="0"/>
                    </a:moveTo>
                    <a:lnTo>
                      <a:pt x="5" y="5"/>
                    </a:lnTo>
                    <a:lnTo>
                      <a:pt x="3" y="10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0" y="31"/>
                    </a:lnTo>
                    <a:lnTo>
                      <a:pt x="7" y="48"/>
                    </a:lnTo>
                    <a:lnTo>
                      <a:pt x="10" y="62"/>
                    </a:lnTo>
                    <a:lnTo>
                      <a:pt x="12" y="67"/>
                    </a:lnTo>
                    <a:lnTo>
                      <a:pt x="15" y="71"/>
                    </a:lnTo>
                    <a:lnTo>
                      <a:pt x="22" y="88"/>
                    </a:lnTo>
                    <a:lnTo>
                      <a:pt x="26" y="102"/>
                    </a:lnTo>
                    <a:lnTo>
                      <a:pt x="34" y="112"/>
                    </a:lnTo>
                    <a:lnTo>
                      <a:pt x="36" y="116"/>
                    </a:lnTo>
                    <a:lnTo>
                      <a:pt x="41" y="119"/>
                    </a:lnTo>
                    <a:lnTo>
                      <a:pt x="48" y="119"/>
                    </a:lnTo>
                    <a:lnTo>
                      <a:pt x="55" y="121"/>
                    </a:lnTo>
                    <a:lnTo>
                      <a:pt x="60" y="112"/>
                    </a:lnTo>
                    <a:lnTo>
                      <a:pt x="62" y="105"/>
                    </a:lnTo>
                    <a:lnTo>
                      <a:pt x="64" y="100"/>
                    </a:lnTo>
                    <a:lnTo>
                      <a:pt x="64" y="97"/>
                    </a:lnTo>
                    <a:lnTo>
                      <a:pt x="57" y="88"/>
                    </a:lnTo>
                    <a:lnTo>
                      <a:pt x="53" y="74"/>
                    </a:lnTo>
                    <a:lnTo>
                      <a:pt x="48" y="62"/>
                    </a:lnTo>
                    <a:lnTo>
                      <a:pt x="45" y="57"/>
                    </a:lnTo>
                    <a:lnTo>
                      <a:pt x="43" y="50"/>
                    </a:lnTo>
                    <a:lnTo>
                      <a:pt x="38" y="36"/>
                    </a:lnTo>
                    <a:lnTo>
                      <a:pt x="34" y="21"/>
                    </a:lnTo>
                    <a:lnTo>
                      <a:pt x="34" y="12"/>
                    </a:lnTo>
                    <a:lnTo>
                      <a:pt x="31" y="7"/>
                    </a:lnTo>
                    <a:lnTo>
                      <a:pt x="24" y="5"/>
                    </a:lnTo>
                    <a:lnTo>
                      <a:pt x="19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309" name="Freeform 109"/>
              <p:cNvSpPr>
                <a:spLocks/>
              </p:cNvSpPr>
              <p:nvPr/>
            </p:nvSpPr>
            <p:spPr bwMode="auto">
              <a:xfrm>
                <a:off x="6588" y="4810"/>
                <a:ext cx="42" cy="12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7" y="5"/>
                  </a:cxn>
                  <a:cxn ang="0">
                    <a:pos x="4" y="10"/>
                  </a:cxn>
                  <a:cxn ang="0">
                    <a:pos x="0" y="14"/>
                  </a:cxn>
                  <a:cxn ang="0">
                    <a:pos x="2" y="21"/>
                  </a:cxn>
                  <a:cxn ang="0">
                    <a:pos x="4" y="29"/>
                  </a:cxn>
                  <a:cxn ang="0">
                    <a:pos x="7" y="43"/>
                  </a:cxn>
                  <a:cxn ang="0">
                    <a:pos x="7" y="55"/>
                  </a:cxn>
                  <a:cxn ang="0">
                    <a:pos x="7" y="62"/>
                  </a:cxn>
                  <a:cxn ang="0">
                    <a:pos x="7" y="66"/>
                  </a:cxn>
                  <a:cxn ang="0">
                    <a:pos x="9" y="81"/>
                  </a:cxn>
                  <a:cxn ang="0">
                    <a:pos x="9" y="95"/>
                  </a:cxn>
                  <a:cxn ang="0">
                    <a:pos x="9" y="104"/>
                  </a:cxn>
                  <a:cxn ang="0">
                    <a:pos x="9" y="109"/>
                  </a:cxn>
                  <a:cxn ang="0">
                    <a:pos x="12" y="114"/>
                  </a:cxn>
                  <a:cxn ang="0">
                    <a:pos x="16" y="119"/>
                  </a:cxn>
                  <a:cxn ang="0">
                    <a:pos x="26" y="123"/>
                  </a:cxn>
                  <a:cxn ang="0">
                    <a:pos x="33" y="119"/>
                  </a:cxn>
                  <a:cxn ang="0">
                    <a:pos x="38" y="114"/>
                  </a:cxn>
                  <a:cxn ang="0">
                    <a:pos x="40" y="109"/>
                  </a:cxn>
                  <a:cxn ang="0">
                    <a:pos x="42" y="107"/>
                  </a:cxn>
                  <a:cxn ang="0">
                    <a:pos x="42" y="95"/>
                  </a:cxn>
                  <a:cxn ang="0">
                    <a:pos x="42" y="78"/>
                  </a:cxn>
                  <a:cxn ang="0">
                    <a:pos x="42" y="64"/>
                  </a:cxn>
                  <a:cxn ang="0">
                    <a:pos x="42" y="59"/>
                  </a:cxn>
                  <a:cxn ang="0">
                    <a:pos x="40" y="52"/>
                  </a:cxn>
                  <a:cxn ang="0">
                    <a:pos x="40" y="38"/>
                  </a:cxn>
                  <a:cxn ang="0">
                    <a:pos x="38" y="21"/>
                  </a:cxn>
                  <a:cxn ang="0">
                    <a:pos x="33" y="12"/>
                  </a:cxn>
                  <a:cxn ang="0">
                    <a:pos x="31" y="5"/>
                  </a:cxn>
                  <a:cxn ang="0">
                    <a:pos x="28" y="2"/>
                  </a:cxn>
                  <a:cxn ang="0">
                    <a:pos x="21" y="2"/>
                  </a:cxn>
                  <a:cxn ang="0">
                    <a:pos x="14" y="0"/>
                  </a:cxn>
                  <a:cxn ang="0">
                    <a:pos x="14" y="0"/>
                  </a:cxn>
                </a:cxnLst>
                <a:rect l="0" t="0" r="r" b="b"/>
                <a:pathLst>
                  <a:path w="42" h="123">
                    <a:moveTo>
                      <a:pt x="14" y="0"/>
                    </a:moveTo>
                    <a:lnTo>
                      <a:pt x="7" y="5"/>
                    </a:lnTo>
                    <a:lnTo>
                      <a:pt x="4" y="10"/>
                    </a:lnTo>
                    <a:lnTo>
                      <a:pt x="0" y="14"/>
                    </a:lnTo>
                    <a:lnTo>
                      <a:pt x="2" y="21"/>
                    </a:lnTo>
                    <a:lnTo>
                      <a:pt x="4" y="29"/>
                    </a:lnTo>
                    <a:lnTo>
                      <a:pt x="7" y="43"/>
                    </a:lnTo>
                    <a:lnTo>
                      <a:pt x="7" y="55"/>
                    </a:lnTo>
                    <a:lnTo>
                      <a:pt x="7" y="62"/>
                    </a:lnTo>
                    <a:lnTo>
                      <a:pt x="7" y="66"/>
                    </a:lnTo>
                    <a:lnTo>
                      <a:pt x="9" y="81"/>
                    </a:lnTo>
                    <a:lnTo>
                      <a:pt x="9" y="95"/>
                    </a:lnTo>
                    <a:lnTo>
                      <a:pt x="9" y="104"/>
                    </a:lnTo>
                    <a:lnTo>
                      <a:pt x="9" y="109"/>
                    </a:lnTo>
                    <a:lnTo>
                      <a:pt x="12" y="114"/>
                    </a:lnTo>
                    <a:lnTo>
                      <a:pt x="16" y="119"/>
                    </a:lnTo>
                    <a:lnTo>
                      <a:pt x="26" y="123"/>
                    </a:lnTo>
                    <a:lnTo>
                      <a:pt x="33" y="119"/>
                    </a:lnTo>
                    <a:lnTo>
                      <a:pt x="38" y="114"/>
                    </a:lnTo>
                    <a:lnTo>
                      <a:pt x="40" y="109"/>
                    </a:lnTo>
                    <a:lnTo>
                      <a:pt x="42" y="107"/>
                    </a:lnTo>
                    <a:lnTo>
                      <a:pt x="42" y="95"/>
                    </a:lnTo>
                    <a:lnTo>
                      <a:pt x="42" y="78"/>
                    </a:lnTo>
                    <a:lnTo>
                      <a:pt x="42" y="64"/>
                    </a:lnTo>
                    <a:lnTo>
                      <a:pt x="42" y="59"/>
                    </a:lnTo>
                    <a:lnTo>
                      <a:pt x="40" y="52"/>
                    </a:lnTo>
                    <a:lnTo>
                      <a:pt x="40" y="38"/>
                    </a:lnTo>
                    <a:lnTo>
                      <a:pt x="38" y="21"/>
                    </a:lnTo>
                    <a:lnTo>
                      <a:pt x="33" y="12"/>
                    </a:lnTo>
                    <a:lnTo>
                      <a:pt x="31" y="5"/>
                    </a:lnTo>
                    <a:lnTo>
                      <a:pt x="28" y="2"/>
                    </a:lnTo>
                    <a:lnTo>
                      <a:pt x="21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310" name="Freeform 110"/>
              <p:cNvSpPr>
                <a:spLocks/>
              </p:cNvSpPr>
              <p:nvPr/>
            </p:nvSpPr>
            <p:spPr bwMode="auto">
              <a:xfrm>
                <a:off x="6678" y="4796"/>
                <a:ext cx="78" cy="320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38" y="12"/>
                  </a:cxn>
                  <a:cxn ang="0">
                    <a:pos x="36" y="24"/>
                  </a:cxn>
                  <a:cxn ang="0">
                    <a:pos x="33" y="33"/>
                  </a:cxn>
                  <a:cxn ang="0">
                    <a:pos x="36" y="50"/>
                  </a:cxn>
                  <a:cxn ang="0">
                    <a:pos x="40" y="76"/>
                  </a:cxn>
                  <a:cxn ang="0">
                    <a:pos x="43" y="114"/>
                  </a:cxn>
                  <a:cxn ang="0">
                    <a:pos x="45" y="149"/>
                  </a:cxn>
                  <a:cxn ang="0">
                    <a:pos x="45" y="166"/>
                  </a:cxn>
                  <a:cxn ang="0">
                    <a:pos x="45" y="171"/>
                  </a:cxn>
                  <a:cxn ang="0">
                    <a:pos x="43" y="183"/>
                  </a:cxn>
                  <a:cxn ang="0">
                    <a:pos x="43" y="199"/>
                  </a:cxn>
                  <a:cxn ang="0">
                    <a:pos x="40" y="218"/>
                  </a:cxn>
                  <a:cxn ang="0">
                    <a:pos x="33" y="237"/>
                  </a:cxn>
                  <a:cxn ang="0">
                    <a:pos x="28" y="256"/>
                  </a:cxn>
                  <a:cxn ang="0">
                    <a:pos x="21" y="268"/>
                  </a:cxn>
                  <a:cxn ang="0">
                    <a:pos x="17" y="278"/>
                  </a:cxn>
                  <a:cxn ang="0">
                    <a:pos x="9" y="287"/>
                  </a:cxn>
                  <a:cxn ang="0">
                    <a:pos x="7" y="297"/>
                  </a:cxn>
                  <a:cxn ang="0">
                    <a:pos x="5" y="306"/>
                  </a:cxn>
                  <a:cxn ang="0">
                    <a:pos x="0" y="320"/>
                  </a:cxn>
                  <a:cxn ang="0">
                    <a:pos x="12" y="318"/>
                  </a:cxn>
                  <a:cxn ang="0">
                    <a:pos x="26" y="313"/>
                  </a:cxn>
                  <a:cxn ang="0">
                    <a:pos x="36" y="306"/>
                  </a:cxn>
                  <a:cxn ang="0">
                    <a:pos x="45" y="297"/>
                  </a:cxn>
                  <a:cxn ang="0">
                    <a:pos x="52" y="285"/>
                  </a:cxn>
                  <a:cxn ang="0">
                    <a:pos x="59" y="268"/>
                  </a:cxn>
                  <a:cxn ang="0">
                    <a:pos x="66" y="247"/>
                  </a:cxn>
                  <a:cxn ang="0">
                    <a:pos x="71" y="225"/>
                  </a:cxn>
                  <a:cxn ang="0">
                    <a:pos x="76" y="204"/>
                  </a:cxn>
                  <a:cxn ang="0">
                    <a:pos x="78" y="185"/>
                  </a:cxn>
                  <a:cxn ang="0">
                    <a:pos x="78" y="173"/>
                  </a:cxn>
                  <a:cxn ang="0">
                    <a:pos x="78" y="168"/>
                  </a:cxn>
                  <a:cxn ang="0">
                    <a:pos x="78" y="152"/>
                  </a:cxn>
                  <a:cxn ang="0">
                    <a:pos x="76" y="114"/>
                  </a:cxn>
                  <a:cxn ang="0">
                    <a:pos x="71" y="71"/>
                  </a:cxn>
                  <a:cxn ang="0">
                    <a:pos x="69" y="43"/>
                  </a:cxn>
                  <a:cxn ang="0">
                    <a:pos x="66" y="28"/>
                  </a:cxn>
                  <a:cxn ang="0">
                    <a:pos x="59" y="19"/>
                  </a:cxn>
                  <a:cxn ang="0">
                    <a:pos x="52" y="9"/>
                  </a:cxn>
                  <a:cxn ang="0">
                    <a:pos x="45" y="0"/>
                  </a:cxn>
                  <a:cxn ang="0">
                    <a:pos x="45" y="0"/>
                  </a:cxn>
                </a:cxnLst>
                <a:rect l="0" t="0" r="r" b="b"/>
                <a:pathLst>
                  <a:path w="78" h="320">
                    <a:moveTo>
                      <a:pt x="45" y="0"/>
                    </a:moveTo>
                    <a:lnTo>
                      <a:pt x="38" y="12"/>
                    </a:lnTo>
                    <a:lnTo>
                      <a:pt x="36" y="24"/>
                    </a:lnTo>
                    <a:lnTo>
                      <a:pt x="33" y="33"/>
                    </a:lnTo>
                    <a:lnTo>
                      <a:pt x="36" y="50"/>
                    </a:lnTo>
                    <a:lnTo>
                      <a:pt x="40" y="76"/>
                    </a:lnTo>
                    <a:lnTo>
                      <a:pt x="43" y="114"/>
                    </a:lnTo>
                    <a:lnTo>
                      <a:pt x="45" y="149"/>
                    </a:lnTo>
                    <a:lnTo>
                      <a:pt x="45" y="166"/>
                    </a:lnTo>
                    <a:lnTo>
                      <a:pt x="45" y="171"/>
                    </a:lnTo>
                    <a:lnTo>
                      <a:pt x="43" y="183"/>
                    </a:lnTo>
                    <a:lnTo>
                      <a:pt x="43" y="199"/>
                    </a:lnTo>
                    <a:lnTo>
                      <a:pt x="40" y="218"/>
                    </a:lnTo>
                    <a:lnTo>
                      <a:pt x="33" y="237"/>
                    </a:lnTo>
                    <a:lnTo>
                      <a:pt x="28" y="256"/>
                    </a:lnTo>
                    <a:lnTo>
                      <a:pt x="21" y="268"/>
                    </a:lnTo>
                    <a:lnTo>
                      <a:pt x="17" y="278"/>
                    </a:lnTo>
                    <a:lnTo>
                      <a:pt x="9" y="287"/>
                    </a:lnTo>
                    <a:lnTo>
                      <a:pt x="7" y="297"/>
                    </a:lnTo>
                    <a:lnTo>
                      <a:pt x="5" y="306"/>
                    </a:lnTo>
                    <a:lnTo>
                      <a:pt x="0" y="320"/>
                    </a:lnTo>
                    <a:lnTo>
                      <a:pt x="12" y="318"/>
                    </a:lnTo>
                    <a:lnTo>
                      <a:pt x="26" y="313"/>
                    </a:lnTo>
                    <a:lnTo>
                      <a:pt x="36" y="306"/>
                    </a:lnTo>
                    <a:lnTo>
                      <a:pt x="45" y="297"/>
                    </a:lnTo>
                    <a:lnTo>
                      <a:pt x="52" y="285"/>
                    </a:lnTo>
                    <a:lnTo>
                      <a:pt x="59" y="268"/>
                    </a:lnTo>
                    <a:lnTo>
                      <a:pt x="66" y="247"/>
                    </a:lnTo>
                    <a:lnTo>
                      <a:pt x="71" y="225"/>
                    </a:lnTo>
                    <a:lnTo>
                      <a:pt x="76" y="204"/>
                    </a:lnTo>
                    <a:lnTo>
                      <a:pt x="78" y="185"/>
                    </a:lnTo>
                    <a:lnTo>
                      <a:pt x="78" y="173"/>
                    </a:lnTo>
                    <a:lnTo>
                      <a:pt x="78" y="168"/>
                    </a:lnTo>
                    <a:lnTo>
                      <a:pt x="78" y="152"/>
                    </a:lnTo>
                    <a:lnTo>
                      <a:pt x="76" y="114"/>
                    </a:lnTo>
                    <a:lnTo>
                      <a:pt x="71" y="71"/>
                    </a:lnTo>
                    <a:lnTo>
                      <a:pt x="69" y="43"/>
                    </a:lnTo>
                    <a:lnTo>
                      <a:pt x="66" y="28"/>
                    </a:lnTo>
                    <a:lnTo>
                      <a:pt x="59" y="19"/>
                    </a:lnTo>
                    <a:lnTo>
                      <a:pt x="52" y="9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311" name="Freeform 111"/>
              <p:cNvSpPr>
                <a:spLocks/>
              </p:cNvSpPr>
              <p:nvPr/>
            </p:nvSpPr>
            <p:spPr bwMode="auto">
              <a:xfrm>
                <a:off x="6450" y="4858"/>
                <a:ext cx="97" cy="71"/>
              </a:xfrm>
              <a:custGeom>
                <a:avLst/>
                <a:gdLst/>
                <a:ahLst/>
                <a:cxnLst>
                  <a:cxn ang="0">
                    <a:pos x="93" y="26"/>
                  </a:cxn>
                  <a:cxn ang="0">
                    <a:pos x="81" y="16"/>
                  </a:cxn>
                  <a:cxn ang="0">
                    <a:pos x="62" y="7"/>
                  </a:cxn>
                  <a:cxn ang="0">
                    <a:pos x="43" y="0"/>
                  </a:cxn>
                  <a:cxn ang="0">
                    <a:pos x="33" y="0"/>
                  </a:cxn>
                  <a:cxn ang="0">
                    <a:pos x="33" y="0"/>
                  </a:cxn>
                  <a:cxn ang="0">
                    <a:pos x="29" y="0"/>
                  </a:cxn>
                  <a:cxn ang="0">
                    <a:pos x="26" y="0"/>
                  </a:cxn>
                  <a:cxn ang="0">
                    <a:pos x="21" y="2"/>
                  </a:cxn>
                  <a:cxn ang="0">
                    <a:pos x="14" y="4"/>
                  </a:cxn>
                  <a:cxn ang="0">
                    <a:pos x="7" y="9"/>
                  </a:cxn>
                  <a:cxn ang="0">
                    <a:pos x="0" y="18"/>
                  </a:cxn>
                  <a:cxn ang="0">
                    <a:pos x="0" y="28"/>
                  </a:cxn>
                  <a:cxn ang="0">
                    <a:pos x="0" y="45"/>
                  </a:cxn>
                  <a:cxn ang="0">
                    <a:pos x="7" y="54"/>
                  </a:cxn>
                  <a:cxn ang="0">
                    <a:pos x="12" y="61"/>
                  </a:cxn>
                  <a:cxn ang="0">
                    <a:pos x="14" y="66"/>
                  </a:cxn>
                  <a:cxn ang="0">
                    <a:pos x="19" y="71"/>
                  </a:cxn>
                  <a:cxn ang="0">
                    <a:pos x="26" y="71"/>
                  </a:cxn>
                  <a:cxn ang="0">
                    <a:pos x="33" y="71"/>
                  </a:cxn>
                  <a:cxn ang="0">
                    <a:pos x="43" y="71"/>
                  </a:cxn>
                  <a:cxn ang="0">
                    <a:pos x="43" y="61"/>
                  </a:cxn>
                  <a:cxn ang="0">
                    <a:pos x="45" y="54"/>
                  </a:cxn>
                  <a:cxn ang="0">
                    <a:pos x="43" y="49"/>
                  </a:cxn>
                  <a:cxn ang="0">
                    <a:pos x="43" y="45"/>
                  </a:cxn>
                  <a:cxn ang="0">
                    <a:pos x="38" y="40"/>
                  </a:cxn>
                  <a:cxn ang="0">
                    <a:pos x="36" y="35"/>
                  </a:cxn>
                  <a:cxn ang="0">
                    <a:pos x="43" y="35"/>
                  </a:cxn>
                  <a:cxn ang="0">
                    <a:pos x="52" y="40"/>
                  </a:cxn>
                  <a:cxn ang="0">
                    <a:pos x="64" y="45"/>
                  </a:cxn>
                  <a:cxn ang="0">
                    <a:pos x="71" y="52"/>
                  </a:cxn>
                  <a:cxn ang="0">
                    <a:pos x="76" y="52"/>
                  </a:cxn>
                  <a:cxn ang="0">
                    <a:pos x="81" y="54"/>
                  </a:cxn>
                  <a:cxn ang="0">
                    <a:pos x="86" y="52"/>
                  </a:cxn>
                  <a:cxn ang="0">
                    <a:pos x="95" y="52"/>
                  </a:cxn>
                  <a:cxn ang="0">
                    <a:pos x="97" y="42"/>
                  </a:cxn>
                  <a:cxn ang="0">
                    <a:pos x="97" y="35"/>
                  </a:cxn>
                  <a:cxn ang="0">
                    <a:pos x="95" y="28"/>
                  </a:cxn>
                  <a:cxn ang="0">
                    <a:pos x="93" y="26"/>
                  </a:cxn>
                  <a:cxn ang="0">
                    <a:pos x="93" y="26"/>
                  </a:cxn>
                </a:cxnLst>
                <a:rect l="0" t="0" r="r" b="b"/>
                <a:pathLst>
                  <a:path w="97" h="71">
                    <a:moveTo>
                      <a:pt x="93" y="26"/>
                    </a:moveTo>
                    <a:lnTo>
                      <a:pt x="81" y="16"/>
                    </a:lnTo>
                    <a:lnTo>
                      <a:pt x="62" y="7"/>
                    </a:lnTo>
                    <a:lnTo>
                      <a:pt x="43" y="0"/>
                    </a:lnTo>
                    <a:lnTo>
                      <a:pt x="33" y="0"/>
                    </a:lnTo>
                    <a:lnTo>
                      <a:pt x="29" y="0"/>
                    </a:lnTo>
                    <a:lnTo>
                      <a:pt x="26" y="0"/>
                    </a:lnTo>
                    <a:lnTo>
                      <a:pt x="21" y="2"/>
                    </a:lnTo>
                    <a:lnTo>
                      <a:pt x="14" y="4"/>
                    </a:lnTo>
                    <a:lnTo>
                      <a:pt x="7" y="9"/>
                    </a:lnTo>
                    <a:lnTo>
                      <a:pt x="0" y="18"/>
                    </a:lnTo>
                    <a:lnTo>
                      <a:pt x="0" y="28"/>
                    </a:lnTo>
                    <a:lnTo>
                      <a:pt x="0" y="45"/>
                    </a:lnTo>
                    <a:lnTo>
                      <a:pt x="7" y="54"/>
                    </a:lnTo>
                    <a:lnTo>
                      <a:pt x="12" y="61"/>
                    </a:lnTo>
                    <a:lnTo>
                      <a:pt x="14" y="66"/>
                    </a:lnTo>
                    <a:lnTo>
                      <a:pt x="19" y="71"/>
                    </a:lnTo>
                    <a:lnTo>
                      <a:pt x="26" y="71"/>
                    </a:lnTo>
                    <a:lnTo>
                      <a:pt x="33" y="71"/>
                    </a:lnTo>
                    <a:lnTo>
                      <a:pt x="43" y="71"/>
                    </a:lnTo>
                    <a:lnTo>
                      <a:pt x="43" y="61"/>
                    </a:lnTo>
                    <a:lnTo>
                      <a:pt x="45" y="54"/>
                    </a:lnTo>
                    <a:lnTo>
                      <a:pt x="43" y="49"/>
                    </a:lnTo>
                    <a:lnTo>
                      <a:pt x="43" y="45"/>
                    </a:lnTo>
                    <a:lnTo>
                      <a:pt x="38" y="40"/>
                    </a:lnTo>
                    <a:lnTo>
                      <a:pt x="36" y="35"/>
                    </a:lnTo>
                    <a:lnTo>
                      <a:pt x="43" y="35"/>
                    </a:lnTo>
                    <a:lnTo>
                      <a:pt x="52" y="40"/>
                    </a:lnTo>
                    <a:lnTo>
                      <a:pt x="64" y="45"/>
                    </a:lnTo>
                    <a:lnTo>
                      <a:pt x="71" y="52"/>
                    </a:lnTo>
                    <a:lnTo>
                      <a:pt x="76" y="52"/>
                    </a:lnTo>
                    <a:lnTo>
                      <a:pt x="81" y="54"/>
                    </a:lnTo>
                    <a:lnTo>
                      <a:pt x="86" y="52"/>
                    </a:lnTo>
                    <a:lnTo>
                      <a:pt x="95" y="52"/>
                    </a:lnTo>
                    <a:lnTo>
                      <a:pt x="97" y="42"/>
                    </a:lnTo>
                    <a:lnTo>
                      <a:pt x="97" y="35"/>
                    </a:lnTo>
                    <a:lnTo>
                      <a:pt x="95" y="28"/>
                    </a:lnTo>
                    <a:lnTo>
                      <a:pt x="93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312" name="Freeform 112"/>
              <p:cNvSpPr>
                <a:spLocks/>
              </p:cNvSpPr>
              <p:nvPr/>
            </p:nvSpPr>
            <p:spPr bwMode="auto">
              <a:xfrm>
                <a:off x="6457" y="4891"/>
                <a:ext cx="145" cy="368"/>
              </a:xfrm>
              <a:custGeom>
                <a:avLst/>
                <a:gdLst/>
                <a:ahLst/>
                <a:cxnLst>
                  <a:cxn ang="0">
                    <a:pos x="90" y="275"/>
                  </a:cxn>
                  <a:cxn ang="0">
                    <a:pos x="88" y="240"/>
                  </a:cxn>
                  <a:cxn ang="0">
                    <a:pos x="90" y="225"/>
                  </a:cxn>
                  <a:cxn ang="0">
                    <a:pos x="95" y="218"/>
                  </a:cxn>
                  <a:cxn ang="0">
                    <a:pos x="95" y="206"/>
                  </a:cxn>
                  <a:cxn ang="0">
                    <a:pos x="86" y="187"/>
                  </a:cxn>
                  <a:cxn ang="0">
                    <a:pos x="71" y="173"/>
                  </a:cxn>
                  <a:cxn ang="0">
                    <a:pos x="50" y="149"/>
                  </a:cxn>
                  <a:cxn ang="0">
                    <a:pos x="36" y="118"/>
                  </a:cxn>
                  <a:cxn ang="0">
                    <a:pos x="36" y="99"/>
                  </a:cxn>
                  <a:cxn ang="0">
                    <a:pos x="36" y="92"/>
                  </a:cxn>
                  <a:cxn ang="0">
                    <a:pos x="45" y="71"/>
                  </a:cxn>
                  <a:cxn ang="0">
                    <a:pos x="67" y="50"/>
                  </a:cxn>
                  <a:cxn ang="0">
                    <a:pos x="95" y="35"/>
                  </a:cxn>
                  <a:cxn ang="0">
                    <a:pos x="114" y="31"/>
                  </a:cxn>
                  <a:cxn ang="0">
                    <a:pos x="133" y="21"/>
                  </a:cxn>
                  <a:cxn ang="0">
                    <a:pos x="133" y="7"/>
                  </a:cxn>
                  <a:cxn ang="0">
                    <a:pos x="112" y="0"/>
                  </a:cxn>
                  <a:cxn ang="0">
                    <a:pos x="86" y="2"/>
                  </a:cxn>
                  <a:cxn ang="0">
                    <a:pos x="50" y="19"/>
                  </a:cxn>
                  <a:cxn ang="0">
                    <a:pos x="17" y="52"/>
                  </a:cxn>
                  <a:cxn ang="0">
                    <a:pos x="3" y="83"/>
                  </a:cxn>
                  <a:cxn ang="0">
                    <a:pos x="3" y="92"/>
                  </a:cxn>
                  <a:cxn ang="0">
                    <a:pos x="3" y="128"/>
                  </a:cxn>
                  <a:cxn ang="0">
                    <a:pos x="22" y="171"/>
                  </a:cxn>
                  <a:cxn ang="0">
                    <a:pos x="48" y="199"/>
                  </a:cxn>
                  <a:cxn ang="0">
                    <a:pos x="60" y="209"/>
                  </a:cxn>
                  <a:cxn ang="0">
                    <a:pos x="60" y="216"/>
                  </a:cxn>
                  <a:cxn ang="0">
                    <a:pos x="52" y="240"/>
                  </a:cxn>
                  <a:cxn ang="0">
                    <a:pos x="57" y="282"/>
                  </a:cxn>
                  <a:cxn ang="0">
                    <a:pos x="62" y="299"/>
                  </a:cxn>
                  <a:cxn ang="0">
                    <a:pos x="71" y="335"/>
                  </a:cxn>
                  <a:cxn ang="0">
                    <a:pos x="74" y="351"/>
                  </a:cxn>
                  <a:cxn ang="0">
                    <a:pos x="83" y="361"/>
                  </a:cxn>
                  <a:cxn ang="0">
                    <a:pos x="98" y="363"/>
                  </a:cxn>
                  <a:cxn ang="0">
                    <a:pos x="107" y="351"/>
                  </a:cxn>
                  <a:cxn ang="0">
                    <a:pos x="105" y="327"/>
                  </a:cxn>
                  <a:cxn ang="0">
                    <a:pos x="95" y="289"/>
                  </a:cxn>
                  <a:cxn ang="0">
                    <a:pos x="93" y="282"/>
                  </a:cxn>
                </a:cxnLst>
                <a:rect l="0" t="0" r="r" b="b"/>
                <a:pathLst>
                  <a:path w="145" h="368">
                    <a:moveTo>
                      <a:pt x="93" y="282"/>
                    </a:moveTo>
                    <a:lnTo>
                      <a:pt x="90" y="275"/>
                    </a:lnTo>
                    <a:lnTo>
                      <a:pt x="88" y="259"/>
                    </a:lnTo>
                    <a:lnTo>
                      <a:pt x="88" y="240"/>
                    </a:lnTo>
                    <a:lnTo>
                      <a:pt x="90" y="230"/>
                    </a:lnTo>
                    <a:lnTo>
                      <a:pt x="90" y="225"/>
                    </a:lnTo>
                    <a:lnTo>
                      <a:pt x="88" y="218"/>
                    </a:lnTo>
                    <a:lnTo>
                      <a:pt x="95" y="218"/>
                    </a:lnTo>
                    <a:lnTo>
                      <a:pt x="102" y="218"/>
                    </a:lnTo>
                    <a:lnTo>
                      <a:pt x="95" y="206"/>
                    </a:lnTo>
                    <a:lnTo>
                      <a:pt x="90" y="197"/>
                    </a:lnTo>
                    <a:lnTo>
                      <a:pt x="86" y="187"/>
                    </a:lnTo>
                    <a:lnTo>
                      <a:pt x="79" y="180"/>
                    </a:lnTo>
                    <a:lnTo>
                      <a:pt x="71" y="173"/>
                    </a:lnTo>
                    <a:lnTo>
                      <a:pt x="60" y="164"/>
                    </a:lnTo>
                    <a:lnTo>
                      <a:pt x="50" y="149"/>
                    </a:lnTo>
                    <a:lnTo>
                      <a:pt x="41" y="135"/>
                    </a:lnTo>
                    <a:lnTo>
                      <a:pt x="36" y="118"/>
                    </a:lnTo>
                    <a:lnTo>
                      <a:pt x="33" y="107"/>
                    </a:lnTo>
                    <a:lnTo>
                      <a:pt x="36" y="99"/>
                    </a:lnTo>
                    <a:lnTo>
                      <a:pt x="36" y="97"/>
                    </a:lnTo>
                    <a:lnTo>
                      <a:pt x="36" y="92"/>
                    </a:lnTo>
                    <a:lnTo>
                      <a:pt x="41" y="83"/>
                    </a:lnTo>
                    <a:lnTo>
                      <a:pt x="45" y="71"/>
                    </a:lnTo>
                    <a:lnTo>
                      <a:pt x="57" y="59"/>
                    </a:lnTo>
                    <a:lnTo>
                      <a:pt x="67" y="50"/>
                    </a:lnTo>
                    <a:lnTo>
                      <a:pt x="83" y="40"/>
                    </a:lnTo>
                    <a:lnTo>
                      <a:pt x="95" y="35"/>
                    </a:lnTo>
                    <a:lnTo>
                      <a:pt x="105" y="33"/>
                    </a:lnTo>
                    <a:lnTo>
                      <a:pt x="114" y="31"/>
                    </a:lnTo>
                    <a:lnTo>
                      <a:pt x="124" y="26"/>
                    </a:lnTo>
                    <a:lnTo>
                      <a:pt x="133" y="21"/>
                    </a:lnTo>
                    <a:lnTo>
                      <a:pt x="145" y="16"/>
                    </a:lnTo>
                    <a:lnTo>
                      <a:pt x="133" y="7"/>
                    </a:lnTo>
                    <a:lnTo>
                      <a:pt x="124" y="2"/>
                    </a:lnTo>
                    <a:lnTo>
                      <a:pt x="112" y="0"/>
                    </a:lnTo>
                    <a:lnTo>
                      <a:pt x="100" y="2"/>
                    </a:lnTo>
                    <a:lnTo>
                      <a:pt x="86" y="2"/>
                    </a:lnTo>
                    <a:lnTo>
                      <a:pt x="69" y="9"/>
                    </a:lnTo>
                    <a:lnTo>
                      <a:pt x="50" y="19"/>
                    </a:lnTo>
                    <a:lnTo>
                      <a:pt x="31" y="35"/>
                    </a:lnTo>
                    <a:lnTo>
                      <a:pt x="17" y="52"/>
                    </a:lnTo>
                    <a:lnTo>
                      <a:pt x="7" y="71"/>
                    </a:lnTo>
                    <a:lnTo>
                      <a:pt x="3" y="83"/>
                    </a:lnTo>
                    <a:lnTo>
                      <a:pt x="3" y="88"/>
                    </a:lnTo>
                    <a:lnTo>
                      <a:pt x="3" y="92"/>
                    </a:lnTo>
                    <a:lnTo>
                      <a:pt x="0" y="107"/>
                    </a:lnTo>
                    <a:lnTo>
                      <a:pt x="3" y="128"/>
                    </a:lnTo>
                    <a:lnTo>
                      <a:pt x="10" y="149"/>
                    </a:lnTo>
                    <a:lnTo>
                      <a:pt x="22" y="171"/>
                    </a:lnTo>
                    <a:lnTo>
                      <a:pt x="36" y="187"/>
                    </a:lnTo>
                    <a:lnTo>
                      <a:pt x="48" y="199"/>
                    </a:lnTo>
                    <a:lnTo>
                      <a:pt x="57" y="206"/>
                    </a:lnTo>
                    <a:lnTo>
                      <a:pt x="60" y="209"/>
                    </a:lnTo>
                    <a:lnTo>
                      <a:pt x="64" y="213"/>
                    </a:lnTo>
                    <a:lnTo>
                      <a:pt x="60" y="216"/>
                    </a:lnTo>
                    <a:lnTo>
                      <a:pt x="57" y="223"/>
                    </a:lnTo>
                    <a:lnTo>
                      <a:pt x="52" y="240"/>
                    </a:lnTo>
                    <a:lnTo>
                      <a:pt x="55" y="261"/>
                    </a:lnTo>
                    <a:lnTo>
                      <a:pt x="57" y="282"/>
                    </a:lnTo>
                    <a:lnTo>
                      <a:pt x="62" y="292"/>
                    </a:lnTo>
                    <a:lnTo>
                      <a:pt x="62" y="299"/>
                    </a:lnTo>
                    <a:lnTo>
                      <a:pt x="67" y="316"/>
                    </a:lnTo>
                    <a:lnTo>
                      <a:pt x="71" y="335"/>
                    </a:lnTo>
                    <a:lnTo>
                      <a:pt x="74" y="346"/>
                    </a:lnTo>
                    <a:lnTo>
                      <a:pt x="74" y="351"/>
                    </a:lnTo>
                    <a:lnTo>
                      <a:pt x="79" y="356"/>
                    </a:lnTo>
                    <a:lnTo>
                      <a:pt x="83" y="361"/>
                    </a:lnTo>
                    <a:lnTo>
                      <a:pt x="90" y="368"/>
                    </a:lnTo>
                    <a:lnTo>
                      <a:pt x="98" y="363"/>
                    </a:lnTo>
                    <a:lnTo>
                      <a:pt x="105" y="356"/>
                    </a:lnTo>
                    <a:lnTo>
                      <a:pt x="107" y="351"/>
                    </a:lnTo>
                    <a:lnTo>
                      <a:pt x="109" y="344"/>
                    </a:lnTo>
                    <a:lnTo>
                      <a:pt x="105" y="327"/>
                    </a:lnTo>
                    <a:lnTo>
                      <a:pt x="100" y="308"/>
                    </a:lnTo>
                    <a:lnTo>
                      <a:pt x="95" y="289"/>
                    </a:lnTo>
                    <a:lnTo>
                      <a:pt x="93" y="2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313" name="Freeform 113"/>
              <p:cNvSpPr>
                <a:spLocks/>
              </p:cNvSpPr>
              <p:nvPr/>
            </p:nvSpPr>
            <p:spPr bwMode="auto">
              <a:xfrm>
                <a:off x="6462" y="5207"/>
                <a:ext cx="237" cy="282"/>
              </a:xfrm>
              <a:custGeom>
                <a:avLst/>
                <a:gdLst/>
                <a:ahLst/>
                <a:cxnLst>
                  <a:cxn ang="0">
                    <a:pos x="74" y="49"/>
                  </a:cxn>
                  <a:cxn ang="0">
                    <a:pos x="52" y="54"/>
                  </a:cxn>
                  <a:cxn ang="0">
                    <a:pos x="36" y="66"/>
                  </a:cxn>
                  <a:cxn ang="0">
                    <a:pos x="19" y="83"/>
                  </a:cxn>
                  <a:cxn ang="0">
                    <a:pos x="7" y="106"/>
                  </a:cxn>
                  <a:cxn ang="0">
                    <a:pos x="0" y="128"/>
                  </a:cxn>
                  <a:cxn ang="0">
                    <a:pos x="0" y="161"/>
                  </a:cxn>
                  <a:cxn ang="0">
                    <a:pos x="9" y="201"/>
                  </a:cxn>
                  <a:cxn ang="0">
                    <a:pos x="33" y="242"/>
                  </a:cxn>
                  <a:cxn ang="0">
                    <a:pos x="66" y="266"/>
                  </a:cxn>
                  <a:cxn ang="0">
                    <a:pos x="100" y="277"/>
                  </a:cxn>
                  <a:cxn ang="0">
                    <a:pos x="126" y="282"/>
                  </a:cxn>
                  <a:cxn ang="0">
                    <a:pos x="135" y="282"/>
                  </a:cxn>
                  <a:cxn ang="0">
                    <a:pos x="138" y="282"/>
                  </a:cxn>
                  <a:cxn ang="0">
                    <a:pos x="145" y="280"/>
                  </a:cxn>
                  <a:cxn ang="0">
                    <a:pos x="154" y="277"/>
                  </a:cxn>
                  <a:cxn ang="0">
                    <a:pos x="171" y="270"/>
                  </a:cxn>
                  <a:cxn ang="0">
                    <a:pos x="183" y="258"/>
                  </a:cxn>
                  <a:cxn ang="0">
                    <a:pos x="197" y="247"/>
                  </a:cxn>
                  <a:cxn ang="0">
                    <a:pos x="209" y="230"/>
                  </a:cxn>
                  <a:cxn ang="0">
                    <a:pos x="218" y="211"/>
                  </a:cxn>
                  <a:cxn ang="0">
                    <a:pos x="230" y="171"/>
                  </a:cxn>
                  <a:cxn ang="0">
                    <a:pos x="237" y="133"/>
                  </a:cxn>
                  <a:cxn ang="0">
                    <a:pos x="237" y="99"/>
                  </a:cxn>
                  <a:cxn ang="0">
                    <a:pos x="237" y="80"/>
                  </a:cxn>
                  <a:cxn ang="0">
                    <a:pos x="235" y="54"/>
                  </a:cxn>
                  <a:cxn ang="0">
                    <a:pos x="228" y="35"/>
                  </a:cxn>
                  <a:cxn ang="0">
                    <a:pos x="218" y="16"/>
                  </a:cxn>
                  <a:cxn ang="0">
                    <a:pos x="206" y="0"/>
                  </a:cxn>
                  <a:cxn ang="0">
                    <a:pos x="204" y="19"/>
                  </a:cxn>
                  <a:cxn ang="0">
                    <a:pos x="204" y="40"/>
                  </a:cxn>
                  <a:cxn ang="0">
                    <a:pos x="202" y="59"/>
                  </a:cxn>
                  <a:cxn ang="0">
                    <a:pos x="204" y="83"/>
                  </a:cxn>
                  <a:cxn ang="0">
                    <a:pos x="202" y="99"/>
                  </a:cxn>
                  <a:cxn ang="0">
                    <a:pos x="202" y="130"/>
                  </a:cxn>
                  <a:cxn ang="0">
                    <a:pos x="195" y="163"/>
                  </a:cxn>
                  <a:cxn ang="0">
                    <a:pos x="185" y="199"/>
                  </a:cxn>
                  <a:cxn ang="0">
                    <a:pos x="171" y="225"/>
                  </a:cxn>
                  <a:cxn ang="0">
                    <a:pos x="152" y="242"/>
                  </a:cxn>
                  <a:cxn ang="0">
                    <a:pos x="138" y="247"/>
                  </a:cxn>
                  <a:cxn ang="0">
                    <a:pos x="133" y="249"/>
                  </a:cxn>
                  <a:cxn ang="0">
                    <a:pos x="126" y="249"/>
                  </a:cxn>
                  <a:cxn ang="0">
                    <a:pos x="109" y="244"/>
                  </a:cxn>
                  <a:cxn ang="0">
                    <a:pos x="85" y="235"/>
                  </a:cxn>
                  <a:cxn ang="0">
                    <a:pos x="59" y="216"/>
                  </a:cxn>
                  <a:cxn ang="0">
                    <a:pos x="40" y="190"/>
                  </a:cxn>
                  <a:cxn ang="0">
                    <a:pos x="36" y="159"/>
                  </a:cxn>
                  <a:cxn ang="0">
                    <a:pos x="36" y="133"/>
                  </a:cxn>
                  <a:cxn ang="0">
                    <a:pos x="40" y="116"/>
                  </a:cxn>
                  <a:cxn ang="0">
                    <a:pos x="45" y="97"/>
                  </a:cxn>
                  <a:cxn ang="0">
                    <a:pos x="52" y="83"/>
                  </a:cxn>
                  <a:cxn ang="0">
                    <a:pos x="62" y="66"/>
                  </a:cxn>
                  <a:cxn ang="0">
                    <a:pos x="74" y="49"/>
                  </a:cxn>
                  <a:cxn ang="0">
                    <a:pos x="74" y="49"/>
                  </a:cxn>
                </a:cxnLst>
                <a:rect l="0" t="0" r="r" b="b"/>
                <a:pathLst>
                  <a:path w="237" h="282">
                    <a:moveTo>
                      <a:pt x="74" y="49"/>
                    </a:moveTo>
                    <a:lnTo>
                      <a:pt x="52" y="54"/>
                    </a:lnTo>
                    <a:lnTo>
                      <a:pt x="36" y="66"/>
                    </a:lnTo>
                    <a:lnTo>
                      <a:pt x="19" y="83"/>
                    </a:lnTo>
                    <a:lnTo>
                      <a:pt x="7" y="106"/>
                    </a:lnTo>
                    <a:lnTo>
                      <a:pt x="0" y="128"/>
                    </a:lnTo>
                    <a:lnTo>
                      <a:pt x="0" y="161"/>
                    </a:lnTo>
                    <a:lnTo>
                      <a:pt x="9" y="201"/>
                    </a:lnTo>
                    <a:lnTo>
                      <a:pt x="33" y="242"/>
                    </a:lnTo>
                    <a:lnTo>
                      <a:pt x="66" y="266"/>
                    </a:lnTo>
                    <a:lnTo>
                      <a:pt x="100" y="277"/>
                    </a:lnTo>
                    <a:lnTo>
                      <a:pt x="126" y="282"/>
                    </a:lnTo>
                    <a:lnTo>
                      <a:pt x="135" y="282"/>
                    </a:lnTo>
                    <a:lnTo>
                      <a:pt x="138" y="282"/>
                    </a:lnTo>
                    <a:lnTo>
                      <a:pt x="145" y="280"/>
                    </a:lnTo>
                    <a:lnTo>
                      <a:pt x="154" y="277"/>
                    </a:lnTo>
                    <a:lnTo>
                      <a:pt x="171" y="270"/>
                    </a:lnTo>
                    <a:lnTo>
                      <a:pt x="183" y="258"/>
                    </a:lnTo>
                    <a:lnTo>
                      <a:pt x="197" y="247"/>
                    </a:lnTo>
                    <a:lnTo>
                      <a:pt x="209" y="230"/>
                    </a:lnTo>
                    <a:lnTo>
                      <a:pt x="218" y="211"/>
                    </a:lnTo>
                    <a:lnTo>
                      <a:pt x="230" y="171"/>
                    </a:lnTo>
                    <a:lnTo>
                      <a:pt x="237" y="133"/>
                    </a:lnTo>
                    <a:lnTo>
                      <a:pt x="237" y="99"/>
                    </a:lnTo>
                    <a:lnTo>
                      <a:pt x="237" y="80"/>
                    </a:lnTo>
                    <a:lnTo>
                      <a:pt x="235" y="54"/>
                    </a:lnTo>
                    <a:lnTo>
                      <a:pt x="228" y="35"/>
                    </a:lnTo>
                    <a:lnTo>
                      <a:pt x="218" y="16"/>
                    </a:lnTo>
                    <a:lnTo>
                      <a:pt x="206" y="0"/>
                    </a:lnTo>
                    <a:lnTo>
                      <a:pt x="204" y="19"/>
                    </a:lnTo>
                    <a:lnTo>
                      <a:pt x="204" y="40"/>
                    </a:lnTo>
                    <a:lnTo>
                      <a:pt x="202" y="59"/>
                    </a:lnTo>
                    <a:lnTo>
                      <a:pt x="204" y="83"/>
                    </a:lnTo>
                    <a:lnTo>
                      <a:pt x="202" y="99"/>
                    </a:lnTo>
                    <a:lnTo>
                      <a:pt x="202" y="130"/>
                    </a:lnTo>
                    <a:lnTo>
                      <a:pt x="195" y="163"/>
                    </a:lnTo>
                    <a:lnTo>
                      <a:pt x="185" y="199"/>
                    </a:lnTo>
                    <a:lnTo>
                      <a:pt x="171" y="225"/>
                    </a:lnTo>
                    <a:lnTo>
                      <a:pt x="152" y="242"/>
                    </a:lnTo>
                    <a:lnTo>
                      <a:pt x="138" y="247"/>
                    </a:lnTo>
                    <a:lnTo>
                      <a:pt x="133" y="249"/>
                    </a:lnTo>
                    <a:lnTo>
                      <a:pt x="126" y="249"/>
                    </a:lnTo>
                    <a:lnTo>
                      <a:pt x="109" y="244"/>
                    </a:lnTo>
                    <a:lnTo>
                      <a:pt x="85" y="235"/>
                    </a:lnTo>
                    <a:lnTo>
                      <a:pt x="59" y="216"/>
                    </a:lnTo>
                    <a:lnTo>
                      <a:pt x="40" y="190"/>
                    </a:lnTo>
                    <a:lnTo>
                      <a:pt x="36" y="159"/>
                    </a:lnTo>
                    <a:lnTo>
                      <a:pt x="36" y="133"/>
                    </a:lnTo>
                    <a:lnTo>
                      <a:pt x="40" y="116"/>
                    </a:lnTo>
                    <a:lnTo>
                      <a:pt x="45" y="97"/>
                    </a:lnTo>
                    <a:lnTo>
                      <a:pt x="52" y="83"/>
                    </a:lnTo>
                    <a:lnTo>
                      <a:pt x="62" y="66"/>
                    </a:lnTo>
                    <a:lnTo>
                      <a:pt x="74" y="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314" name="Freeform 114"/>
              <p:cNvSpPr>
                <a:spLocks/>
              </p:cNvSpPr>
              <p:nvPr/>
            </p:nvSpPr>
            <p:spPr bwMode="auto">
              <a:xfrm>
                <a:off x="6500" y="5470"/>
                <a:ext cx="95" cy="93"/>
              </a:xfrm>
              <a:custGeom>
                <a:avLst/>
                <a:gdLst/>
                <a:ahLst/>
                <a:cxnLst>
                  <a:cxn ang="0">
                    <a:pos x="92" y="5"/>
                  </a:cxn>
                  <a:cxn ang="0">
                    <a:pos x="83" y="7"/>
                  </a:cxn>
                  <a:cxn ang="0">
                    <a:pos x="73" y="10"/>
                  </a:cxn>
                  <a:cxn ang="0">
                    <a:pos x="69" y="12"/>
                  </a:cxn>
                  <a:cxn ang="0">
                    <a:pos x="64" y="17"/>
                  </a:cxn>
                  <a:cxn ang="0">
                    <a:pos x="52" y="31"/>
                  </a:cxn>
                  <a:cxn ang="0">
                    <a:pos x="52" y="22"/>
                  </a:cxn>
                  <a:cxn ang="0">
                    <a:pos x="55" y="17"/>
                  </a:cxn>
                  <a:cxn ang="0">
                    <a:pos x="52" y="7"/>
                  </a:cxn>
                  <a:cxn ang="0">
                    <a:pos x="47" y="0"/>
                  </a:cxn>
                  <a:cxn ang="0">
                    <a:pos x="38" y="0"/>
                  </a:cxn>
                  <a:cxn ang="0">
                    <a:pos x="31" y="5"/>
                  </a:cxn>
                  <a:cxn ang="0">
                    <a:pos x="26" y="7"/>
                  </a:cxn>
                  <a:cxn ang="0">
                    <a:pos x="21" y="14"/>
                  </a:cxn>
                  <a:cxn ang="0">
                    <a:pos x="19" y="17"/>
                  </a:cxn>
                  <a:cxn ang="0">
                    <a:pos x="14" y="26"/>
                  </a:cxn>
                  <a:cxn ang="0">
                    <a:pos x="9" y="36"/>
                  </a:cxn>
                  <a:cxn ang="0">
                    <a:pos x="5" y="50"/>
                  </a:cxn>
                  <a:cxn ang="0">
                    <a:pos x="2" y="52"/>
                  </a:cxn>
                  <a:cxn ang="0">
                    <a:pos x="0" y="57"/>
                  </a:cxn>
                  <a:cxn ang="0">
                    <a:pos x="0" y="62"/>
                  </a:cxn>
                  <a:cxn ang="0">
                    <a:pos x="0" y="69"/>
                  </a:cxn>
                  <a:cxn ang="0">
                    <a:pos x="2" y="76"/>
                  </a:cxn>
                  <a:cxn ang="0">
                    <a:pos x="7" y="83"/>
                  </a:cxn>
                  <a:cxn ang="0">
                    <a:pos x="12" y="86"/>
                  </a:cxn>
                  <a:cxn ang="0">
                    <a:pos x="14" y="90"/>
                  </a:cxn>
                  <a:cxn ang="0">
                    <a:pos x="24" y="90"/>
                  </a:cxn>
                  <a:cxn ang="0">
                    <a:pos x="28" y="93"/>
                  </a:cxn>
                  <a:cxn ang="0">
                    <a:pos x="31" y="93"/>
                  </a:cxn>
                  <a:cxn ang="0">
                    <a:pos x="33" y="93"/>
                  </a:cxn>
                  <a:cxn ang="0">
                    <a:pos x="38" y="90"/>
                  </a:cxn>
                  <a:cxn ang="0">
                    <a:pos x="47" y="86"/>
                  </a:cxn>
                  <a:cxn ang="0">
                    <a:pos x="57" y="79"/>
                  </a:cxn>
                  <a:cxn ang="0">
                    <a:pos x="69" y="69"/>
                  </a:cxn>
                  <a:cxn ang="0">
                    <a:pos x="76" y="60"/>
                  </a:cxn>
                  <a:cxn ang="0">
                    <a:pos x="83" y="50"/>
                  </a:cxn>
                  <a:cxn ang="0">
                    <a:pos x="88" y="43"/>
                  </a:cxn>
                  <a:cxn ang="0">
                    <a:pos x="95" y="38"/>
                  </a:cxn>
                  <a:cxn ang="0">
                    <a:pos x="95" y="31"/>
                  </a:cxn>
                  <a:cxn ang="0">
                    <a:pos x="95" y="22"/>
                  </a:cxn>
                  <a:cxn ang="0">
                    <a:pos x="95" y="14"/>
                  </a:cxn>
                  <a:cxn ang="0">
                    <a:pos x="92" y="5"/>
                  </a:cxn>
                  <a:cxn ang="0">
                    <a:pos x="92" y="5"/>
                  </a:cxn>
                </a:cxnLst>
                <a:rect l="0" t="0" r="r" b="b"/>
                <a:pathLst>
                  <a:path w="95" h="93">
                    <a:moveTo>
                      <a:pt x="92" y="5"/>
                    </a:moveTo>
                    <a:lnTo>
                      <a:pt x="83" y="7"/>
                    </a:lnTo>
                    <a:lnTo>
                      <a:pt x="73" y="10"/>
                    </a:lnTo>
                    <a:lnTo>
                      <a:pt x="69" y="12"/>
                    </a:lnTo>
                    <a:lnTo>
                      <a:pt x="64" y="17"/>
                    </a:lnTo>
                    <a:lnTo>
                      <a:pt x="52" y="31"/>
                    </a:lnTo>
                    <a:lnTo>
                      <a:pt x="52" y="22"/>
                    </a:lnTo>
                    <a:lnTo>
                      <a:pt x="55" y="17"/>
                    </a:lnTo>
                    <a:lnTo>
                      <a:pt x="52" y="7"/>
                    </a:lnTo>
                    <a:lnTo>
                      <a:pt x="47" y="0"/>
                    </a:lnTo>
                    <a:lnTo>
                      <a:pt x="38" y="0"/>
                    </a:lnTo>
                    <a:lnTo>
                      <a:pt x="31" y="5"/>
                    </a:lnTo>
                    <a:lnTo>
                      <a:pt x="26" y="7"/>
                    </a:lnTo>
                    <a:lnTo>
                      <a:pt x="21" y="14"/>
                    </a:lnTo>
                    <a:lnTo>
                      <a:pt x="19" y="17"/>
                    </a:lnTo>
                    <a:lnTo>
                      <a:pt x="14" y="26"/>
                    </a:lnTo>
                    <a:lnTo>
                      <a:pt x="9" y="36"/>
                    </a:lnTo>
                    <a:lnTo>
                      <a:pt x="5" y="50"/>
                    </a:lnTo>
                    <a:lnTo>
                      <a:pt x="2" y="52"/>
                    </a:lnTo>
                    <a:lnTo>
                      <a:pt x="0" y="57"/>
                    </a:lnTo>
                    <a:lnTo>
                      <a:pt x="0" y="62"/>
                    </a:lnTo>
                    <a:lnTo>
                      <a:pt x="0" y="69"/>
                    </a:lnTo>
                    <a:lnTo>
                      <a:pt x="2" y="76"/>
                    </a:lnTo>
                    <a:lnTo>
                      <a:pt x="7" y="83"/>
                    </a:lnTo>
                    <a:lnTo>
                      <a:pt x="12" y="86"/>
                    </a:lnTo>
                    <a:lnTo>
                      <a:pt x="14" y="90"/>
                    </a:lnTo>
                    <a:lnTo>
                      <a:pt x="24" y="90"/>
                    </a:lnTo>
                    <a:lnTo>
                      <a:pt x="28" y="93"/>
                    </a:lnTo>
                    <a:lnTo>
                      <a:pt x="31" y="93"/>
                    </a:lnTo>
                    <a:lnTo>
                      <a:pt x="33" y="93"/>
                    </a:lnTo>
                    <a:lnTo>
                      <a:pt x="38" y="90"/>
                    </a:lnTo>
                    <a:lnTo>
                      <a:pt x="47" y="86"/>
                    </a:lnTo>
                    <a:lnTo>
                      <a:pt x="57" y="79"/>
                    </a:lnTo>
                    <a:lnTo>
                      <a:pt x="69" y="69"/>
                    </a:lnTo>
                    <a:lnTo>
                      <a:pt x="76" y="60"/>
                    </a:lnTo>
                    <a:lnTo>
                      <a:pt x="83" y="50"/>
                    </a:lnTo>
                    <a:lnTo>
                      <a:pt x="88" y="43"/>
                    </a:lnTo>
                    <a:lnTo>
                      <a:pt x="95" y="38"/>
                    </a:lnTo>
                    <a:lnTo>
                      <a:pt x="95" y="31"/>
                    </a:lnTo>
                    <a:lnTo>
                      <a:pt x="95" y="22"/>
                    </a:lnTo>
                    <a:lnTo>
                      <a:pt x="95" y="14"/>
                    </a:lnTo>
                    <a:lnTo>
                      <a:pt x="92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315" name="Freeform 115"/>
              <p:cNvSpPr>
                <a:spLocks/>
              </p:cNvSpPr>
              <p:nvPr/>
            </p:nvSpPr>
            <p:spPr bwMode="auto">
              <a:xfrm>
                <a:off x="6649" y="5090"/>
                <a:ext cx="159" cy="430"/>
              </a:xfrm>
              <a:custGeom>
                <a:avLst/>
                <a:gdLst/>
                <a:ahLst/>
                <a:cxnLst>
                  <a:cxn ang="0">
                    <a:pos x="157" y="183"/>
                  </a:cxn>
                  <a:cxn ang="0">
                    <a:pos x="152" y="143"/>
                  </a:cxn>
                  <a:cxn ang="0">
                    <a:pos x="136" y="93"/>
                  </a:cxn>
                  <a:cxn ang="0">
                    <a:pos x="117" y="48"/>
                  </a:cxn>
                  <a:cxn ang="0">
                    <a:pos x="100" y="22"/>
                  </a:cxn>
                  <a:cxn ang="0">
                    <a:pos x="74" y="5"/>
                  </a:cxn>
                  <a:cxn ang="0">
                    <a:pos x="65" y="14"/>
                  </a:cxn>
                  <a:cxn ang="0">
                    <a:pos x="74" y="38"/>
                  </a:cxn>
                  <a:cxn ang="0">
                    <a:pos x="86" y="62"/>
                  </a:cxn>
                  <a:cxn ang="0">
                    <a:pos x="103" y="105"/>
                  </a:cxn>
                  <a:cxn ang="0">
                    <a:pos x="117" y="150"/>
                  </a:cxn>
                  <a:cxn ang="0">
                    <a:pos x="124" y="185"/>
                  </a:cxn>
                  <a:cxn ang="0">
                    <a:pos x="126" y="195"/>
                  </a:cxn>
                  <a:cxn ang="0">
                    <a:pos x="124" y="228"/>
                  </a:cxn>
                  <a:cxn ang="0">
                    <a:pos x="110" y="271"/>
                  </a:cxn>
                  <a:cxn ang="0">
                    <a:pos x="84" y="302"/>
                  </a:cxn>
                  <a:cxn ang="0">
                    <a:pos x="62" y="316"/>
                  </a:cxn>
                  <a:cxn ang="0">
                    <a:pos x="41" y="333"/>
                  </a:cxn>
                  <a:cxn ang="0">
                    <a:pos x="38" y="347"/>
                  </a:cxn>
                  <a:cxn ang="0">
                    <a:pos x="55" y="347"/>
                  </a:cxn>
                  <a:cxn ang="0">
                    <a:pos x="57" y="364"/>
                  </a:cxn>
                  <a:cxn ang="0">
                    <a:pos x="43" y="387"/>
                  </a:cxn>
                  <a:cxn ang="0">
                    <a:pos x="41" y="390"/>
                  </a:cxn>
                  <a:cxn ang="0">
                    <a:pos x="41" y="387"/>
                  </a:cxn>
                  <a:cxn ang="0">
                    <a:pos x="41" y="375"/>
                  </a:cxn>
                  <a:cxn ang="0">
                    <a:pos x="36" y="361"/>
                  </a:cxn>
                  <a:cxn ang="0">
                    <a:pos x="24" y="356"/>
                  </a:cxn>
                  <a:cxn ang="0">
                    <a:pos x="12" y="366"/>
                  </a:cxn>
                  <a:cxn ang="0">
                    <a:pos x="8" y="375"/>
                  </a:cxn>
                  <a:cxn ang="0">
                    <a:pos x="8" y="385"/>
                  </a:cxn>
                  <a:cxn ang="0">
                    <a:pos x="3" y="397"/>
                  </a:cxn>
                  <a:cxn ang="0">
                    <a:pos x="0" y="411"/>
                  </a:cxn>
                  <a:cxn ang="0">
                    <a:pos x="12" y="428"/>
                  </a:cxn>
                  <a:cxn ang="0">
                    <a:pos x="24" y="430"/>
                  </a:cxn>
                  <a:cxn ang="0">
                    <a:pos x="55" y="421"/>
                  </a:cxn>
                  <a:cxn ang="0">
                    <a:pos x="65" y="413"/>
                  </a:cxn>
                  <a:cxn ang="0">
                    <a:pos x="86" y="380"/>
                  </a:cxn>
                  <a:cxn ang="0">
                    <a:pos x="100" y="340"/>
                  </a:cxn>
                  <a:cxn ang="0">
                    <a:pos x="100" y="333"/>
                  </a:cxn>
                  <a:cxn ang="0">
                    <a:pos x="129" y="304"/>
                  </a:cxn>
                  <a:cxn ang="0">
                    <a:pos x="152" y="261"/>
                  </a:cxn>
                  <a:cxn ang="0">
                    <a:pos x="159" y="209"/>
                  </a:cxn>
                  <a:cxn ang="0">
                    <a:pos x="157" y="188"/>
                  </a:cxn>
                </a:cxnLst>
                <a:rect l="0" t="0" r="r" b="b"/>
                <a:pathLst>
                  <a:path w="159" h="430">
                    <a:moveTo>
                      <a:pt x="157" y="188"/>
                    </a:moveTo>
                    <a:lnTo>
                      <a:pt x="157" y="183"/>
                    </a:lnTo>
                    <a:lnTo>
                      <a:pt x="157" y="166"/>
                    </a:lnTo>
                    <a:lnTo>
                      <a:pt x="152" y="143"/>
                    </a:lnTo>
                    <a:lnTo>
                      <a:pt x="145" y="119"/>
                    </a:lnTo>
                    <a:lnTo>
                      <a:pt x="136" y="93"/>
                    </a:lnTo>
                    <a:lnTo>
                      <a:pt x="126" y="69"/>
                    </a:lnTo>
                    <a:lnTo>
                      <a:pt x="117" y="48"/>
                    </a:lnTo>
                    <a:lnTo>
                      <a:pt x="110" y="36"/>
                    </a:lnTo>
                    <a:lnTo>
                      <a:pt x="100" y="22"/>
                    </a:lnTo>
                    <a:lnTo>
                      <a:pt x="88" y="12"/>
                    </a:lnTo>
                    <a:lnTo>
                      <a:pt x="74" y="5"/>
                    </a:lnTo>
                    <a:lnTo>
                      <a:pt x="60" y="0"/>
                    </a:lnTo>
                    <a:lnTo>
                      <a:pt x="65" y="14"/>
                    </a:lnTo>
                    <a:lnTo>
                      <a:pt x="69" y="26"/>
                    </a:lnTo>
                    <a:lnTo>
                      <a:pt x="74" y="38"/>
                    </a:lnTo>
                    <a:lnTo>
                      <a:pt x="81" y="52"/>
                    </a:lnTo>
                    <a:lnTo>
                      <a:pt x="86" y="62"/>
                    </a:lnTo>
                    <a:lnTo>
                      <a:pt x="95" y="81"/>
                    </a:lnTo>
                    <a:lnTo>
                      <a:pt x="103" y="105"/>
                    </a:lnTo>
                    <a:lnTo>
                      <a:pt x="112" y="128"/>
                    </a:lnTo>
                    <a:lnTo>
                      <a:pt x="117" y="150"/>
                    </a:lnTo>
                    <a:lnTo>
                      <a:pt x="122" y="171"/>
                    </a:lnTo>
                    <a:lnTo>
                      <a:pt x="124" y="185"/>
                    </a:lnTo>
                    <a:lnTo>
                      <a:pt x="126" y="190"/>
                    </a:lnTo>
                    <a:lnTo>
                      <a:pt x="126" y="195"/>
                    </a:lnTo>
                    <a:lnTo>
                      <a:pt x="126" y="209"/>
                    </a:lnTo>
                    <a:lnTo>
                      <a:pt x="124" y="228"/>
                    </a:lnTo>
                    <a:lnTo>
                      <a:pt x="119" y="250"/>
                    </a:lnTo>
                    <a:lnTo>
                      <a:pt x="110" y="271"/>
                    </a:lnTo>
                    <a:lnTo>
                      <a:pt x="95" y="290"/>
                    </a:lnTo>
                    <a:lnTo>
                      <a:pt x="84" y="302"/>
                    </a:lnTo>
                    <a:lnTo>
                      <a:pt x="74" y="309"/>
                    </a:lnTo>
                    <a:lnTo>
                      <a:pt x="62" y="316"/>
                    </a:lnTo>
                    <a:lnTo>
                      <a:pt x="53" y="323"/>
                    </a:lnTo>
                    <a:lnTo>
                      <a:pt x="41" y="333"/>
                    </a:lnTo>
                    <a:lnTo>
                      <a:pt x="31" y="347"/>
                    </a:lnTo>
                    <a:lnTo>
                      <a:pt x="38" y="347"/>
                    </a:lnTo>
                    <a:lnTo>
                      <a:pt x="48" y="347"/>
                    </a:lnTo>
                    <a:lnTo>
                      <a:pt x="55" y="347"/>
                    </a:lnTo>
                    <a:lnTo>
                      <a:pt x="62" y="347"/>
                    </a:lnTo>
                    <a:lnTo>
                      <a:pt x="57" y="364"/>
                    </a:lnTo>
                    <a:lnTo>
                      <a:pt x="50" y="378"/>
                    </a:lnTo>
                    <a:lnTo>
                      <a:pt x="43" y="387"/>
                    </a:lnTo>
                    <a:lnTo>
                      <a:pt x="41" y="390"/>
                    </a:lnTo>
                    <a:lnTo>
                      <a:pt x="38" y="392"/>
                    </a:lnTo>
                    <a:lnTo>
                      <a:pt x="41" y="387"/>
                    </a:lnTo>
                    <a:lnTo>
                      <a:pt x="41" y="385"/>
                    </a:lnTo>
                    <a:lnTo>
                      <a:pt x="41" y="375"/>
                    </a:lnTo>
                    <a:lnTo>
                      <a:pt x="41" y="368"/>
                    </a:lnTo>
                    <a:lnTo>
                      <a:pt x="36" y="361"/>
                    </a:lnTo>
                    <a:lnTo>
                      <a:pt x="34" y="354"/>
                    </a:lnTo>
                    <a:lnTo>
                      <a:pt x="24" y="356"/>
                    </a:lnTo>
                    <a:lnTo>
                      <a:pt x="17" y="361"/>
                    </a:lnTo>
                    <a:lnTo>
                      <a:pt x="12" y="366"/>
                    </a:lnTo>
                    <a:lnTo>
                      <a:pt x="10" y="373"/>
                    </a:lnTo>
                    <a:lnTo>
                      <a:pt x="8" y="375"/>
                    </a:lnTo>
                    <a:lnTo>
                      <a:pt x="8" y="380"/>
                    </a:lnTo>
                    <a:lnTo>
                      <a:pt x="8" y="385"/>
                    </a:lnTo>
                    <a:lnTo>
                      <a:pt x="5" y="392"/>
                    </a:lnTo>
                    <a:lnTo>
                      <a:pt x="3" y="397"/>
                    </a:lnTo>
                    <a:lnTo>
                      <a:pt x="0" y="404"/>
                    </a:lnTo>
                    <a:lnTo>
                      <a:pt x="0" y="411"/>
                    </a:lnTo>
                    <a:lnTo>
                      <a:pt x="12" y="428"/>
                    </a:lnTo>
                    <a:lnTo>
                      <a:pt x="15" y="428"/>
                    </a:lnTo>
                    <a:lnTo>
                      <a:pt x="24" y="430"/>
                    </a:lnTo>
                    <a:lnTo>
                      <a:pt x="41" y="428"/>
                    </a:lnTo>
                    <a:lnTo>
                      <a:pt x="55" y="421"/>
                    </a:lnTo>
                    <a:lnTo>
                      <a:pt x="62" y="416"/>
                    </a:lnTo>
                    <a:lnTo>
                      <a:pt x="65" y="413"/>
                    </a:lnTo>
                    <a:lnTo>
                      <a:pt x="74" y="404"/>
                    </a:lnTo>
                    <a:lnTo>
                      <a:pt x="86" y="380"/>
                    </a:lnTo>
                    <a:lnTo>
                      <a:pt x="95" y="354"/>
                    </a:lnTo>
                    <a:lnTo>
                      <a:pt x="100" y="340"/>
                    </a:lnTo>
                    <a:lnTo>
                      <a:pt x="100" y="335"/>
                    </a:lnTo>
                    <a:lnTo>
                      <a:pt x="100" y="333"/>
                    </a:lnTo>
                    <a:lnTo>
                      <a:pt x="114" y="321"/>
                    </a:lnTo>
                    <a:lnTo>
                      <a:pt x="129" y="304"/>
                    </a:lnTo>
                    <a:lnTo>
                      <a:pt x="141" y="283"/>
                    </a:lnTo>
                    <a:lnTo>
                      <a:pt x="152" y="261"/>
                    </a:lnTo>
                    <a:lnTo>
                      <a:pt x="157" y="233"/>
                    </a:lnTo>
                    <a:lnTo>
                      <a:pt x="159" y="209"/>
                    </a:lnTo>
                    <a:lnTo>
                      <a:pt x="157" y="193"/>
                    </a:lnTo>
                    <a:lnTo>
                      <a:pt x="157" y="18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316" name="Freeform 116"/>
              <p:cNvSpPr>
                <a:spLocks/>
              </p:cNvSpPr>
              <p:nvPr/>
            </p:nvSpPr>
            <p:spPr bwMode="auto">
              <a:xfrm>
                <a:off x="6163" y="3316"/>
                <a:ext cx="21" cy="29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5" y="5"/>
                  </a:cxn>
                  <a:cxn ang="0">
                    <a:pos x="2" y="10"/>
                  </a:cxn>
                  <a:cxn ang="0">
                    <a:pos x="0" y="17"/>
                  </a:cxn>
                  <a:cxn ang="0">
                    <a:pos x="5" y="22"/>
                  </a:cxn>
                  <a:cxn ang="0">
                    <a:pos x="7" y="26"/>
                  </a:cxn>
                  <a:cxn ang="0">
                    <a:pos x="12" y="29"/>
                  </a:cxn>
                  <a:cxn ang="0">
                    <a:pos x="16" y="26"/>
                  </a:cxn>
                  <a:cxn ang="0">
                    <a:pos x="21" y="22"/>
                  </a:cxn>
                  <a:cxn ang="0">
                    <a:pos x="21" y="15"/>
                  </a:cxn>
                  <a:cxn ang="0">
                    <a:pos x="16" y="5"/>
                  </a:cxn>
                  <a:cxn ang="0">
                    <a:pos x="12" y="0"/>
                  </a:cxn>
                  <a:cxn ang="0">
                    <a:pos x="7" y="0"/>
                  </a:cxn>
                  <a:cxn ang="0">
                    <a:pos x="7" y="0"/>
                  </a:cxn>
                </a:cxnLst>
                <a:rect l="0" t="0" r="r" b="b"/>
                <a:pathLst>
                  <a:path w="21" h="29">
                    <a:moveTo>
                      <a:pt x="7" y="0"/>
                    </a:moveTo>
                    <a:lnTo>
                      <a:pt x="5" y="5"/>
                    </a:lnTo>
                    <a:lnTo>
                      <a:pt x="2" y="10"/>
                    </a:lnTo>
                    <a:lnTo>
                      <a:pt x="0" y="17"/>
                    </a:lnTo>
                    <a:lnTo>
                      <a:pt x="5" y="22"/>
                    </a:lnTo>
                    <a:lnTo>
                      <a:pt x="7" y="26"/>
                    </a:lnTo>
                    <a:lnTo>
                      <a:pt x="12" y="29"/>
                    </a:lnTo>
                    <a:lnTo>
                      <a:pt x="16" y="26"/>
                    </a:lnTo>
                    <a:lnTo>
                      <a:pt x="21" y="22"/>
                    </a:lnTo>
                    <a:lnTo>
                      <a:pt x="21" y="15"/>
                    </a:lnTo>
                    <a:lnTo>
                      <a:pt x="16" y="5"/>
                    </a:lnTo>
                    <a:lnTo>
                      <a:pt x="12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317" name="Freeform 117"/>
              <p:cNvSpPr>
                <a:spLocks/>
              </p:cNvSpPr>
              <p:nvPr/>
            </p:nvSpPr>
            <p:spPr bwMode="auto">
              <a:xfrm>
                <a:off x="6680" y="3314"/>
                <a:ext cx="22" cy="24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5" y="2"/>
                  </a:cxn>
                  <a:cxn ang="0">
                    <a:pos x="3" y="7"/>
                  </a:cxn>
                  <a:cxn ang="0">
                    <a:pos x="0" y="12"/>
                  </a:cxn>
                  <a:cxn ang="0">
                    <a:pos x="3" y="19"/>
                  </a:cxn>
                  <a:cxn ang="0">
                    <a:pos x="5" y="21"/>
                  </a:cxn>
                  <a:cxn ang="0">
                    <a:pos x="12" y="24"/>
                  </a:cxn>
                  <a:cxn ang="0">
                    <a:pos x="15" y="24"/>
                  </a:cxn>
                  <a:cxn ang="0">
                    <a:pos x="19" y="19"/>
                  </a:cxn>
                  <a:cxn ang="0">
                    <a:pos x="22" y="14"/>
                  </a:cxn>
                  <a:cxn ang="0">
                    <a:pos x="19" y="7"/>
                  </a:cxn>
                  <a:cxn ang="0">
                    <a:pos x="15" y="0"/>
                  </a:cxn>
                  <a:cxn ang="0">
                    <a:pos x="10" y="0"/>
                  </a:cxn>
                  <a:cxn ang="0">
                    <a:pos x="10" y="0"/>
                  </a:cxn>
                </a:cxnLst>
                <a:rect l="0" t="0" r="r" b="b"/>
                <a:pathLst>
                  <a:path w="22" h="24">
                    <a:moveTo>
                      <a:pt x="10" y="0"/>
                    </a:moveTo>
                    <a:lnTo>
                      <a:pt x="5" y="2"/>
                    </a:lnTo>
                    <a:lnTo>
                      <a:pt x="3" y="7"/>
                    </a:lnTo>
                    <a:lnTo>
                      <a:pt x="0" y="12"/>
                    </a:lnTo>
                    <a:lnTo>
                      <a:pt x="3" y="19"/>
                    </a:lnTo>
                    <a:lnTo>
                      <a:pt x="5" y="21"/>
                    </a:lnTo>
                    <a:lnTo>
                      <a:pt x="12" y="24"/>
                    </a:lnTo>
                    <a:lnTo>
                      <a:pt x="15" y="24"/>
                    </a:lnTo>
                    <a:lnTo>
                      <a:pt x="19" y="19"/>
                    </a:lnTo>
                    <a:lnTo>
                      <a:pt x="22" y="14"/>
                    </a:lnTo>
                    <a:lnTo>
                      <a:pt x="19" y="7"/>
                    </a:lnTo>
                    <a:lnTo>
                      <a:pt x="15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179318" name="Picture 118" descr="J0283714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21" y="3114"/>
              <a:ext cx="570" cy="840"/>
            </a:xfrm>
            <a:prstGeom prst="rect">
              <a:avLst/>
            </a:prstGeom>
            <a:noFill/>
          </p:spPr>
        </p:pic>
      </p:grpSp>
      <p:pic>
        <p:nvPicPr>
          <p:cNvPr id="179319" name="Picture 119" descr="кн">
            <a:hlinkClick r:id="" action="ppaction://hlinkshowjump?jump=nextslide">
              <a:snd r:embed="rId4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5805488"/>
            <a:ext cx="1223963" cy="863600"/>
          </a:xfrm>
          <a:prstGeom prst="rect">
            <a:avLst/>
          </a:prstGeom>
          <a:solidFill>
            <a:srgbClr val="CCECFF"/>
          </a:solidFill>
          <a:ln w="9525">
            <a:solidFill>
              <a:srgbClr val="3399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9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79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920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920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92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9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uiExpand="1" build="p" animBg="1"/>
      <p:bldP spid="179204" grpId="0" animBg="1"/>
      <p:bldP spid="179205" grpId="0" animBg="1"/>
      <p:bldP spid="17920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CC00FF"/>
            </a:solidFill>
          </a:ln>
        </p:spPr>
        <p:txBody>
          <a:bodyPr/>
          <a:lstStyle/>
          <a:p>
            <a:pPr algn="ctr"/>
            <a:r>
              <a:rPr lang="ru-RU" b="1">
                <a:solidFill>
                  <a:srgbClr val="6600CC"/>
                </a:solidFill>
              </a:rPr>
              <a:t>Волшебная лестница</a:t>
            </a:r>
          </a:p>
        </p:txBody>
      </p:sp>
      <p:pic>
        <p:nvPicPr>
          <p:cNvPr id="13005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 l="27257" t="39284" r="17488" b="28268"/>
          <a:stretch>
            <a:fillRect/>
          </a:stretch>
        </p:blipFill>
        <p:spPr>
          <a:xfrm>
            <a:off x="395288" y="1700213"/>
            <a:ext cx="8280400" cy="4679950"/>
          </a:xfrm>
          <a:ln>
            <a:solidFill>
              <a:srgbClr val="CC00FF"/>
            </a:solidFill>
          </a:ln>
        </p:spPr>
      </p:pic>
      <p:pic>
        <p:nvPicPr>
          <p:cNvPr id="130069" name="Picture 21" descr="00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916113"/>
            <a:ext cx="2519362" cy="2376487"/>
          </a:xfrm>
          <a:prstGeom prst="rect">
            <a:avLst/>
          </a:prstGeom>
          <a:noFill/>
        </p:spPr>
      </p:pic>
      <p:pic>
        <p:nvPicPr>
          <p:cNvPr id="130070" name="Picture 22" descr="кн">
            <a:hlinkClick r:id="" action="ppaction://hlinkshowjump?jump=nextslide">
              <a:snd r:embed="rId4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025" y="5084763"/>
            <a:ext cx="1584325" cy="1008062"/>
          </a:xfrm>
          <a:prstGeom prst="rect">
            <a:avLst/>
          </a:prstGeom>
          <a:solidFill>
            <a:srgbClr val="CCECFF"/>
          </a:solidFill>
          <a:ln w="9525">
            <a:solidFill>
              <a:srgbClr val="3399FF"/>
            </a:solidFill>
            <a:miter lim="800000"/>
            <a:headEnd/>
            <a:tailEnd/>
          </a:ln>
        </p:spPr>
      </p:pic>
      <p:sp>
        <p:nvSpPr>
          <p:cNvPr id="130071" name="Text Box 23"/>
          <p:cNvSpPr txBox="1">
            <a:spLocks noChangeArrowheads="1"/>
          </p:cNvSpPr>
          <p:nvPr/>
        </p:nvSpPr>
        <p:spPr bwMode="auto">
          <a:xfrm>
            <a:off x="2339975" y="5445125"/>
            <a:ext cx="1368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6C2E6D"/>
                </a:solidFill>
              </a:rPr>
              <a:t>0,55</a:t>
            </a:r>
          </a:p>
        </p:txBody>
      </p:sp>
      <p:sp>
        <p:nvSpPr>
          <p:cNvPr id="130072" name="Text Box 24"/>
          <p:cNvSpPr txBox="1">
            <a:spLocks noChangeArrowheads="1"/>
          </p:cNvSpPr>
          <p:nvPr/>
        </p:nvSpPr>
        <p:spPr bwMode="auto">
          <a:xfrm>
            <a:off x="4500563" y="4581525"/>
            <a:ext cx="935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6C2E6D"/>
                </a:solidFill>
              </a:rPr>
              <a:t>1,8</a:t>
            </a:r>
          </a:p>
        </p:txBody>
      </p:sp>
      <p:sp>
        <p:nvSpPr>
          <p:cNvPr id="130073" name="Text Box 25"/>
          <p:cNvSpPr txBox="1">
            <a:spLocks noChangeArrowheads="1"/>
          </p:cNvSpPr>
          <p:nvPr/>
        </p:nvSpPr>
        <p:spPr bwMode="auto">
          <a:xfrm>
            <a:off x="6156325" y="3644900"/>
            <a:ext cx="1008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6C2E6D"/>
                </a:solidFill>
              </a:rPr>
              <a:t>18</a:t>
            </a:r>
          </a:p>
        </p:txBody>
      </p:sp>
      <p:sp>
        <p:nvSpPr>
          <p:cNvPr id="130074" name="Text Box 26"/>
          <p:cNvSpPr txBox="1">
            <a:spLocks noChangeArrowheads="1"/>
          </p:cNvSpPr>
          <p:nvPr/>
        </p:nvSpPr>
        <p:spPr bwMode="auto">
          <a:xfrm>
            <a:off x="7667625" y="2708275"/>
            <a:ext cx="936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6C2E6D"/>
                </a:solidFill>
              </a:rPr>
              <a:t>66,6</a:t>
            </a:r>
          </a:p>
        </p:txBody>
      </p:sp>
      <p:sp>
        <p:nvSpPr>
          <p:cNvPr id="130075" name="Text Box 27"/>
          <p:cNvSpPr txBox="1">
            <a:spLocks noChangeArrowheads="1"/>
          </p:cNvSpPr>
          <p:nvPr/>
        </p:nvSpPr>
        <p:spPr bwMode="auto">
          <a:xfrm>
            <a:off x="3779838" y="2060575"/>
            <a:ext cx="2016125" cy="1108075"/>
          </a:xfrm>
          <a:prstGeom prst="rect">
            <a:avLst/>
          </a:prstGeom>
          <a:solidFill>
            <a:srgbClr val="CCECFF"/>
          </a:solidFill>
          <a:ln w="9525">
            <a:solidFill>
              <a:srgbClr val="66FF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 b="1">
                <a:solidFill>
                  <a:srgbClr val="000099"/>
                </a:solidFill>
              </a:rPr>
              <a:t>???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005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005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00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30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3000"/>
                                        <p:tgtEl>
                                          <p:spTgt spid="130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30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30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30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30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1300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30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nimBg="1"/>
      <p:bldP spid="130052" grpId="0" build="p" animBg="1"/>
      <p:bldP spid="130071" grpId="0"/>
      <p:bldP spid="130073" grpId="0"/>
      <p:bldP spid="130075" grpId="0" animBg="1"/>
      <p:bldP spid="13007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CC00FF"/>
            </a:solidFill>
          </a:ln>
        </p:spPr>
        <p:txBody>
          <a:bodyPr/>
          <a:lstStyle/>
          <a:p>
            <a:pPr algn="ctr"/>
            <a:r>
              <a:rPr lang="ru-RU" b="1">
                <a:solidFill>
                  <a:srgbClr val="6600CC"/>
                </a:solidFill>
              </a:rPr>
              <a:t>Изучение нового материала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  <a:ln>
            <a:solidFill>
              <a:srgbClr val="CC00FF"/>
            </a:solidFill>
          </a:ln>
        </p:spPr>
        <p:txBody>
          <a:bodyPr/>
          <a:lstStyle/>
          <a:p>
            <a:r>
              <a:rPr lang="ru-RU"/>
              <a:t>Пункт 36, страница 296.</a:t>
            </a:r>
          </a:p>
          <a:p>
            <a:r>
              <a:rPr lang="ru-RU" sz="3200"/>
              <a:t>Чтобы </a:t>
            </a:r>
            <a:r>
              <a:rPr lang="ru-RU" sz="3200" b="1">
                <a:solidFill>
                  <a:srgbClr val="6C2E6D"/>
                </a:solidFill>
              </a:rPr>
              <a:t>перемножить две</a:t>
            </a:r>
            <a:r>
              <a:rPr lang="ru-RU" sz="3200" b="1"/>
              <a:t> </a:t>
            </a:r>
            <a:r>
              <a:rPr lang="ru-RU" sz="3200" b="1">
                <a:solidFill>
                  <a:srgbClr val="6C2E6D"/>
                </a:solidFill>
              </a:rPr>
              <a:t>десятичные дроби</a:t>
            </a:r>
            <a:r>
              <a:rPr lang="ru-RU" sz="3200"/>
              <a:t>, надо</a:t>
            </a:r>
            <a:r>
              <a:rPr lang="ru-RU" sz="3200" b="1"/>
              <a:t>:</a:t>
            </a:r>
          </a:p>
          <a:p>
            <a:pPr>
              <a:buFont typeface="Wingdings" pitchFamily="2" charset="2"/>
              <a:buNone/>
            </a:pPr>
            <a:r>
              <a:rPr lang="ru-RU"/>
              <a:t> 1) выполнить умножение, не обращая внимание на запятые;</a:t>
            </a:r>
          </a:p>
          <a:p>
            <a:pPr>
              <a:buFont typeface="Wingdings" pitchFamily="2" charset="2"/>
              <a:buNone/>
            </a:pPr>
            <a:r>
              <a:rPr lang="ru-RU"/>
              <a:t>2) Отделить запятой столько цифр справа, сколько их стоит после запятой в обоих множителях вместе.</a:t>
            </a:r>
          </a:p>
        </p:txBody>
      </p:sp>
      <p:pic>
        <p:nvPicPr>
          <p:cNvPr id="180277" name="Picture 53" descr="j02153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5013325"/>
            <a:ext cx="2390775" cy="155892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</p:spPr>
      </p:pic>
      <p:pic>
        <p:nvPicPr>
          <p:cNvPr id="180278" name="Picture 54" descr="кн">
            <a:hlinkClick r:id="" action="ppaction://hlinkshowjump?jump=nextslide">
              <a:snd r:embed="rId3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5734050"/>
            <a:ext cx="1223962" cy="863600"/>
          </a:xfrm>
          <a:prstGeom prst="rect">
            <a:avLst/>
          </a:prstGeom>
          <a:solidFill>
            <a:srgbClr val="CCECFF"/>
          </a:solidFill>
          <a:ln w="9525">
            <a:solidFill>
              <a:srgbClr val="3399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0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8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CC00FF"/>
            </a:solidFill>
          </a:ln>
        </p:spPr>
        <p:txBody>
          <a:bodyPr/>
          <a:lstStyle/>
          <a:p>
            <a:pPr algn="ctr"/>
            <a:r>
              <a:rPr lang="ru-RU" b="1">
                <a:solidFill>
                  <a:srgbClr val="6600CC"/>
                </a:solidFill>
              </a:rPr>
              <a:t>Опорный конспект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4186237" cy="4679950"/>
          </a:xfrm>
          <a:ln>
            <a:solidFill>
              <a:srgbClr val="CC00FF"/>
            </a:solidFill>
          </a:ln>
        </p:spPr>
        <p:txBody>
          <a:bodyPr/>
          <a:lstStyle/>
          <a:p>
            <a:r>
              <a:rPr lang="ru-RU" b="1"/>
              <a:t>1</a:t>
            </a:r>
            <a:r>
              <a:rPr lang="ru-RU"/>
              <a:t>) Запись.</a:t>
            </a:r>
          </a:p>
          <a:p>
            <a:r>
              <a:rPr lang="ru-RU" b="1"/>
              <a:t>2</a:t>
            </a:r>
            <a:r>
              <a:rPr lang="ru-RU"/>
              <a:t>) Умножение.</a:t>
            </a:r>
          </a:p>
          <a:p>
            <a:r>
              <a:rPr lang="ru-RU" b="1"/>
              <a:t>3</a:t>
            </a:r>
            <a:r>
              <a:rPr lang="ru-RU"/>
              <a:t>) Количество знаков после запятой.</a:t>
            </a:r>
          </a:p>
          <a:p>
            <a:r>
              <a:rPr lang="ru-RU" b="1"/>
              <a:t>4</a:t>
            </a:r>
            <a:r>
              <a:rPr lang="ru-RU"/>
              <a:t>) Запятая</a:t>
            </a:r>
          </a:p>
          <a:p>
            <a:pPr>
              <a:buFont typeface="Wingdings" pitchFamily="2" charset="2"/>
              <a:buNone/>
            </a:pPr>
            <a:r>
              <a:rPr lang="ru-RU"/>
              <a:t> (справа налево).</a:t>
            </a:r>
          </a:p>
          <a:p>
            <a:endParaRPr lang="ru-RU"/>
          </a:p>
        </p:txBody>
      </p:sp>
      <p:sp>
        <p:nvSpPr>
          <p:cNvPr id="181258" name="Text Box 10"/>
          <p:cNvSpPr txBox="1">
            <a:spLocks noChangeArrowheads="1"/>
          </p:cNvSpPr>
          <p:nvPr/>
        </p:nvSpPr>
        <p:spPr bwMode="auto">
          <a:xfrm>
            <a:off x="4859338" y="1700213"/>
            <a:ext cx="3744912" cy="4467225"/>
          </a:xfrm>
          <a:prstGeom prst="rect">
            <a:avLst/>
          </a:prstGeom>
          <a:noFill/>
          <a:ln w="9525">
            <a:solidFill>
              <a:srgbClr val="CC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1,23 </a:t>
            </a:r>
            <a:r>
              <a:rPr lang="ru-RU" sz="2800">
                <a:cs typeface="Arial" charset="0"/>
              </a:rPr>
              <a:t>∙ 4,5=5,535</a:t>
            </a:r>
          </a:p>
          <a:p>
            <a:pPr algn="l">
              <a:spcBef>
                <a:spcPct val="50000"/>
              </a:spcBef>
            </a:pPr>
            <a:r>
              <a:rPr lang="ru-RU" sz="2800">
                <a:cs typeface="Arial" charset="0"/>
              </a:rPr>
              <a:t>1) 123 </a:t>
            </a:r>
            <a:r>
              <a:rPr lang="ru-RU" sz="2800"/>
              <a:t>∙ 45 =5535;</a:t>
            </a:r>
          </a:p>
          <a:p>
            <a:pPr algn="l">
              <a:spcBef>
                <a:spcPct val="50000"/>
              </a:spcBef>
            </a:pPr>
            <a:r>
              <a:rPr lang="ru-RU" sz="2800"/>
              <a:t>2) 1,23 – 2 знака</a:t>
            </a:r>
          </a:p>
          <a:p>
            <a:pPr algn="l">
              <a:spcBef>
                <a:spcPct val="50000"/>
              </a:spcBef>
            </a:pPr>
            <a:r>
              <a:rPr lang="ru-RU" sz="2800"/>
              <a:t>     4,5 – 1 знак</a:t>
            </a:r>
          </a:p>
          <a:p>
            <a:pPr algn="l">
              <a:spcBef>
                <a:spcPct val="50000"/>
              </a:spcBef>
            </a:pPr>
            <a:r>
              <a:rPr lang="ru-RU" sz="2800"/>
              <a:t> 2+1 = 3 знака ;</a:t>
            </a:r>
          </a:p>
          <a:p>
            <a:pPr algn="l">
              <a:spcBef>
                <a:spcPct val="50000"/>
              </a:spcBef>
            </a:pPr>
            <a:r>
              <a:rPr lang="ru-RU" sz="2800"/>
              <a:t>3)  </a:t>
            </a:r>
            <a:r>
              <a:rPr lang="ru-RU" sz="3200"/>
              <a:t>5 535</a:t>
            </a:r>
          </a:p>
          <a:p>
            <a:pPr algn="l">
              <a:spcBef>
                <a:spcPct val="50000"/>
              </a:spcBef>
            </a:pPr>
            <a:endParaRPr lang="ru-RU" sz="2800"/>
          </a:p>
        </p:txBody>
      </p:sp>
      <p:sp>
        <p:nvSpPr>
          <p:cNvPr id="181259" name="Line 11"/>
          <p:cNvSpPr>
            <a:spLocks noChangeShapeType="1"/>
          </p:cNvSpPr>
          <p:nvPr/>
        </p:nvSpPr>
        <p:spPr bwMode="auto">
          <a:xfrm flipV="1">
            <a:off x="5651500" y="3429000"/>
            <a:ext cx="360363" cy="0"/>
          </a:xfrm>
          <a:prstGeom prst="line">
            <a:avLst/>
          </a:prstGeom>
          <a:noFill/>
          <a:ln w="28575">
            <a:solidFill>
              <a:srgbClr val="6C2E6D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1260" name="Line 12"/>
          <p:cNvSpPr>
            <a:spLocks noChangeShapeType="1"/>
          </p:cNvSpPr>
          <p:nvPr/>
        </p:nvSpPr>
        <p:spPr bwMode="auto">
          <a:xfrm flipH="1">
            <a:off x="5867400" y="5516563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1261" name="Text Box 13"/>
          <p:cNvSpPr txBox="1">
            <a:spLocks noChangeArrowheads="1"/>
          </p:cNvSpPr>
          <p:nvPr/>
        </p:nvSpPr>
        <p:spPr bwMode="auto">
          <a:xfrm>
            <a:off x="5580063" y="4941888"/>
            <a:ext cx="287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,</a:t>
            </a:r>
          </a:p>
        </p:txBody>
      </p:sp>
      <p:sp>
        <p:nvSpPr>
          <p:cNvPr id="181262" name="Line 14"/>
          <p:cNvSpPr>
            <a:spLocks noChangeShapeType="1"/>
          </p:cNvSpPr>
          <p:nvPr/>
        </p:nvSpPr>
        <p:spPr bwMode="auto">
          <a:xfrm>
            <a:off x="5724525" y="4076700"/>
            <a:ext cx="287338" cy="0"/>
          </a:xfrm>
          <a:prstGeom prst="line">
            <a:avLst/>
          </a:prstGeom>
          <a:noFill/>
          <a:ln w="28575">
            <a:solidFill>
              <a:srgbClr val="6C2E6D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1263" name="Text Box 15"/>
          <p:cNvSpPr txBox="1">
            <a:spLocks noChangeArrowheads="1"/>
          </p:cNvSpPr>
          <p:nvPr/>
        </p:nvSpPr>
        <p:spPr bwMode="auto">
          <a:xfrm>
            <a:off x="6443663" y="4941888"/>
            <a:ext cx="288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,</a:t>
            </a:r>
          </a:p>
        </p:txBody>
      </p:sp>
      <p:pic>
        <p:nvPicPr>
          <p:cNvPr id="181265" name="Picture 17" descr="кн">
            <a:hlinkClick r:id="rId2" action="ppaction://hlinksldjump">
              <a:snd r:embed="rId3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175" y="5734050"/>
            <a:ext cx="1296988" cy="908050"/>
          </a:xfrm>
          <a:prstGeom prst="rect">
            <a:avLst/>
          </a:prstGeom>
          <a:solidFill>
            <a:srgbClr val="CCECFF"/>
          </a:solidFill>
          <a:ln w="9525">
            <a:solidFill>
              <a:srgbClr val="3399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1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12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125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125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1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1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1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1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1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1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81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1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1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81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1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1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81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1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1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81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1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1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81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81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1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1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812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12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812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181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181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81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81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81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8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0" grpId="0" animBg="1"/>
      <p:bldP spid="181251" grpId="0" uiExpand="1" build="p" animBg="1"/>
      <p:bldP spid="181259" grpId="0" animBg="1"/>
      <p:bldP spid="181260" grpId="0" animBg="1"/>
      <p:bldP spid="181261" grpId="0"/>
      <p:bldP spid="181262" grpId="0" animBg="1"/>
      <p:bldP spid="181263" grpId="0"/>
      <p:bldP spid="18126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CC00FF"/>
            </a:solidFill>
          </a:ln>
        </p:spPr>
        <p:txBody>
          <a:bodyPr/>
          <a:lstStyle/>
          <a:p>
            <a:pPr algn="ctr"/>
            <a:r>
              <a:rPr lang="ru-RU" b="1">
                <a:solidFill>
                  <a:srgbClr val="6600CC"/>
                </a:solidFill>
                <a:latin typeface="Arial" charset="0"/>
              </a:rPr>
              <a:t>Физкультурная минутка</a:t>
            </a:r>
          </a:p>
        </p:txBody>
      </p:sp>
      <p:pic>
        <p:nvPicPr>
          <p:cNvPr id="123909" name="Picture 5" descr="00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557338"/>
            <a:ext cx="2016125" cy="2592387"/>
          </a:xfrm>
          <a:prstGeom prst="rect">
            <a:avLst/>
          </a:prstGeom>
          <a:noFill/>
        </p:spPr>
      </p:pic>
      <p:sp>
        <p:nvSpPr>
          <p:cNvPr id="1239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555875" y="1700213"/>
            <a:ext cx="5903913" cy="2376487"/>
          </a:xfrm>
          <a:ln>
            <a:solidFill>
              <a:srgbClr val="CC00FF"/>
            </a:solidFill>
          </a:ln>
        </p:spPr>
        <p:txBody>
          <a:bodyPr/>
          <a:lstStyle/>
          <a:p>
            <a:r>
              <a:rPr lang="ru-RU" sz="3200">
                <a:solidFill>
                  <a:srgbClr val="000066"/>
                </a:solidFill>
              </a:rPr>
              <a:t>Ветер дует нам в лицо,</a:t>
            </a:r>
          </a:p>
          <a:p>
            <a:pPr>
              <a:buFont typeface="Wingdings" pitchFamily="2" charset="2"/>
              <a:buNone/>
            </a:pPr>
            <a:r>
              <a:rPr lang="ru-RU" sz="3200">
                <a:solidFill>
                  <a:srgbClr val="000066"/>
                </a:solidFill>
              </a:rPr>
              <a:t>Закачалось деревцо,</a:t>
            </a:r>
          </a:p>
          <a:p>
            <a:pPr>
              <a:buFont typeface="Wingdings" pitchFamily="2" charset="2"/>
              <a:buNone/>
            </a:pPr>
            <a:r>
              <a:rPr lang="ru-RU" sz="3200">
                <a:solidFill>
                  <a:srgbClr val="000066"/>
                </a:solidFill>
              </a:rPr>
              <a:t>Ветер всё тише, тише,</a:t>
            </a:r>
          </a:p>
          <a:p>
            <a:pPr>
              <a:buFont typeface="Wingdings" pitchFamily="2" charset="2"/>
              <a:buNone/>
            </a:pPr>
            <a:r>
              <a:rPr lang="ru-RU" sz="3200">
                <a:solidFill>
                  <a:srgbClr val="000066"/>
                </a:solidFill>
              </a:rPr>
              <a:t>Деревцо всё выше, выше</a:t>
            </a:r>
            <a:r>
              <a:rPr lang="ru-RU">
                <a:solidFill>
                  <a:srgbClr val="000066"/>
                </a:solidFill>
              </a:rPr>
              <a:t>.</a:t>
            </a:r>
          </a:p>
        </p:txBody>
      </p:sp>
      <p:pic>
        <p:nvPicPr>
          <p:cNvPr id="123911" name="Picture 7" descr="00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4221163"/>
            <a:ext cx="2159000" cy="2447925"/>
          </a:xfrm>
          <a:prstGeom prst="rect">
            <a:avLst/>
          </a:prstGeom>
          <a:noFill/>
        </p:spPr>
      </p:pic>
      <p:pic>
        <p:nvPicPr>
          <p:cNvPr id="123912" name="Picture 8" descr="кн">
            <a:hlinkClick r:id="" action="ppaction://hlinkshowjump?jump=nextslide">
              <a:snd r:embed="rId4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5805488"/>
            <a:ext cx="1223963" cy="863600"/>
          </a:xfrm>
          <a:prstGeom prst="rect">
            <a:avLst/>
          </a:prstGeom>
          <a:solidFill>
            <a:srgbClr val="CCECFF"/>
          </a:solidFill>
          <a:ln w="9525">
            <a:solidFill>
              <a:srgbClr val="3399FF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39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39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39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3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3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3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39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39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39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39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39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39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39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39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39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23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animBg="1"/>
      <p:bldP spid="123910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CC00FF"/>
            </a:solidFill>
          </a:ln>
        </p:spPr>
        <p:txBody>
          <a:bodyPr/>
          <a:lstStyle/>
          <a:p>
            <a:pPr algn="ctr"/>
            <a:r>
              <a:rPr lang="ru-RU" b="1">
                <a:solidFill>
                  <a:srgbClr val="6600CC"/>
                </a:solidFill>
              </a:rPr>
              <a:t>Закрепление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424862" cy="4891087"/>
          </a:xfrm>
          <a:ln>
            <a:solidFill>
              <a:srgbClr val="CC00FF"/>
            </a:solidFill>
          </a:ln>
        </p:spPr>
        <p:txBody>
          <a:bodyPr/>
          <a:lstStyle/>
          <a:p>
            <a:r>
              <a:rPr lang="ru-RU" sz="3200" b="1"/>
              <a:t>66,6 ∙ 0,7=</a:t>
            </a:r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611188" y="2781300"/>
            <a:ext cx="5399087" cy="1223963"/>
          </a:xfrm>
          <a:prstGeom prst="rect">
            <a:avLst/>
          </a:prstGeom>
          <a:noFill/>
          <a:ln w="9525">
            <a:solidFill>
              <a:srgbClr val="CC00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spcBef>
                <a:spcPct val="50000"/>
              </a:spcBef>
            </a:pPr>
            <a:r>
              <a:rPr lang="ru-RU" sz="2800" b="1">
                <a:solidFill>
                  <a:srgbClr val="660066"/>
                </a:solidFill>
                <a:latin typeface="Verdana" pitchFamily="34" charset="0"/>
              </a:rPr>
              <a:t>Будьте внимательны и аккуратны!</a:t>
            </a:r>
          </a:p>
        </p:txBody>
      </p:sp>
      <p:pic>
        <p:nvPicPr>
          <p:cNvPr id="182280" name="Picture 8" descr="2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2565400"/>
            <a:ext cx="2638425" cy="3810000"/>
          </a:xfrm>
          <a:prstGeom prst="rect">
            <a:avLst/>
          </a:prstGeom>
          <a:noFill/>
        </p:spPr>
      </p:pic>
      <p:pic>
        <p:nvPicPr>
          <p:cNvPr id="182281" name="Picture 9" descr="кн">
            <a:hlinkClick r:id="rId3" action="ppaction://hlinksldjump">
              <a:snd r:embed="rId4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188" y="5589588"/>
            <a:ext cx="1223962" cy="863600"/>
          </a:xfrm>
          <a:prstGeom prst="rect">
            <a:avLst/>
          </a:prstGeom>
          <a:solidFill>
            <a:srgbClr val="CCECFF"/>
          </a:solidFill>
          <a:ln w="9525">
            <a:solidFill>
              <a:srgbClr val="3399FF"/>
            </a:solidFill>
            <a:miter lim="800000"/>
            <a:headEnd/>
            <a:tailEnd/>
          </a:ln>
        </p:spPr>
      </p:pic>
      <p:sp>
        <p:nvSpPr>
          <p:cNvPr id="182282" name="Rectangle 10"/>
          <p:cNvSpPr>
            <a:spLocks noChangeArrowheads="1"/>
          </p:cNvSpPr>
          <p:nvPr/>
        </p:nvSpPr>
        <p:spPr bwMode="auto">
          <a:xfrm>
            <a:off x="323850" y="4508500"/>
            <a:ext cx="5472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ru-RU" sz="3600" b="1"/>
              <a:t>№ 1370 (а – з), 1369.</a:t>
            </a:r>
          </a:p>
        </p:txBody>
      </p:sp>
      <p:sp>
        <p:nvSpPr>
          <p:cNvPr id="182284" name="Text Box 12"/>
          <p:cNvSpPr txBox="1">
            <a:spLocks noChangeArrowheads="1"/>
          </p:cNvSpPr>
          <p:nvPr/>
        </p:nvSpPr>
        <p:spPr bwMode="auto">
          <a:xfrm>
            <a:off x="3348038" y="1700213"/>
            <a:ext cx="1584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latin typeface="Verdana" pitchFamily="34" charset="0"/>
              </a:rPr>
              <a:t>46,62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2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82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82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82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2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2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2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82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4" grpId="0" animBg="1"/>
      <p:bldP spid="182279" grpId="0" animBg="1"/>
      <p:bldP spid="182282" grpId="0"/>
      <p:bldP spid="18228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2950" cy="4997450"/>
          </a:xfrm>
          <a:ln>
            <a:solidFill>
              <a:srgbClr val="CC00FF"/>
            </a:solidFill>
          </a:ln>
        </p:spPr>
        <p:txBody>
          <a:bodyPr/>
          <a:lstStyle/>
          <a:p>
            <a:r>
              <a:rPr lang="ru-RU"/>
              <a:t>Пункт 36, правило.</a:t>
            </a:r>
          </a:p>
          <a:p>
            <a:r>
              <a:rPr lang="ru-RU"/>
              <a:t>№№ 1405 (1 строчка), 1410.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r>
              <a:rPr lang="ru-RU" sz="3200">
                <a:solidFill>
                  <a:srgbClr val="6C2E6D"/>
                </a:solidFill>
              </a:rPr>
              <a:t>Усердие – мать удачи.</a:t>
            </a:r>
          </a:p>
          <a:p>
            <a:r>
              <a:rPr lang="ru-RU" sz="3200">
                <a:solidFill>
                  <a:srgbClr val="6C2E6D"/>
                </a:solidFill>
              </a:rPr>
              <a:t>Поспешишь – людей насмешишь.</a:t>
            </a:r>
          </a:p>
        </p:txBody>
      </p:sp>
      <p:pic>
        <p:nvPicPr>
          <p:cNvPr id="131077" name="Picture 5" descr="кн">
            <a:hlinkClick r:id="" action="ppaction://hlinkshowjump?jump=nextslide">
              <a:snd r:embed="rId2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5589588"/>
            <a:ext cx="1223962" cy="681037"/>
          </a:xfrm>
          <a:prstGeom prst="rect">
            <a:avLst/>
          </a:prstGeom>
          <a:solidFill>
            <a:srgbClr val="CCECFF"/>
          </a:solidFill>
          <a:ln w="9525">
            <a:solidFill>
              <a:srgbClr val="3399FF"/>
            </a:solidFill>
            <a:miter lim="800000"/>
            <a:headEnd/>
            <a:tailEnd/>
          </a:ln>
        </p:spPr>
      </p:pic>
      <p:sp>
        <p:nvSpPr>
          <p:cNvPr id="131079" name="Rectangle 7"/>
          <p:cNvSpPr>
            <a:spLocks noGrp="1" noChangeArrowheads="1"/>
          </p:cNvSpPr>
          <p:nvPr>
            <p:ph type="title"/>
          </p:nvPr>
        </p:nvSpPr>
        <p:spPr>
          <a:noFill/>
          <a:ln>
            <a:solidFill>
              <a:srgbClr val="CC00FF"/>
            </a:solidFill>
          </a:ln>
        </p:spPr>
        <p:txBody>
          <a:bodyPr/>
          <a:lstStyle/>
          <a:p>
            <a:pPr algn="ctr"/>
            <a:r>
              <a:rPr lang="ru-RU" b="1">
                <a:solidFill>
                  <a:srgbClr val="6600CC"/>
                </a:solidFill>
              </a:rPr>
              <a:t>Задание на дом</a:t>
            </a:r>
          </a:p>
        </p:txBody>
      </p:sp>
      <p:pic>
        <p:nvPicPr>
          <p:cNvPr id="131080" name="Picture 8" descr="poki4474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588" y="4868863"/>
            <a:ext cx="1752600" cy="163353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1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1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10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107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107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1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1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1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1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1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1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1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1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1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 build="p" animBg="1"/>
      <p:bldP spid="13107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CC00FF"/>
            </a:solidFill>
          </a:ln>
        </p:spPr>
        <p:txBody>
          <a:bodyPr/>
          <a:lstStyle/>
          <a:p>
            <a:pPr algn="ctr"/>
            <a:r>
              <a:rPr lang="ru-RU" b="1">
                <a:solidFill>
                  <a:srgbClr val="6600CC"/>
                </a:solidFill>
              </a:rPr>
              <a:t>Подведение итогов урока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30725"/>
          </a:xfrm>
          <a:ln>
            <a:solidFill>
              <a:srgbClr val="CC00FF"/>
            </a:solidFill>
          </a:ln>
        </p:spPr>
        <p:txBody>
          <a:bodyPr/>
          <a:lstStyle/>
          <a:p>
            <a:r>
              <a:rPr lang="ru-RU" sz="3600" b="1">
                <a:solidFill>
                  <a:srgbClr val="6C2E6D"/>
                </a:solidFill>
              </a:rPr>
              <a:t>1)</a:t>
            </a:r>
            <a:r>
              <a:rPr lang="ru-RU" sz="3600">
                <a:solidFill>
                  <a:srgbClr val="6C2E6D"/>
                </a:solidFill>
              </a:rPr>
              <a:t> </a:t>
            </a:r>
            <a:r>
              <a:rPr lang="ru-RU" sz="3600" b="1">
                <a:solidFill>
                  <a:srgbClr val="6C2E6D"/>
                </a:solidFill>
              </a:rPr>
              <a:t>Я повторил</a:t>
            </a:r>
            <a:r>
              <a:rPr lang="ru-RU" sz="3600">
                <a:solidFill>
                  <a:srgbClr val="6C2E6D"/>
                </a:solidFill>
              </a:rPr>
              <a:t> </a:t>
            </a:r>
            <a:r>
              <a:rPr lang="ru-RU" sz="3600" b="1">
                <a:solidFill>
                  <a:srgbClr val="6C2E6D"/>
                </a:solidFill>
              </a:rPr>
              <a:t>…</a:t>
            </a:r>
          </a:p>
          <a:p>
            <a:r>
              <a:rPr lang="ru-RU" sz="3600" b="1">
                <a:solidFill>
                  <a:srgbClr val="6C2E6D"/>
                </a:solidFill>
              </a:rPr>
              <a:t>2)</a:t>
            </a:r>
            <a:r>
              <a:rPr lang="ru-RU" sz="3600">
                <a:solidFill>
                  <a:srgbClr val="6C2E6D"/>
                </a:solidFill>
              </a:rPr>
              <a:t> </a:t>
            </a:r>
            <a:r>
              <a:rPr lang="ru-RU" sz="3600" b="1">
                <a:solidFill>
                  <a:srgbClr val="6C2E6D"/>
                </a:solidFill>
              </a:rPr>
              <a:t>Я учился</a:t>
            </a:r>
            <a:r>
              <a:rPr lang="ru-RU" sz="3600">
                <a:solidFill>
                  <a:srgbClr val="6C2E6D"/>
                </a:solidFill>
              </a:rPr>
              <a:t> </a:t>
            </a:r>
            <a:r>
              <a:rPr lang="ru-RU" sz="3600" b="1">
                <a:solidFill>
                  <a:srgbClr val="6C2E6D"/>
                </a:solidFill>
              </a:rPr>
              <a:t>…</a:t>
            </a:r>
          </a:p>
          <a:p>
            <a:r>
              <a:rPr lang="ru-RU" sz="3600" b="1">
                <a:solidFill>
                  <a:srgbClr val="6C2E6D"/>
                </a:solidFill>
              </a:rPr>
              <a:t>3)</a:t>
            </a:r>
            <a:r>
              <a:rPr lang="ru-RU" sz="3600">
                <a:solidFill>
                  <a:srgbClr val="6C2E6D"/>
                </a:solidFill>
              </a:rPr>
              <a:t> </a:t>
            </a:r>
            <a:r>
              <a:rPr lang="ru-RU" sz="3600" b="1">
                <a:solidFill>
                  <a:srgbClr val="6C2E6D"/>
                </a:solidFill>
              </a:rPr>
              <a:t>Я умею</a:t>
            </a:r>
            <a:r>
              <a:rPr lang="ru-RU" sz="3600">
                <a:solidFill>
                  <a:srgbClr val="6C2E6D"/>
                </a:solidFill>
              </a:rPr>
              <a:t> </a:t>
            </a:r>
            <a:r>
              <a:rPr lang="ru-RU" sz="3600" b="1">
                <a:solidFill>
                  <a:srgbClr val="6C2E6D"/>
                </a:solidFill>
              </a:rPr>
              <a:t>…</a:t>
            </a:r>
          </a:p>
        </p:txBody>
      </p:sp>
      <p:pic>
        <p:nvPicPr>
          <p:cNvPr id="113815" name="Picture 151" descr="кн">
            <a:hlinkClick r:id="" action="ppaction://hlinkshowjump?jump=nextslide">
              <a:snd r:embed="rId2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5445125"/>
            <a:ext cx="1152525" cy="792163"/>
          </a:xfrm>
          <a:prstGeom prst="rect">
            <a:avLst/>
          </a:prstGeom>
          <a:solidFill>
            <a:srgbClr val="CCECFF"/>
          </a:solidFill>
          <a:ln w="9525">
            <a:solidFill>
              <a:srgbClr val="3399FF"/>
            </a:solidFill>
            <a:miter lim="800000"/>
            <a:headEnd/>
            <a:tailEnd/>
          </a:ln>
        </p:spPr>
      </p:pic>
      <p:pic>
        <p:nvPicPr>
          <p:cNvPr id="113818" name="Picture 154" descr="poke62041">
            <a:hlinkClick r:id="" action="ppaction://noaction">
              <a:snd r:embed="rId4" name="applause.wav"/>
            </a:hlinkClick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9563" y="4365625"/>
            <a:ext cx="1657350" cy="15113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36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366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366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1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animBg="1"/>
      <p:bldP spid="113667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4" name="Picture 4" descr="кн">
            <a:hlinkClick r:id="" action="ppaction://hlinkshowjump?jump=nextslide">
              <a:snd r:embed="rId2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5876925"/>
            <a:ext cx="12446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2" name="WordArt 32"/>
          <p:cNvSpPr>
            <a:spLocks noChangeArrowheads="1" noChangeShapeType="1" noTextEdit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Оценочный лист</a:t>
            </a:r>
          </a:p>
        </p:txBody>
      </p:sp>
      <p:grpSp>
        <p:nvGrpSpPr>
          <p:cNvPr id="133167" name="Group 47"/>
          <p:cNvGrpSpPr>
            <a:grpSpLocks/>
          </p:cNvGrpSpPr>
          <p:nvPr/>
        </p:nvGrpSpPr>
        <p:grpSpPr bwMode="auto">
          <a:xfrm>
            <a:off x="468313" y="1700213"/>
            <a:ext cx="8207375" cy="3960812"/>
            <a:chOff x="476" y="1071"/>
            <a:chExt cx="5035" cy="2359"/>
          </a:xfrm>
        </p:grpSpPr>
        <p:grpSp>
          <p:nvGrpSpPr>
            <p:cNvPr id="133141" name="Group 21"/>
            <p:cNvGrpSpPr>
              <a:grpSpLocks/>
            </p:cNvGrpSpPr>
            <p:nvPr/>
          </p:nvGrpSpPr>
          <p:grpSpPr bwMode="auto">
            <a:xfrm>
              <a:off x="476" y="2069"/>
              <a:ext cx="1361" cy="1361"/>
              <a:chOff x="1292" y="1979"/>
              <a:chExt cx="1134" cy="1134"/>
            </a:xfrm>
          </p:grpSpPr>
          <p:sp>
            <p:nvSpPr>
              <p:cNvPr id="133125" name="Oval 5"/>
              <p:cNvSpPr>
                <a:spLocks noChangeArrowheads="1"/>
              </p:cNvSpPr>
              <p:nvPr/>
            </p:nvSpPr>
            <p:spPr bwMode="auto">
              <a:xfrm>
                <a:off x="1292" y="1979"/>
                <a:ext cx="1134" cy="1134"/>
              </a:xfrm>
              <a:prstGeom prst="ellipse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126" name="Oval 6"/>
              <p:cNvSpPr>
                <a:spLocks noChangeArrowheads="1"/>
              </p:cNvSpPr>
              <p:nvPr/>
            </p:nvSpPr>
            <p:spPr bwMode="auto">
              <a:xfrm>
                <a:off x="1474" y="2205"/>
                <a:ext cx="226" cy="227"/>
              </a:xfrm>
              <a:prstGeom prst="ellipse">
                <a:avLst/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127" name="Oval 7"/>
              <p:cNvSpPr>
                <a:spLocks noChangeArrowheads="1"/>
              </p:cNvSpPr>
              <p:nvPr/>
            </p:nvSpPr>
            <p:spPr bwMode="auto">
              <a:xfrm>
                <a:off x="2018" y="2205"/>
                <a:ext cx="227" cy="227"/>
              </a:xfrm>
              <a:prstGeom prst="ellipse">
                <a:avLst/>
              </a:prstGeom>
              <a:solidFill>
                <a:srgbClr val="6699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135" name="Arc 15"/>
              <p:cNvSpPr>
                <a:spLocks/>
              </p:cNvSpPr>
              <p:nvPr/>
            </p:nvSpPr>
            <p:spPr bwMode="auto">
              <a:xfrm rot="4520720" flipV="1">
                <a:off x="1661" y="2383"/>
                <a:ext cx="408" cy="686"/>
              </a:xfrm>
              <a:custGeom>
                <a:avLst/>
                <a:gdLst>
                  <a:gd name="G0" fmla="+- 0 0 0"/>
                  <a:gd name="G1" fmla="+- 21051 0 0"/>
                  <a:gd name="G2" fmla="+- 21600 0 0"/>
                  <a:gd name="T0" fmla="*/ 4840 w 21600"/>
                  <a:gd name="T1" fmla="*/ 0 h 37041"/>
                  <a:gd name="T2" fmla="*/ 14521 w 21600"/>
                  <a:gd name="T3" fmla="*/ 37041 h 37041"/>
                  <a:gd name="T4" fmla="*/ 0 w 21600"/>
                  <a:gd name="T5" fmla="*/ 21051 h 370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7041" fill="none" extrusionOk="0">
                    <a:moveTo>
                      <a:pt x="4839" y="0"/>
                    </a:moveTo>
                    <a:cubicBezTo>
                      <a:pt x="14648" y="2255"/>
                      <a:pt x="21600" y="10986"/>
                      <a:pt x="21600" y="21051"/>
                    </a:cubicBezTo>
                    <a:cubicBezTo>
                      <a:pt x="21600" y="27140"/>
                      <a:pt x="19029" y="32947"/>
                      <a:pt x="14521" y="37041"/>
                    </a:cubicBezTo>
                  </a:path>
                  <a:path w="21600" h="37041" stroke="0" extrusionOk="0">
                    <a:moveTo>
                      <a:pt x="4839" y="0"/>
                    </a:moveTo>
                    <a:cubicBezTo>
                      <a:pt x="14648" y="2255"/>
                      <a:pt x="21600" y="10986"/>
                      <a:pt x="21600" y="21051"/>
                    </a:cubicBezTo>
                    <a:cubicBezTo>
                      <a:pt x="21600" y="27140"/>
                      <a:pt x="19029" y="32947"/>
                      <a:pt x="14521" y="37041"/>
                    </a:cubicBezTo>
                    <a:lnTo>
                      <a:pt x="0" y="21051"/>
                    </a:lnTo>
                    <a:close/>
                  </a:path>
                </a:pathLst>
              </a:cu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136" name="Oval 16"/>
              <p:cNvSpPr>
                <a:spLocks noChangeArrowheads="1"/>
              </p:cNvSpPr>
              <p:nvPr/>
            </p:nvSpPr>
            <p:spPr bwMode="auto">
              <a:xfrm>
                <a:off x="1565" y="2296"/>
                <a:ext cx="45" cy="46"/>
              </a:xfrm>
              <a:prstGeom prst="ellipse">
                <a:avLst/>
              </a:prstGeom>
              <a:solidFill>
                <a:srgbClr val="99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139" name="Oval 19"/>
              <p:cNvSpPr>
                <a:spLocks noChangeArrowheads="1"/>
              </p:cNvSpPr>
              <p:nvPr/>
            </p:nvSpPr>
            <p:spPr bwMode="auto">
              <a:xfrm>
                <a:off x="2109" y="2296"/>
                <a:ext cx="45" cy="46"/>
              </a:xfrm>
              <a:prstGeom prst="ellipse">
                <a:avLst/>
              </a:prstGeom>
              <a:solidFill>
                <a:srgbClr val="99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140" name="Oval 20"/>
              <p:cNvSpPr>
                <a:spLocks noChangeArrowheads="1"/>
              </p:cNvSpPr>
              <p:nvPr/>
            </p:nvSpPr>
            <p:spPr bwMode="auto">
              <a:xfrm>
                <a:off x="1837" y="2523"/>
                <a:ext cx="45" cy="45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33166" name="Group 46"/>
            <p:cNvGrpSpPr>
              <a:grpSpLocks/>
            </p:cNvGrpSpPr>
            <p:nvPr/>
          </p:nvGrpSpPr>
          <p:grpSpPr bwMode="auto">
            <a:xfrm>
              <a:off x="2154" y="1071"/>
              <a:ext cx="3357" cy="2359"/>
              <a:chOff x="2154" y="1071"/>
              <a:chExt cx="3357" cy="2359"/>
            </a:xfrm>
          </p:grpSpPr>
          <p:grpSp>
            <p:nvGrpSpPr>
              <p:cNvPr id="133151" name="Group 31"/>
              <p:cNvGrpSpPr>
                <a:grpSpLocks/>
              </p:cNvGrpSpPr>
              <p:nvPr/>
            </p:nvGrpSpPr>
            <p:grpSpPr bwMode="auto">
              <a:xfrm>
                <a:off x="4105" y="2024"/>
                <a:ext cx="1406" cy="1406"/>
                <a:chOff x="3606" y="2069"/>
                <a:chExt cx="1134" cy="1134"/>
              </a:xfrm>
            </p:grpSpPr>
            <p:sp>
              <p:nvSpPr>
                <p:cNvPr id="133143" name="Oval 23"/>
                <p:cNvSpPr>
                  <a:spLocks noChangeArrowheads="1"/>
                </p:cNvSpPr>
                <p:nvPr/>
              </p:nvSpPr>
              <p:spPr bwMode="auto">
                <a:xfrm>
                  <a:off x="3606" y="2069"/>
                  <a:ext cx="1134" cy="1134"/>
                </a:xfrm>
                <a:prstGeom prst="ellipse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133150" name="Group 30"/>
                <p:cNvGrpSpPr>
                  <a:grpSpLocks/>
                </p:cNvGrpSpPr>
                <p:nvPr/>
              </p:nvGrpSpPr>
              <p:grpSpPr bwMode="auto">
                <a:xfrm>
                  <a:off x="3787" y="2296"/>
                  <a:ext cx="771" cy="863"/>
                  <a:chOff x="3788" y="2295"/>
                  <a:chExt cx="771" cy="863"/>
                </a:xfrm>
              </p:grpSpPr>
              <p:sp>
                <p:nvSpPr>
                  <p:cNvPr id="133144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3788" y="2295"/>
                    <a:ext cx="226" cy="227"/>
                  </a:xfrm>
                  <a:prstGeom prst="ellipse">
                    <a:avLst/>
                  </a:prstGeom>
                  <a:solidFill>
                    <a:srgbClr val="3399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145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332" y="2295"/>
                    <a:ext cx="227" cy="227"/>
                  </a:xfrm>
                  <a:prstGeom prst="ellipse">
                    <a:avLst/>
                  </a:prstGeom>
                  <a:solidFill>
                    <a:srgbClr val="3399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146" name="Arc 26"/>
                  <p:cNvSpPr>
                    <a:spLocks/>
                  </p:cNvSpPr>
                  <p:nvPr/>
                </p:nvSpPr>
                <p:spPr bwMode="auto">
                  <a:xfrm rot="15149978" flipV="1">
                    <a:off x="3972" y="2611"/>
                    <a:ext cx="408" cy="686"/>
                  </a:xfrm>
                  <a:custGeom>
                    <a:avLst/>
                    <a:gdLst>
                      <a:gd name="G0" fmla="+- 0 0 0"/>
                      <a:gd name="G1" fmla="+- 21051 0 0"/>
                      <a:gd name="G2" fmla="+- 21600 0 0"/>
                      <a:gd name="T0" fmla="*/ 4840 w 21600"/>
                      <a:gd name="T1" fmla="*/ 0 h 37041"/>
                      <a:gd name="T2" fmla="*/ 14521 w 21600"/>
                      <a:gd name="T3" fmla="*/ 37041 h 37041"/>
                      <a:gd name="T4" fmla="*/ 0 w 21600"/>
                      <a:gd name="T5" fmla="*/ 21051 h 370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37041" fill="none" extrusionOk="0">
                        <a:moveTo>
                          <a:pt x="4839" y="0"/>
                        </a:moveTo>
                        <a:cubicBezTo>
                          <a:pt x="14648" y="2255"/>
                          <a:pt x="21600" y="10986"/>
                          <a:pt x="21600" y="21051"/>
                        </a:cubicBezTo>
                        <a:cubicBezTo>
                          <a:pt x="21600" y="27140"/>
                          <a:pt x="19029" y="32947"/>
                          <a:pt x="14521" y="37041"/>
                        </a:cubicBezTo>
                      </a:path>
                      <a:path w="21600" h="37041" stroke="0" extrusionOk="0">
                        <a:moveTo>
                          <a:pt x="4839" y="0"/>
                        </a:moveTo>
                        <a:cubicBezTo>
                          <a:pt x="14648" y="2255"/>
                          <a:pt x="21600" y="10986"/>
                          <a:pt x="21600" y="21051"/>
                        </a:cubicBezTo>
                        <a:cubicBezTo>
                          <a:pt x="21600" y="27140"/>
                          <a:pt x="19029" y="32947"/>
                          <a:pt x="14521" y="37041"/>
                        </a:cubicBezTo>
                        <a:lnTo>
                          <a:pt x="0" y="21051"/>
                        </a:lnTo>
                        <a:close/>
                      </a:path>
                    </a:pathLst>
                  </a:custGeom>
                  <a:solidFill>
                    <a:srgbClr val="FFFFCC"/>
                  </a:solidFill>
                  <a:ln w="9525">
                    <a:solidFill>
                      <a:srgbClr val="FF33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147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3879" y="2386"/>
                    <a:ext cx="45" cy="46"/>
                  </a:xfrm>
                  <a:prstGeom prst="ellipse">
                    <a:avLst/>
                  </a:prstGeom>
                  <a:solidFill>
                    <a:srgbClr val="99FFCC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148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4423" y="2386"/>
                    <a:ext cx="45" cy="46"/>
                  </a:xfrm>
                  <a:prstGeom prst="ellipse">
                    <a:avLst/>
                  </a:prstGeom>
                  <a:solidFill>
                    <a:srgbClr val="99FFCC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149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4151" y="2613"/>
                    <a:ext cx="45" cy="45"/>
                  </a:xfrm>
                  <a:prstGeom prst="ellipse">
                    <a:avLst/>
                  </a:prstGeom>
                  <a:solidFill>
                    <a:srgbClr val="CCEC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33165" name="Group 45"/>
              <p:cNvGrpSpPr>
                <a:grpSpLocks/>
              </p:cNvGrpSpPr>
              <p:nvPr/>
            </p:nvGrpSpPr>
            <p:grpSpPr bwMode="auto">
              <a:xfrm>
                <a:off x="2154" y="1071"/>
                <a:ext cx="1496" cy="1406"/>
                <a:chOff x="2336" y="1752"/>
                <a:chExt cx="1225" cy="1225"/>
              </a:xfrm>
            </p:grpSpPr>
            <p:sp>
              <p:nvSpPr>
                <p:cNvPr id="133154" name="Oval 34"/>
                <p:cNvSpPr>
                  <a:spLocks noChangeArrowheads="1"/>
                </p:cNvSpPr>
                <p:nvPr/>
              </p:nvSpPr>
              <p:spPr bwMode="auto">
                <a:xfrm>
                  <a:off x="2336" y="1752"/>
                  <a:ext cx="1225" cy="1225"/>
                </a:xfrm>
                <a:prstGeom prst="ellipse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133164" name="Group 44"/>
                <p:cNvGrpSpPr>
                  <a:grpSpLocks/>
                </p:cNvGrpSpPr>
                <p:nvPr/>
              </p:nvGrpSpPr>
              <p:grpSpPr bwMode="auto">
                <a:xfrm>
                  <a:off x="2521" y="2024"/>
                  <a:ext cx="829" cy="680"/>
                  <a:chOff x="2521" y="2024"/>
                  <a:chExt cx="829" cy="680"/>
                </a:xfrm>
              </p:grpSpPr>
              <p:sp>
                <p:nvSpPr>
                  <p:cNvPr id="133156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2521" y="2024"/>
                    <a:ext cx="240" cy="245"/>
                  </a:xfrm>
                  <a:prstGeom prst="ellipse">
                    <a:avLst/>
                  </a:prstGeom>
                  <a:solidFill>
                    <a:srgbClr val="3399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157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3109" y="2024"/>
                    <a:ext cx="241" cy="245"/>
                  </a:xfrm>
                  <a:prstGeom prst="ellipse">
                    <a:avLst/>
                  </a:prstGeom>
                  <a:solidFill>
                    <a:srgbClr val="3399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159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2608" y="2115"/>
                    <a:ext cx="48" cy="50"/>
                  </a:xfrm>
                  <a:prstGeom prst="ellipse">
                    <a:avLst/>
                  </a:prstGeom>
                  <a:solidFill>
                    <a:srgbClr val="99FFCC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160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198" y="2115"/>
                    <a:ext cx="48" cy="50"/>
                  </a:xfrm>
                  <a:prstGeom prst="ellipse">
                    <a:avLst/>
                  </a:prstGeom>
                  <a:solidFill>
                    <a:srgbClr val="99FFCC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161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2910" y="2367"/>
                    <a:ext cx="48" cy="49"/>
                  </a:xfrm>
                  <a:prstGeom prst="ellipse">
                    <a:avLst/>
                  </a:prstGeom>
                  <a:solidFill>
                    <a:srgbClr val="CCEC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163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2608" y="2704"/>
                    <a:ext cx="725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33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8913"/>
            <a:ext cx="8459787" cy="6408737"/>
          </a:xfrm>
          <a:ln>
            <a:solidFill>
              <a:srgbClr val="CC00FF"/>
            </a:solidFill>
          </a:ln>
        </p:spPr>
        <p:txBody>
          <a:bodyPr/>
          <a:lstStyle/>
          <a:p>
            <a:r>
              <a:rPr lang="ru-RU" sz="3200" b="1">
                <a:solidFill>
                  <a:srgbClr val="6600CC"/>
                </a:solidFill>
                <a:latin typeface="Monotype Corsiva" pitchFamily="66" charset="0"/>
              </a:rPr>
              <a:t>«</a:t>
            </a:r>
            <a:r>
              <a:rPr lang="ru-RU" sz="4000" b="1">
                <a:solidFill>
                  <a:srgbClr val="6600CC"/>
                </a:solidFill>
                <a:latin typeface="Monotype Corsiva" pitchFamily="66" charset="0"/>
              </a:rPr>
              <a:t>Пусть каждый день и каждый час</a:t>
            </a:r>
          </a:p>
          <a:p>
            <a:pPr>
              <a:buFont typeface="Wingdings" pitchFamily="2" charset="2"/>
              <a:buNone/>
            </a:pPr>
            <a:r>
              <a:rPr lang="ru-RU" sz="4000" b="1">
                <a:solidFill>
                  <a:srgbClr val="6600CC"/>
                </a:solidFill>
                <a:latin typeface="Monotype Corsiva" pitchFamily="66" charset="0"/>
              </a:rPr>
              <a:t>Вам новое добудет.</a:t>
            </a:r>
          </a:p>
          <a:p>
            <a:pPr>
              <a:buFont typeface="Wingdings" pitchFamily="2" charset="2"/>
              <a:buNone/>
            </a:pPr>
            <a:r>
              <a:rPr lang="ru-RU" sz="4000" b="1">
                <a:solidFill>
                  <a:srgbClr val="6600CC"/>
                </a:solidFill>
                <a:latin typeface="Monotype Corsiva" pitchFamily="66" charset="0"/>
              </a:rPr>
              <a:t>Пусть добрым будет ум у вас,</a:t>
            </a:r>
          </a:p>
          <a:p>
            <a:pPr>
              <a:buFont typeface="Wingdings" pitchFamily="2" charset="2"/>
              <a:buNone/>
            </a:pPr>
            <a:r>
              <a:rPr lang="ru-RU" sz="4000" b="1">
                <a:solidFill>
                  <a:srgbClr val="6600CC"/>
                </a:solidFill>
                <a:latin typeface="Monotype Corsiva" pitchFamily="66" charset="0"/>
              </a:rPr>
              <a:t>А сердце умным будет ».</a:t>
            </a:r>
            <a:r>
              <a:rPr lang="ru-RU" sz="3200" b="1">
                <a:solidFill>
                  <a:srgbClr val="6600CC"/>
                </a:solidFill>
                <a:latin typeface="Monotype Corsiva" pitchFamily="66" charset="0"/>
              </a:rPr>
              <a:t>              </a:t>
            </a:r>
            <a:r>
              <a:rPr lang="ru-RU" sz="4000" b="1">
                <a:solidFill>
                  <a:srgbClr val="6600CC"/>
                </a:solidFill>
                <a:latin typeface="Monotype Corsiva" pitchFamily="66" charset="0"/>
              </a:rPr>
              <a:t>С.Я.Маршак</a:t>
            </a:r>
            <a:r>
              <a:rPr lang="ru-RU" sz="4000" b="1">
                <a:solidFill>
                  <a:srgbClr val="660066"/>
                </a:solidFill>
              </a:rPr>
              <a:t> </a:t>
            </a:r>
          </a:p>
        </p:txBody>
      </p:sp>
      <p:pic>
        <p:nvPicPr>
          <p:cNvPr id="136198" name="Picture 6" descr="кн">
            <a:hlinkClick r:id="" action="ppaction://hlinkshowjump?jump=nextslide">
              <a:snd r:embed="rId2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5661025"/>
            <a:ext cx="1152525" cy="720725"/>
          </a:xfrm>
          <a:prstGeom prst="rect">
            <a:avLst/>
          </a:prstGeom>
          <a:solidFill>
            <a:srgbClr val="CCECFF"/>
          </a:solidFill>
          <a:ln w="9525">
            <a:solidFill>
              <a:srgbClr val="3399FF"/>
            </a:solidFill>
            <a:miter lim="800000"/>
            <a:headEnd/>
            <a:tailEnd/>
          </a:ln>
        </p:spPr>
      </p:pic>
      <p:pic>
        <p:nvPicPr>
          <p:cNvPr id="136199" name="Picture 7" descr="Он и она"/>
          <p:cNvPicPr>
            <a:picLocks noChangeAspect="1" noChangeArrowheads="1"/>
          </p:cNvPicPr>
          <p:nvPr/>
        </p:nvPicPr>
        <p:blipFill>
          <a:blip r:embed="rId4" cstate="print"/>
          <a:srcRect l="1561" t="781" r="1526"/>
          <a:stretch>
            <a:fillRect/>
          </a:stretch>
        </p:blipFill>
        <p:spPr bwMode="auto">
          <a:xfrm>
            <a:off x="4140200" y="3141663"/>
            <a:ext cx="4535488" cy="3429000"/>
          </a:xfrm>
          <a:prstGeom prst="rect">
            <a:avLst/>
          </a:prstGeom>
          <a:noFill/>
          <a:ln w="9525">
            <a:solidFill>
              <a:srgbClr val="3399FF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619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619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61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861" name="Group 5"/>
          <p:cNvGrpSpPr>
            <a:grpSpLocks/>
          </p:cNvGrpSpPr>
          <p:nvPr/>
        </p:nvGrpSpPr>
        <p:grpSpPr bwMode="auto">
          <a:xfrm>
            <a:off x="5399088" y="3141663"/>
            <a:ext cx="3744912" cy="3571875"/>
            <a:chOff x="2792" y="789"/>
            <a:chExt cx="2537" cy="2214"/>
          </a:xfrm>
        </p:grpSpPr>
        <p:sp>
          <p:nvSpPr>
            <p:cNvPr id="121862" name="Freeform 6"/>
            <p:cNvSpPr>
              <a:spLocks/>
            </p:cNvSpPr>
            <p:nvPr/>
          </p:nvSpPr>
          <p:spPr bwMode="auto">
            <a:xfrm>
              <a:off x="2792" y="789"/>
              <a:ext cx="2483" cy="2164"/>
            </a:xfrm>
            <a:custGeom>
              <a:avLst/>
              <a:gdLst/>
              <a:ahLst/>
              <a:cxnLst>
                <a:cxn ang="0">
                  <a:pos x="15" y="2034"/>
                </a:cxn>
                <a:cxn ang="0">
                  <a:pos x="1161" y="53"/>
                </a:cxn>
                <a:cxn ang="0">
                  <a:pos x="1169" y="41"/>
                </a:cxn>
                <a:cxn ang="0">
                  <a:pos x="1177" y="29"/>
                </a:cxn>
                <a:cxn ang="0">
                  <a:pos x="1187" y="21"/>
                </a:cxn>
                <a:cxn ang="0">
                  <a:pos x="1196" y="13"/>
                </a:cxn>
                <a:cxn ang="0">
                  <a:pos x="1207" y="8"/>
                </a:cxn>
                <a:cxn ang="0">
                  <a:pos x="1216" y="3"/>
                </a:cxn>
                <a:cxn ang="0">
                  <a:pos x="1227" y="1"/>
                </a:cxn>
                <a:cxn ang="0">
                  <a:pos x="1239" y="0"/>
                </a:cxn>
                <a:cxn ang="0">
                  <a:pos x="1248" y="1"/>
                </a:cxn>
                <a:cxn ang="0">
                  <a:pos x="1259" y="3"/>
                </a:cxn>
                <a:cxn ang="0">
                  <a:pos x="1269" y="8"/>
                </a:cxn>
                <a:cxn ang="0">
                  <a:pos x="1280" y="15"/>
                </a:cxn>
                <a:cxn ang="0">
                  <a:pos x="1289" y="21"/>
                </a:cxn>
                <a:cxn ang="0">
                  <a:pos x="1299" y="32"/>
                </a:cxn>
                <a:cxn ang="0">
                  <a:pos x="1308" y="41"/>
                </a:cxn>
                <a:cxn ang="0">
                  <a:pos x="1316" y="54"/>
                </a:cxn>
                <a:cxn ang="0">
                  <a:pos x="2467" y="2037"/>
                </a:cxn>
                <a:cxn ang="0">
                  <a:pos x="2473" y="2050"/>
                </a:cxn>
                <a:cxn ang="0">
                  <a:pos x="2479" y="2062"/>
                </a:cxn>
                <a:cxn ang="0">
                  <a:pos x="2481" y="2075"/>
                </a:cxn>
                <a:cxn ang="0">
                  <a:pos x="2483" y="2086"/>
                </a:cxn>
                <a:cxn ang="0">
                  <a:pos x="2483" y="2098"/>
                </a:cxn>
                <a:cxn ang="0">
                  <a:pos x="2480" y="2107"/>
                </a:cxn>
                <a:cxn ang="0">
                  <a:pos x="2476" y="2118"/>
                </a:cxn>
                <a:cxn ang="0">
                  <a:pos x="2472" y="2127"/>
                </a:cxn>
                <a:cxn ang="0">
                  <a:pos x="2466" y="2135"/>
                </a:cxn>
                <a:cxn ang="0">
                  <a:pos x="2458" y="2142"/>
                </a:cxn>
                <a:cxn ang="0">
                  <a:pos x="2447" y="2148"/>
                </a:cxn>
                <a:cxn ang="0">
                  <a:pos x="2438" y="2154"/>
                </a:cxn>
                <a:cxn ang="0">
                  <a:pos x="2426" y="2158"/>
                </a:cxn>
                <a:cxn ang="0">
                  <a:pos x="2412" y="2160"/>
                </a:cxn>
                <a:cxn ang="0">
                  <a:pos x="2399" y="2163"/>
                </a:cxn>
                <a:cxn ang="0">
                  <a:pos x="2385" y="2164"/>
                </a:cxn>
                <a:cxn ang="0">
                  <a:pos x="105" y="2164"/>
                </a:cxn>
                <a:cxn ang="0">
                  <a:pos x="88" y="2163"/>
                </a:cxn>
                <a:cxn ang="0">
                  <a:pos x="73" y="2160"/>
                </a:cxn>
                <a:cxn ang="0">
                  <a:pos x="60" y="2158"/>
                </a:cxn>
                <a:cxn ang="0">
                  <a:pos x="47" y="2154"/>
                </a:cxn>
                <a:cxn ang="0">
                  <a:pos x="36" y="2147"/>
                </a:cxn>
                <a:cxn ang="0">
                  <a:pos x="27" y="2140"/>
                </a:cxn>
                <a:cxn ang="0">
                  <a:pos x="18" y="2133"/>
                </a:cxn>
                <a:cxn ang="0">
                  <a:pos x="11" y="2125"/>
                </a:cxn>
                <a:cxn ang="0">
                  <a:pos x="6" y="2115"/>
                </a:cxn>
                <a:cxn ang="0">
                  <a:pos x="2" y="2106"/>
                </a:cxn>
                <a:cxn ang="0">
                  <a:pos x="0" y="2095"/>
                </a:cxn>
                <a:cxn ang="0">
                  <a:pos x="0" y="2085"/>
                </a:cxn>
                <a:cxn ang="0">
                  <a:pos x="0" y="2071"/>
                </a:cxn>
                <a:cxn ang="0">
                  <a:pos x="4" y="2060"/>
                </a:cxn>
                <a:cxn ang="0">
                  <a:pos x="8" y="2046"/>
                </a:cxn>
                <a:cxn ang="0">
                  <a:pos x="15" y="2034"/>
                </a:cxn>
              </a:cxnLst>
              <a:rect l="0" t="0" r="r" b="b"/>
              <a:pathLst>
                <a:path w="2483" h="2164">
                  <a:moveTo>
                    <a:pt x="15" y="2034"/>
                  </a:moveTo>
                  <a:lnTo>
                    <a:pt x="1161" y="53"/>
                  </a:lnTo>
                  <a:lnTo>
                    <a:pt x="1169" y="41"/>
                  </a:lnTo>
                  <a:lnTo>
                    <a:pt x="1177" y="29"/>
                  </a:lnTo>
                  <a:lnTo>
                    <a:pt x="1187" y="21"/>
                  </a:lnTo>
                  <a:lnTo>
                    <a:pt x="1196" y="13"/>
                  </a:lnTo>
                  <a:lnTo>
                    <a:pt x="1207" y="8"/>
                  </a:lnTo>
                  <a:lnTo>
                    <a:pt x="1216" y="3"/>
                  </a:lnTo>
                  <a:lnTo>
                    <a:pt x="1227" y="1"/>
                  </a:lnTo>
                  <a:lnTo>
                    <a:pt x="1239" y="0"/>
                  </a:lnTo>
                  <a:lnTo>
                    <a:pt x="1248" y="1"/>
                  </a:lnTo>
                  <a:lnTo>
                    <a:pt x="1259" y="3"/>
                  </a:lnTo>
                  <a:lnTo>
                    <a:pt x="1269" y="8"/>
                  </a:lnTo>
                  <a:lnTo>
                    <a:pt x="1280" y="15"/>
                  </a:lnTo>
                  <a:lnTo>
                    <a:pt x="1289" y="21"/>
                  </a:lnTo>
                  <a:lnTo>
                    <a:pt x="1299" y="32"/>
                  </a:lnTo>
                  <a:lnTo>
                    <a:pt x="1308" y="41"/>
                  </a:lnTo>
                  <a:lnTo>
                    <a:pt x="1316" y="54"/>
                  </a:lnTo>
                  <a:lnTo>
                    <a:pt x="2467" y="2037"/>
                  </a:lnTo>
                  <a:lnTo>
                    <a:pt x="2473" y="2050"/>
                  </a:lnTo>
                  <a:lnTo>
                    <a:pt x="2479" y="2062"/>
                  </a:lnTo>
                  <a:lnTo>
                    <a:pt x="2481" y="2075"/>
                  </a:lnTo>
                  <a:lnTo>
                    <a:pt x="2483" y="2086"/>
                  </a:lnTo>
                  <a:lnTo>
                    <a:pt x="2483" y="2098"/>
                  </a:lnTo>
                  <a:lnTo>
                    <a:pt x="2480" y="2107"/>
                  </a:lnTo>
                  <a:lnTo>
                    <a:pt x="2476" y="2118"/>
                  </a:lnTo>
                  <a:lnTo>
                    <a:pt x="2472" y="2127"/>
                  </a:lnTo>
                  <a:lnTo>
                    <a:pt x="2466" y="2135"/>
                  </a:lnTo>
                  <a:lnTo>
                    <a:pt x="2458" y="2142"/>
                  </a:lnTo>
                  <a:lnTo>
                    <a:pt x="2447" y="2148"/>
                  </a:lnTo>
                  <a:lnTo>
                    <a:pt x="2438" y="2154"/>
                  </a:lnTo>
                  <a:lnTo>
                    <a:pt x="2426" y="2158"/>
                  </a:lnTo>
                  <a:lnTo>
                    <a:pt x="2412" y="2160"/>
                  </a:lnTo>
                  <a:lnTo>
                    <a:pt x="2399" y="2163"/>
                  </a:lnTo>
                  <a:lnTo>
                    <a:pt x="2385" y="2164"/>
                  </a:lnTo>
                  <a:lnTo>
                    <a:pt x="105" y="2164"/>
                  </a:lnTo>
                  <a:lnTo>
                    <a:pt x="88" y="2163"/>
                  </a:lnTo>
                  <a:lnTo>
                    <a:pt x="73" y="2160"/>
                  </a:lnTo>
                  <a:lnTo>
                    <a:pt x="60" y="2158"/>
                  </a:lnTo>
                  <a:lnTo>
                    <a:pt x="47" y="2154"/>
                  </a:lnTo>
                  <a:lnTo>
                    <a:pt x="36" y="2147"/>
                  </a:lnTo>
                  <a:lnTo>
                    <a:pt x="27" y="2140"/>
                  </a:lnTo>
                  <a:lnTo>
                    <a:pt x="18" y="2133"/>
                  </a:lnTo>
                  <a:lnTo>
                    <a:pt x="11" y="2125"/>
                  </a:lnTo>
                  <a:lnTo>
                    <a:pt x="6" y="2115"/>
                  </a:lnTo>
                  <a:lnTo>
                    <a:pt x="2" y="2106"/>
                  </a:lnTo>
                  <a:lnTo>
                    <a:pt x="0" y="2095"/>
                  </a:lnTo>
                  <a:lnTo>
                    <a:pt x="0" y="2085"/>
                  </a:lnTo>
                  <a:lnTo>
                    <a:pt x="0" y="2071"/>
                  </a:lnTo>
                  <a:lnTo>
                    <a:pt x="4" y="2060"/>
                  </a:lnTo>
                  <a:lnTo>
                    <a:pt x="8" y="2046"/>
                  </a:lnTo>
                  <a:lnTo>
                    <a:pt x="15" y="2034"/>
                  </a:lnTo>
                  <a:close/>
                </a:path>
              </a:pathLst>
            </a:custGeom>
            <a:solidFill>
              <a:srgbClr val="FFFA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63" name="Freeform 7"/>
            <p:cNvSpPr>
              <a:spLocks/>
            </p:cNvSpPr>
            <p:nvPr/>
          </p:nvSpPr>
          <p:spPr bwMode="auto">
            <a:xfrm>
              <a:off x="2792" y="789"/>
              <a:ext cx="2483" cy="2164"/>
            </a:xfrm>
            <a:custGeom>
              <a:avLst/>
              <a:gdLst/>
              <a:ahLst/>
              <a:cxnLst>
                <a:cxn ang="0">
                  <a:pos x="15" y="2034"/>
                </a:cxn>
                <a:cxn ang="0">
                  <a:pos x="1161" y="53"/>
                </a:cxn>
                <a:cxn ang="0">
                  <a:pos x="1169" y="41"/>
                </a:cxn>
                <a:cxn ang="0">
                  <a:pos x="1177" y="29"/>
                </a:cxn>
                <a:cxn ang="0">
                  <a:pos x="1187" y="21"/>
                </a:cxn>
                <a:cxn ang="0">
                  <a:pos x="1196" y="13"/>
                </a:cxn>
                <a:cxn ang="0">
                  <a:pos x="1207" y="8"/>
                </a:cxn>
                <a:cxn ang="0">
                  <a:pos x="1216" y="3"/>
                </a:cxn>
                <a:cxn ang="0">
                  <a:pos x="1227" y="1"/>
                </a:cxn>
                <a:cxn ang="0">
                  <a:pos x="1239" y="0"/>
                </a:cxn>
                <a:cxn ang="0">
                  <a:pos x="1248" y="1"/>
                </a:cxn>
                <a:cxn ang="0">
                  <a:pos x="1259" y="3"/>
                </a:cxn>
                <a:cxn ang="0">
                  <a:pos x="1269" y="8"/>
                </a:cxn>
                <a:cxn ang="0">
                  <a:pos x="1280" y="15"/>
                </a:cxn>
                <a:cxn ang="0">
                  <a:pos x="1289" y="21"/>
                </a:cxn>
                <a:cxn ang="0">
                  <a:pos x="1299" y="32"/>
                </a:cxn>
                <a:cxn ang="0">
                  <a:pos x="1308" y="41"/>
                </a:cxn>
                <a:cxn ang="0">
                  <a:pos x="1316" y="54"/>
                </a:cxn>
                <a:cxn ang="0">
                  <a:pos x="2467" y="2037"/>
                </a:cxn>
                <a:cxn ang="0">
                  <a:pos x="2473" y="2050"/>
                </a:cxn>
                <a:cxn ang="0">
                  <a:pos x="2479" y="2062"/>
                </a:cxn>
                <a:cxn ang="0">
                  <a:pos x="2481" y="2075"/>
                </a:cxn>
                <a:cxn ang="0">
                  <a:pos x="2483" y="2086"/>
                </a:cxn>
                <a:cxn ang="0">
                  <a:pos x="2483" y="2098"/>
                </a:cxn>
                <a:cxn ang="0">
                  <a:pos x="2480" y="2107"/>
                </a:cxn>
                <a:cxn ang="0">
                  <a:pos x="2476" y="2118"/>
                </a:cxn>
                <a:cxn ang="0">
                  <a:pos x="2472" y="2127"/>
                </a:cxn>
                <a:cxn ang="0">
                  <a:pos x="2466" y="2135"/>
                </a:cxn>
                <a:cxn ang="0">
                  <a:pos x="2458" y="2142"/>
                </a:cxn>
                <a:cxn ang="0">
                  <a:pos x="2447" y="2148"/>
                </a:cxn>
                <a:cxn ang="0">
                  <a:pos x="2438" y="2154"/>
                </a:cxn>
                <a:cxn ang="0">
                  <a:pos x="2426" y="2158"/>
                </a:cxn>
                <a:cxn ang="0">
                  <a:pos x="2412" y="2160"/>
                </a:cxn>
                <a:cxn ang="0">
                  <a:pos x="2399" y="2163"/>
                </a:cxn>
                <a:cxn ang="0">
                  <a:pos x="2385" y="2164"/>
                </a:cxn>
                <a:cxn ang="0">
                  <a:pos x="105" y="2164"/>
                </a:cxn>
                <a:cxn ang="0">
                  <a:pos x="88" y="2163"/>
                </a:cxn>
                <a:cxn ang="0">
                  <a:pos x="73" y="2160"/>
                </a:cxn>
                <a:cxn ang="0">
                  <a:pos x="60" y="2158"/>
                </a:cxn>
                <a:cxn ang="0">
                  <a:pos x="47" y="2154"/>
                </a:cxn>
                <a:cxn ang="0">
                  <a:pos x="36" y="2147"/>
                </a:cxn>
                <a:cxn ang="0">
                  <a:pos x="27" y="2140"/>
                </a:cxn>
                <a:cxn ang="0">
                  <a:pos x="18" y="2133"/>
                </a:cxn>
                <a:cxn ang="0">
                  <a:pos x="11" y="2125"/>
                </a:cxn>
                <a:cxn ang="0">
                  <a:pos x="6" y="2115"/>
                </a:cxn>
                <a:cxn ang="0">
                  <a:pos x="2" y="2106"/>
                </a:cxn>
                <a:cxn ang="0">
                  <a:pos x="0" y="2095"/>
                </a:cxn>
                <a:cxn ang="0">
                  <a:pos x="0" y="2085"/>
                </a:cxn>
                <a:cxn ang="0">
                  <a:pos x="0" y="2071"/>
                </a:cxn>
                <a:cxn ang="0">
                  <a:pos x="4" y="2060"/>
                </a:cxn>
                <a:cxn ang="0">
                  <a:pos x="8" y="2046"/>
                </a:cxn>
                <a:cxn ang="0">
                  <a:pos x="15" y="2034"/>
                </a:cxn>
              </a:cxnLst>
              <a:rect l="0" t="0" r="r" b="b"/>
              <a:pathLst>
                <a:path w="2483" h="2164">
                  <a:moveTo>
                    <a:pt x="15" y="2034"/>
                  </a:moveTo>
                  <a:lnTo>
                    <a:pt x="1161" y="53"/>
                  </a:lnTo>
                  <a:lnTo>
                    <a:pt x="1169" y="41"/>
                  </a:lnTo>
                  <a:lnTo>
                    <a:pt x="1177" y="29"/>
                  </a:lnTo>
                  <a:lnTo>
                    <a:pt x="1187" y="21"/>
                  </a:lnTo>
                  <a:lnTo>
                    <a:pt x="1196" y="13"/>
                  </a:lnTo>
                  <a:lnTo>
                    <a:pt x="1207" y="8"/>
                  </a:lnTo>
                  <a:lnTo>
                    <a:pt x="1216" y="3"/>
                  </a:lnTo>
                  <a:lnTo>
                    <a:pt x="1227" y="1"/>
                  </a:lnTo>
                  <a:lnTo>
                    <a:pt x="1239" y="0"/>
                  </a:lnTo>
                  <a:lnTo>
                    <a:pt x="1248" y="1"/>
                  </a:lnTo>
                  <a:lnTo>
                    <a:pt x="1259" y="3"/>
                  </a:lnTo>
                  <a:lnTo>
                    <a:pt x="1269" y="8"/>
                  </a:lnTo>
                  <a:lnTo>
                    <a:pt x="1280" y="15"/>
                  </a:lnTo>
                  <a:lnTo>
                    <a:pt x="1289" y="21"/>
                  </a:lnTo>
                  <a:lnTo>
                    <a:pt x="1299" y="32"/>
                  </a:lnTo>
                  <a:lnTo>
                    <a:pt x="1308" y="41"/>
                  </a:lnTo>
                  <a:lnTo>
                    <a:pt x="1316" y="54"/>
                  </a:lnTo>
                  <a:lnTo>
                    <a:pt x="2467" y="2037"/>
                  </a:lnTo>
                  <a:lnTo>
                    <a:pt x="2473" y="2050"/>
                  </a:lnTo>
                  <a:lnTo>
                    <a:pt x="2479" y="2062"/>
                  </a:lnTo>
                  <a:lnTo>
                    <a:pt x="2481" y="2075"/>
                  </a:lnTo>
                  <a:lnTo>
                    <a:pt x="2483" y="2086"/>
                  </a:lnTo>
                  <a:lnTo>
                    <a:pt x="2483" y="2098"/>
                  </a:lnTo>
                  <a:lnTo>
                    <a:pt x="2480" y="2107"/>
                  </a:lnTo>
                  <a:lnTo>
                    <a:pt x="2476" y="2118"/>
                  </a:lnTo>
                  <a:lnTo>
                    <a:pt x="2472" y="2127"/>
                  </a:lnTo>
                  <a:lnTo>
                    <a:pt x="2466" y="2135"/>
                  </a:lnTo>
                  <a:lnTo>
                    <a:pt x="2458" y="2142"/>
                  </a:lnTo>
                  <a:lnTo>
                    <a:pt x="2447" y="2148"/>
                  </a:lnTo>
                  <a:lnTo>
                    <a:pt x="2438" y="2154"/>
                  </a:lnTo>
                  <a:lnTo>
                    <a:pt x="2426" y="2158"/>
                  </a:lnTo>
                  <a:lnTo>
                    <a:pt x="2412" y="2160"/>
                  </a:lnTo>
                  <a:lnTo>
                    <a:pt x="2399" y="2163"/>
                  </a:lnTo>
                  <a:lnTo>
                    <a:pt x="2385" y="2164"/>
                  </a:lnTo>
                  <a:lnTo>
                    <a:pt x="105" y="2164"/>
                  </a:lnTo>
                  <a:lnTo>
                    <a:pt x="88" y="2163"/>
                  </a:lnTo>
                  <a:lnTo>
                    <a:pt x="73" y="2160"/>
                  </a:lnTo>
                  <a:lnTo>
                    <a:pt x="60" y="2158"/>
                  </a:lnTo>
                  <a:lnTo>
                    <a:pt x="47" y="2154"/>
                  </a:lnTo>
                  <a:lnTo>
                    <a:pt x="36" y="2147"/>
                  </a:lnTo>
                  <a:lnTo>
                    <a:pt x="27" y="2140"/>
                  </a:lnTo>
                  <a:lnTo>
                    <a:pt x="18" y="2133"/>
                  </a:lnTo>
                  <a:lnTo>
                    <a:pt x="11" y="2125"/>
                  </a:lnTo>
                  <a:lnTo>
                    <a:pt x="6" y="2115"/>
                  </a:lnTo>
                  <a:lnTo>
                    <a:pt x="2" y="2106"/>
                  </a:lnTo>
                  <a:lnTo>
                    <a:pt x="0" y="2095"/>
                  </a:lnTo>
                  <a:lnTo>
                    <a:pt x="0" y="2085"/>
                  </a:lnTo>
                  <a:lnTo>
                    <a:pt x="0" y="2071"/>
                  </a:lnTo>
                  <a:lnTo>
                    <a:pt x="4" y="2060"/>
                  </a:lnTo>
                  <a:lnTo>
                    <a:pt x="8" y="2046"/>
                  </a:lnTo>
                  <a:lnTo>
                    <a:pt x="15" y="203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64" name="Rectangle 8"/>
            <p:cNvSpPr>
              <a:spLocks noChangeArrowheads="1"/>
            </p:cNvSpPr>
            <p:nvPr/>
          </p:nvSpPr>
          <p:spPr bwMode="auto">
            <a:xfrm>
              <a:off x="2957" y="2530"/>
              <a:ext cx="1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 sz="1000"/>
            </a:p>
          </p:txBody>
        </p:sp>
        <p:sp>
          <p:nvSpPr>
            <p:cNvPr id="121865" name="Freeform 9"/>
            <p:cNvSpPr>
              <a:spLocks/>
            </p:cNvSpPr>
            <p:nvPr/>
          </p:nvSpPr>
          <p:spPr bwMode="auto">
            <a:xfrm>
              <a:off x="3613" y="1844"/>
              <a:ext cx="763" cy="669"/>
            </a:xfrm>
            <a:custGeom>
              <a:avLst/>
              <a:gdLst/>
              <a:ahLst/>
              <a:cxnLst>
                <a:cxn ang="0">
                  <a:pos x="421" y="0"/>
                </a:cxn>
                <a:cxn ang="0">
                  <a:pos x="763" y="212"/>
                </a:cxn>
                <a:cxn ang="0">
                  <a:pos x="492" y="669"/>
                </a:cxn>
                <a:cxn ang="0">
                  <a:pos x="139" y="650"/>
                </a:cxn>
                <a:cxn ang="0">
                  <a:pos x="0" y="382"/>
                </a:cxn>
                <a:cxn ang="0">
                  <a:pos x="421" y="0"/>
                </a:cxn>
              </a:cxnLst>
              <a:rect l="0" t="0" r="r" b="b"/>
              <a:pathLst>
                <a:path w="763" h="669">
                  <a:moveTo>
                    <a:pt x="421" y="0"/>
                  </a:moveTo>
                  <a:lnTo>
                    <a:pt x="763" y="212"/>
                  </a:lnTo>
                  <a:lnTo>
                    <a:pt x="492" y="669"/>
                  </a:lnTo>
                  <a:lnTo>
                    <a:pt x="139" y="650"/>
                  </a:lnTo>
                  <a:lnTo>
                    <a:pt x="0" y="382"/>
                  </a:lnTo>
                  <a:lnTo>
                    <a:pt x="421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66" name="Freeform 10"/>
            <p:cNvSpPr>
              <a:spLocks/>
            </p:cNvSpPr>
            <p:nvPr/>
          </p:nvSpPr>
          <p:spPr bwMode="auto">
            <a:xfrm>
              <a:off x="4300" y="2285"/>
              <a:ext cx="44" cy="6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44" y="0"/>
                </a:cxn>
                <a:cxn ang="0">
                  <a:pos x="41" y="58"/>
                </a:cxn>
                <a:cxn ang="0">
                  <a:pos x="3" y="61"/>
                </a:cxn>
                <a:cxn ang="0">
                  <a:pos x="0" y="2"/>
                </a:cxn>
              </a:cxnLst>
              <a:rect l="0" t="0" r="r" b="b"/>
              <a:pathLst>
                <a:path w="44" h="61">
                  <a:moveTo>
                    <a:pt x="0" y="2"/>
                  </a:moveTo>
                  <a:lnTo>
                    <a:pt x="44" y="0"/>
                  </a:lnTo>
                  <a:lnTo>
                    <a:pt x="41" y="58"/>
                  </a:lnTo>
                  <a:lnTo>
                    <a:pt x="3" y="61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2C7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67" name="Freeform 11"/>
            <p:cNvSpPr>
              <a:spLocks/>
            </p:cNvSpPr>
            <p:nvPr/>
          </p:nvSpPr>
          <p:spPr bwMode="auto">
            <a:xfrm>
              <a:off x="4337" y="2267"/>
              <a:ext cx="24" cy="79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79"/>
                </a:cxn>
                <a:cxn ang="0">
                  <a:pos x="24" y="67"/>
                </a:cxn>
                <a:cxn ang="0">
                  <a:pos x="23" y="0"/>
                </a:cxn>
                <a:cxn ang="0">
                  <a:pos x="0" y="24"/>
                </a:cxn>
              </a:cxnLst>
              <a:rect l="0" t="0" r="r" b="b"/>
              <a:pathLst>
                <a:path w="24" h="79">
                  <a:moveTo>
                    <a:pt x="0" y="24"/>
                  </a:moveTo>
                  <a:lnTo>
                    <a:pt x="3" y="79"/>
                  </a:lnTo>
                  <a:lnTo>
                    <a:pt x="24" y="67"/>
                  </a:lnTo>
                  <a:lnTo>
                    <a:pt x="23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68" name="Freeform 12"/>
            <p:cNvSpPr>
              <a:spLocks/>
            </p:cNvSpPr>
            <p:nvPr/>
          </p:nvSpPr>
          <p:spPr bwMode="auto">
            <a:xfrm>
              <a:off x="4288" y="2278"/>
              <a:ext cx="23" cy="68"/>
            </a:xfrm>
            <a:custGeom>
              <a:avLst/>
              <a:gdLst/>
              <a:ahLst/>
              <a:cxnLst>
                <a:cxn ang="0">
                  <a:pos x="23" y="11"/>
                </a:cxn>
                <a:cxn ang="0">
                  <a:pos x="20" y="68"/>
                </a:cxn>
                <a:cxn ang="0">
                  <a:pos x="0" y="56"/>
                </a:cxn>
                <a:cxn ang="0">
                  <a:pos x="5" y="0"/>
                </a:cxn>
                <a:cxn ang="0">
                  <a:pos x="23" y="11"/>
                </a:cxn>
              </a:cxnLst>
              <a:rect l="0" t="0" r="r" b="b"/>
              <a:pathLst>
                <a:path w="23" h="68">
                  <a:moveTo>
                    <a:pt x="23" y="11"/>
                  </a:moveTo>
                  <a:lnTo>
                    <a:pt x="20" y="68"/>
                  </a:lnTo>
                  <a:lnTo>
                    <a:pt x="0" y="56"/>
                  </a:lnTo>
                  <a:lnTo>
                    <a:pt x="5" y="0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D659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69" name="Freeform 13"/>
            <p:cNvSpPr>
              <a:spLocks/>
            </p:cNvSpPr>
            <p:nvPr/>
          </p:nvSpPr>
          <p:spPr bwMode="auto">
            <a:xfrm>
              <a:off x="4280" y="2243"/>
              <a:ext cx="80" cy="53"/>
            </a:xfrm>
            <a:custGeom>
              <a:avLst/>
              <a:gdLst/>
              <a:ahLst/>
              <a:cxnLst>
                <a:cxn ang="0">
                  <a:pos x="15" y="43"/>
                </a:cxn>
                <a:cxn ang="0">
                  <a:pos x="31" y="53"/>
                </a:cxn>
                <a:cxn ang="0">
                  <a:pos x="57" y="53"/>
                </a:cxn>
                <a:cxn ang="0">
                  <a:pos x="78" y="31"/>
                </a:cxn>
                <a:cxn ang="0">
                  <a:pos x="80" y="20"/>
                </a:cxn>
                <a:cxn ang="0">
                  <a:pos x="56" y="2"/>
                </a:cxn>
                <a:cxn ang="0">
                  <a:pos x="25" y="0"/>
                </a:cxn>
                <a:cxn ang="0">
                  <a:pos x="0" y="20"/>
                </a:cxn>
                <a:cxn ang="0">
                  <a:pos x="0" y="36"/>
                </a:cxn>
                <a:cxn ang="0">
                  <a:pos x="15" y="43"/>
                </a:cxn>
              </a:cxnLst>
              <a:rect l="0" t="0" r="r" b="b"/>
              <a:pathLst>
                <a:path w="80" h="53">
                  <a:moveTo>
                    <a:pt x="15" y="43"/>
                  </a:moveTo>
                  <a:lnTo>
                    <a:pt x="31" y="53"/>
                  </a:lnTo>
                  <a:lnTo>
                    <a:pt x="57" y="53"/>
                  </a:lnTo>
                  <a:lnTo>
                    <a:pt x="78" y="31"/>
                  </a:lnTo>
                  <a:lnTo>
                    <a:pt x="80" y="20"/>
                  </a:lnTo>
                  <a:lnTo>
                    <a:pt x="56" y="2"/>
                  </a:lnTo>
                  <a:lnTo>
                    <a:pt x="25" y="0"/>
                  </a:lnTo>
                  <a:lnTo>
                    <a:pt x="0" y="20"/>
                  </a:lnTo>
                  <a:lnTo>
                    <a:pt x="0" y="36"/>
                  </a:lnTo>
                  <a:lnTo>
                    <a:pt x="15" y="43"/>
                  </a:lnTo>
                  <a:close/>
                </a:path>
              </a:pathLst>
            </a:custGeom>
            <a:solidFill>
              <a:srgbClr val="E692A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70" name="Freeform 14"/>
            <p:cNvSpPr>
              <a:spLocks/>
            </p:cNvSpPr>
            <p:nvPr/>
          </p:nvSpPr>
          <p:spPr bwMode="auto">
            <a:xfrm>
              <a:off x="4252" y="2059"/>
              <a:ext cx="155" cy="10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55" y="89"/>
                </a:cxn>
                <a:cxn ang="0">
                  <a:pos x="149" y="95"/>
                </a:cxn>
                <a:cxn ang="0">
                  <a:pos x="88" y="105"/>
                </a:cxn>
                <a:cxn ang="0">
                  <a:pos x="0" y="52"/>
                </a:cxn>
                <a:cxn ang="0">
                  <a:pos x="8" y="0"/>
                </a:cxn>
              </a:cxnLst>
              <a:rect l="0" t="0" r="r" b="b"/>
              <a:pathLst>
                <a:path w="155" h="105">
                  <a:moveTo>
                    <a:pt x="8" y="0"/>
                  </a:moveTo>
                  <a:lnTo>
                    <a:pt x="155" y="89"/>
                  </a:lnTo>
                  <a:lnTo>
                    <a:pt x="149" y="95"/>
                  </a:lnTo>
                  <a:lnTo>
                    <a:pt x="88" y="105"/>
                  </a:lnTo>
                  <a:lnTo>
                    <a:pt x="0" y="5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7DE0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71" name="Freeform 15"/>
            <p:cNvSpPr>
              <a:spLocks/>
            </p:cNvSpPr>
            <p:nvPr/>
          </p:nvSpPr>
          <p:spPr bwMode="auto">
            <a:xfrm>
              <a:off x="4252" y="2099"/>
              <a:ext cx="109" cy="11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09" y="58"/>
                </a:cxn>
                <a:cxn ang="0">
                  <a:pos x="98" y="110"/>
                </a:cxn>
                <a:cxn ang="0">
                  <a:pos x="0" y="59"/>
                </a:cxn>
                <a:cxn ang="0">
                  <a:pos x="7" y="0"/>
                </a:cxn>
              </a:cxnLst>
              <a:rect l="0" t="0" r="r" b="b"/>
              <a:pathLst>
                <a:path w="109" h="110">
                  <a:moveTo>
                    <a:pt x="7" y="0"/>
                  </a:moveTo>
                  <a:lnTo>
                    <a:pt x="109" y="58"/>
                  </a:lnTo>
                  <a:lnTo>
                    <a:pt x="98" y="110"/>
                  </a:lnTo>
                  <a:lnTo>
                    <a:pt x="0" y="5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664D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72" name="Freeform 16"/>
            <p:cNvSpPr>
              <a:spLocks/>
            </p:cNvSpPr>
            <p:nvPr/>
          </p:nvSpPr>
          <p:spPr bwMode="auto">
            <a:xfrm>
              <a:off x="4350" y="2148"/>
              <a:ext cx="57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7" y="8"/>
                </a:cxn>
                <a:cxn ang="0">
                  <a:pos x="57" y="0"/>
                </a:cxn>
                <a:cxn ang="0">
                  <a:pos x="44" y="57"/>
                </a:cxn>
                <a:cxn ang="0">
                  <a:pos x="0" y="60"/>
                </a:cxn>
              </a:cxnLst>
              <a:rect l="0" t="0" r="r" b="b"/>
              <a:pathLst>
                <a:path w="57" h="60">
                  <a:moveTo>
                    <a:pt x="0" y="60"/>
                  </a:moveTo>
                  <a:lnTo>
                    <a:pt x="7" y="8"/>
                  </a:lnTo>
                  <a:lnTo>
                    <a:pt x="57" y="0"/>
                  </a:lnTo>
                  <a:lnTo>
                    <a:pt x="44" y="57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8FD1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73" name="Freeform 17"/>
            <p:cNvSpPr>
              <a:spLocks/>
            </p:cNvSpPr>
            <p:nvPr/>
          </p:nvSpPr>
          <p:spPr bwMode="auto">
            <a:xfrm>
              <a:off x="4133" y="1971"/>
              <a:ext cx="102" cy="43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64" y="3"/>
                </a:cxn>
                <a:cxn ang="0">
                  <a:pos x="102" y="38"/>
                </a:cxn>
                <a:cxn ang="0">
                  <a:pos x="0" y="43"/>
                </a:cxn>
                <a:cxn ang="0">
                  <a:pos x="28" y="0"/>
                </a:cxn>
              </a:cxnLst>
              <a:rect l="0" t="0" r="r" b="b"/>
              <a:pathLst>
                <a:path w="102" h="43">
                  <a:moveTo>
                    <a:pt x="28" y="0"/>
                  </a:moveTo>
                  <a:lnTo>
                    <a:pt x="64" y="3"/>
                  </a:lnTo>
                  <a:lnTo>
                    <a:pt x="102" y="38"/>
                  </a:lnTo>
                  <a:lnTo>
                    <a:pt x="0" y="43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74" name="Freeform 18"/>
            <p:cNvSpPr>
              <a:spLocks/>
            </p:cNvSpPr>
            <p:nvPr/>
          </p:nvSpPr>
          <p:spPr bwMode="auto">
            <a:xfrm>
              <a:off x="4053" y="1859"/>
              <a:ext cx="118" cy="171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118" y="19"/>
                </a:cxn>
                <a:cxn ang="0">
                  <a:pos x="24" y="171"/>
                </a:cxn>
                <a:cxn ang="0">
                  <a:pos x="0" y="143"/>
                </a:cxn>
                <a:cxn ang="0">
                  <a:pos x="72" y="8"/>
                </a:cxn>
                <a:cxn ang="0">
                  <a:pos x="88" y="0"/>
                </a:cxn>
              </a:cxnLst>
              <a:rect l="0" t="0" r="r" b="b"/>
              <a:pathLst>
                <a:path w="118" h="171">
                  <a:moveTo>
                    <a:pt x="88" y="0"/>
                  </a:moveTo>
                  <a:lnTo>
                    <a:pt x="118" y="19"/>
                  </a:lnTo>
                  <a:lnTo>
                    <a:pt x="24" y="171"/>
                  </a:lnTo>
                  <a:lnTo>
                    <a:pt x="0" y="143"/>
                  </a:lnTo>
                  <a:lnTo>
                    <a:pt x="72" y="8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5ABD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75" name="Freeform 19"/>
            <p:cNvSpPr>
              <a:spLocks/>
            </p:cNvSpPr>
            <p:nvPr/>
          </p:nvSpPr>
          <p:spPr bwMode="auto">
            <a:xfrm>
              <a:off x="4187" y="1888"/>
              <a:ext cx="80" cy="115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37" y="115"/>
                </a:cxn>
                <a:cxn ang="0">
                  <a:pos x="80" y="14"/>
                </a:cxn>
                <a:cxn ang="0">
                  <a:pos x="36" y="0"/>
                </a:cxn>
                <a:cxn ang="0">
                  <a:pos x="0" y="87"/>
                </a:cxn>
              </a:cxnLst>
              <a:rect l="0" t="0" r="r" b="b"/>
              <a:pathLst>
                <a:path w="80" h="115">
                  <a:moveTo>
                    <a:pt x="0" y="87"/>
                  </a:moveTo>
                  <a:lnTo>
                    <a:pt x="37" y="115"/>
                  </a:lnTo>
                  <a:lnTo>
                    <a:pt x="80" y="14"/>
                  </a:lnTo>
                  <a:lnTo>
                    <a:pt x="36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21A6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76" name="Freeform 20"/>
            <p:cNvSpPr>
              <a:spLocks/>
            </p:cNvSpPr>
            <p:nvPr/>
          </p:nvSpPr>
          <p:spPr bwMode="auto">
            <a:xfrm>
              <a:off x="3892" y="2011"/>
              <a:ext cx="42" cy="85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34" y="0"/>
                </a:cxn>
                <a:cxn ang="0">
                  <a:pos x="42" y="85"/>
                </a:cxn>
                <a:cxn ang="0">
                  <a:pos x="13" y="74"/>
                </a:cxn>
                <a:cxn ang="0">
                  <a:pos x="0" y="5"/>
                </a:cxn>
              </a:cxnLst>
              <a:rect l="0" t="0" r="r" b="b"/>
              <a:pathLst>
                <a:path w="42" h="85">
                  <a:moveTo>
                    <a:pt x="0" y="5"/>
                  </a:moveTo>
                  <a:lnTo>
                    <a:pt x="34" y="0"/>
                  </a:lnTo>
                  <a:lnTo>
                    <a:pt x="42" y="85"/>
                  </a:lnTo>
                  <a:lnTo>
                    <a:pt x="13" y="7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8C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77" name="Freeform 21"/>
            <p:cNvSpPr>
              <a:spLocks/>
            </p:cNvSpPr>
            <p:nvPr/>
          </p:nvSpPr>
          <p:spPr bwMode="auto">
            <a:xfrm>
              <a:off x="4044" y="2006"/>
              <a:ext cx="56" cy="5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44" y="4"/>
                </a:cxn>
                <a:cxn ang="0">
                  <a:pos x="56" y="52"/>
                </a:cxn>
                <a:cxn ang="0">
                  <a:pos x="0" y="33"/>
                </a:cxn>
                <a:cxn ang="0">
                  <a:pos x="1" y="0"/>
                </a:cxn>
              </a:cxnLst>
              <a:rect l="0" t="0" r="r" b="b"/>
              <a:pathLst>
                <a:path w="56" h="52">
                  <a:moveTo>
                    <a:pt x="1" y="0"/>
                  </a:moveTo>
                  <a:lnTo>
                    <a:pt x="44" y="4"/>
                  </a:lnTo>
                  <a:lnTo>
                    <a:pt x="56" y="52"/>
                  </a:lnTo>
                  <a:lnTo>
                    <a:pt x="0" y="3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64D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78" name="Freeform 22"/>
            <p:cNvSpPr>
              <a:spLocks/>
            </p:cNvSpPr>
            <p:nvPr/>
          </p:nvSpPr>
          <p:spPr bwMode="auto">
            <a:xfrm>
              <a:off x="4140" y="2046"/>
              <a:ext cx="82" cy="138"/>
            </a:xfrm>
            <a:custGeom>
              <a:avLst/>
              <a:gdLst/>
              <a:ahLst/>
              <a:cxnLst>
                <a:cxn ang="0">
                  <a:pos x="27" y="5"/>
                </a:cxn>
                <a:cxn ang="0">
                  <a:pos x="82" y="0"/>
                </a:cxn>
                <a:cxn ang="0">
                  <a:pos x="46" y="138"/>
                </a:cxn>
                <a:cxn ang="0">
                  <a:pos x="0" y="102"/>
                </a:cxn>
                <a:cxn ang="0">
                  <a:pos x="27" y="5"/>
                </a:cxn>
              </a:cxnLst>
              <a:rect l="0" t="0" r="r" b="b"/>
              <a:pathLst>
                <a:path w="82" h="138">
                  <a:moveTo>
                    <a:pt x="27" y="5"/>
                  </a:moveTo>
                  <a:lnTo>
                    <a:pt x="82" y="0"/>
                  </a:lnTo>
                  <a:lnTo>
                    <a:pt x="46" y="138"/>
                  </a:lnTo>
                  <a:lnTo>
                    <a:pt x="0" y="102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rgbClr val="664D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79" name="Freeform 23"/>
            <p:cNvSpPr>
              <a:spLocks/>
            </p:cNvSpPr>
            <p:nvPr/>
          </p:nvSpPr>
          <p:spPr bwMode="auto">
            <a:xfrm>
              <a:off x="4084" y="1861"/>
              <a:ext cx="228" cy="339"/>
            </a:xfrm>
            <a:custGeom>
              <a:avLst/>
              <a:gdLst/>
              <a:ahLst/>
              <a:cxnLst>
                <a:cxn ang="0">
                  <a:pos x="85" y="13"/>
                </a:cxn>
                <a:cxn ang="0">
                  <a:pos x="0" y="148"/>
                </a:cxn>
                <a:cxn ang="0">
                  <a:pos x="13" y="198"/>
                </a:cxn>
                <a:cxn ang="0">
                  <a:pos x="126" y="181"/>
                </a:cxn>
                <a:cxn ang="0">
                  <a:pos x="86" y="320"/>
                </a:cxn>
                <a:cxn ang="0">
                  <a:pos x="97" y="339"/>
                </a:cxn>
                <a:cxn ang="0">
                  <a:pos x="172" y="332"/>
                </a:cxn>
                <a:cxn ang="0">
                  <a:pos x="172" y="304"/>
                </a:cxn>
                <a:cxn ang="0">
                  <a:pos x="179" y="211"/>
                </a:cxn>
                <a:cxn ang="0">
                  <a:pos x="190" y="153"/>
                </a:cxn>
                <a:cxn ang="0">
                  <a:pos x="203" y="102"/>
                </a:cxn>
                <a:cxn ang="0">
                  <a:pos x="228" y="40"/>
                </a:cxn>
                <a:cxn ang="0">
                  <a:pos x="224" y="33"/>
                </a:cxn>
                <a:cxn ang="0">
                  <a:pos x="170" y="49"/>
                </a:cxn>
                <a:cxn ang="0">
                  <a:pos x="135" y="140"/>
                </a:cxn>
                <a:cxn ang="0">
                  <a:pos x="64" y="138"/>
                </a:cxn>
                <a:cxn ang="0">
                  <a:pos x="131" y="7"/>
                </a:cxn>
                <a:cxn ang="0">
                  <a:pos x="118" y="0"/>
                </a:cxn>
                <a:cxn ang="0">
                  <a:pos x="85" y="13"/>
                </a:cxn>
              </a:cxnLst>
              <a:rect l="0" t="0" r="r" b="b"/>
              <a:pathLst>
                <a:path w="228" h="339">
                  <a:moveTo>
                    <a:pt x="85" y="13"/>
                  </a:moveTo>
                  <a:lnTo>
                    <a:pt x="0" y="148"/>
                  </a:lnTo>
                  <a:lnTo>
                    <a:pt x="13" y="198"/>
                  </a:lnTo>
                  <a:lnTo>
                    <a:pt x="126" y="181"/>
                  </a:lnTo>
                  <a:lnTo>
                    <a:pt x="86" y="320"/>
                  </a:lnTo>
                  <a:lnTo>
                    <a:pt x="97" y="339"/>
                  </a:lnTo>
                  <a:lnTo>
                    <a:pt x="172" y="332"/>
                  </a:lnTo>
                  <a:lnTo>
                    <a:pt x="172" y="304"/>
                  </a:lnTo>
                  <a:lnTo>
                    <a:pt x="179" y="211"/>
                  </a:lnTo>
                  <a:lnTo>
                    <a:pt x="190" y="153"/>
                  </a:lnTo>
                  <a:lnTo>
                    <a:pt x="203" y="102"/>
                  </a:lnTo>
                  <a:lnTo>
                    <a:pt x="228" y="40"/>
                  </a:lnTo>
                  <a:lnTo>
                    <a:pt x="224" y="33"/>
                  </a:lnTo>
                  <a:lnTo>
                    <a:pt x="170" y="49"/>
                  </a:lnTo>
                  <a:lnTo>
                    <a:pt x="135" y="140"/>
                  </a:lnTo>
                  <a:lnTo>
                    <a:pt x="64" y="138"/>
                  </a:lnTo>
                  <a:lnTo>
                    <a:pt x="131" y="7"/>
                  </a:lnTo>
                  <a:lnTo>
                    <a:pt x="118" y="0"/>
                  </a:lnTo>
                  <a:lnTo>
                    <a:pt x="85" y="13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80" name="Freeform 24"/>
            <p:cNvSpPr>
              <a:spLocks/>
            </p:cNvSpPr>
            <p:nvPr/>
          </p:nvSpPr>
          <p:spPr bwMode="auto">
            <a:xfrm>
              <a:off x="4223" y="1864"/>
              <a:ext cx="92" cy="48"/>
            </a:xfrm>
            <a:custGeom>
              <a:avLst/>
              <a:gdLst/>
              <a:ahLst/>
              <a:cxnLst>
                <a:cxn ang="0">
                  <a:pos x="31" y="48"/>
                </a:cxn>
                <a:cxn ang="0">
                  <a:pos x="92" y="37"/>
                </a:cxn>
                <a:cxn ang="0">
                  <a:pos x="49" y="0"/>
                </a:cxn>
                <a:cxn ang="0">
                  <a:pos x="0" y="24"/>
                </a:cxn>
                <a:cxn ang="0">
                  <a:pos x="31" y="48"/>
                </a:cxn>
              </a:cxnLst>
              <a:rect l="0" t="0" r="r" b="b"/>
              <a:pathLst>
                <a:path w="92" h="48">
                  <a:moveTo>
                    <a:pt x="31" y="48"/>
                  </a:moveTo>
                  <a:lnTo>
                    <a:pt x="92" y="37"/>
                  </a:lnTo>
                  <a:lnTo>
                    <a:pt x="49" y="0"/>
                  </a:lnTo>
                  <a:lnTo>
                    <a:pt x="0" y="24"/>
                  </a:lnTo>
                  <a:lnTo>
                    <a:pt x="31" y="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81" name="Freeform 25"/>
            <p:cNvSpPr>
              <a:spLocks/>
            </p:cNvSpPr>
            <p:nvPr/>
          </p:nvSpPr>
          <p:spPr bwMode="auto">
            <a:xfrm>
              <a:off x="4110" y="1839"/>
              <a:ext cx="108" cy="43"/>
            </a:xfrm>
            <a:custGeom>
              <a:avLst/>
              <a:gdLst/>
              <a:ahLst/>
              <a:cxnLst>
                <a:cxn ang="0">
                  <a:pos x="36" y="29"/>
                </a:cxn>
                <a:cxn ang="0">
                  <a:pos x="55" y="43"/>
                </a:cxn>
                <a:cxn ang="0">
                  <a:pos x="108" y="30"/>
                </a:cxn>
                <a:cxn ang="0">
                  <a:pos x="73" y="0"/>
                </a:cxn>
                <a:cxn ang="0">
                  <a:pos x="0" y="2"/>
                </a:cxn>
                <a:cxn ang="0">
                  <a:pos x="36" y="29"/>
                </a:cxn>
              </a:cxnLst>
              <a:rect l="0" t="0" r="r" b="b"/>
              <a:pathLst>
                <a:path w="108" h="43">
                  <a:moveTo>
                    <a:pt x="36" y="29"/>
                  </a:moveTo>
                  <a:lnTo>
                    <a:pt x="55" y="43"/>
                  </a:lnTo>
                  <a:lnTo>
                    <a:pt x="108" y="30"/>
                  </a:lnTo>
                  <a:lnTo>
                    <a:pt x="73" y="0"/>
                  </a:lnTo>
                  <a:lnTo>
                    <a:pt x="0" y="2"/>
                  </a:lnTo>
                  <a:lnTo>
                    <a:pt x="36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82" name="Freeform 26"/>
            <p:cNvSpPr>
              <a:spLocks/>
            </p:cNvSpPr>
            <p:nvPr/>
          </p:nvSpPr>
          <p:spPr bwMode="auto">
            <a:xfrm>
              <a:off x="4226" y="2348"/>
              <a:ext cx="54" cy="154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54" y="32"/>
                </a:cxn>
                <a:cxn ang="0">
                  <a:pos x="54" y="121"/>
                </a:cxn>
                <a:cxn ang="0">
                  <a:pos x="13" y="154"/>
                </a:cxn>
                <a:cxn ang="0">
                  <a:pos x="0" y="57"/>
                </a:cxn>
                <a:cxn ang="0">
                  <a:pos x="46" y="0"/>
                </a:cxn>
              </a:cxnLst>
              <a:rect l="0" t="0" r="r" b="b"/>
              <a:pathLst>
                <a:path w="54" h="154">
                  <a:moveTo>
                    <a:pt x="46" y="0"/>
                  </a:moveTo>
                  <a:lnTo>
                    <a:pt x="54" y="32"/>
                  </a:lnTo>
                  <a:lnTo>
                    <a:pt x="54" y="121"/>
                  </a:lnTo>
                  <a:lnTo>
                    <a:pt x="13" y="154"/>
                  </a:lnTo>
                  <a:lnTo>
                    <a:pt x="0" y="57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83" name="Freeform 27"/>
            <p:cNvSpPr>
              <a:spLocks/>
            </p:cNvSpPr>
            <p:nvPr/>
          </p:nvSpPr>
          <p:spPr bwMode="auto">
            <a:xfrm>
              <a:off x="4128" y="2425"/>
              <a:ext cx="116" cy="116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116" y="73"/>
                </a:cxn>
                <a:cxn ang="0">
                  <a:pos x="78" y="93"/>
                </a:cxn>
                <a:cxn ang="0">
                  <a:pos x="6" y="116"/>
                </a:cxn>
                <a:cxn ang="0">
                  <a:pos x="0" y="106"/>
                </a:cxn>
                <a:cxn ang="0">
                  <a:pos x="10" y="19"/>
                </a:cxn>
                <a:cxn ang="0">
                  <a:pos x="112" y="0"/>
                </a:cxn>
              </a:cxnLst>
              <a:rect l="0" t="0" r="r" b="b"/>
              <a:pathLst>
                <a:path w="116" h="116">
                  <a:moveTo>
                    <a:pt x="112" y="0"/>
                  </a:moveTo>
                  <a:lnTo>
                    <a:pt x="116" y="73"/>
                  </a:lnTo>
                  <a:lnTo>
                    <a:pt x="78" y="93"/>
                  </a:lnTo>
                  <a:lnTo>
                    <a:pt x="6" y="116"/>
                  </a:lnTo>
                  <a:lnTo>
                    <a:pt x="0" y="106"/>
                  </a:lnTo>
                  <a:lnTo>
                    <a:pt x="10" y="19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8FD1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84" name="Freeform 28"/>
            <p:cNvSpPr>
              <a:spLocks/>
            </p:cNvSpPr>
            <p:nvPr/>
          </p:nvSpPr>
          <p:spPr bwMode="auto">
            <a:xfrm>
              <a:off x="4071" y="2408"/>
              <a:ext cx="75" cy="129"/>
            </a:xfrm>
            <a:custGeom>
              <a:avLst/>
              <a:gdLst/>
              <a:ahLst/>
              <a:cxnLst>
                <a:cxn ang="0">
                  <a:pos x="75" y="53"/>
                </a:cxn>
                <a:cxn ang="0">
                  <a:pos x="63" y="129"/>
                </a:cxn>
                <a:cxn ang="0">
                  <a:pos x="0" y="78"/>
                </a:cxn>
                <a:cxn ang="0">
                  <a:pos x="14" y="0"/>
                </a:cxn>
                <a:cxn ang="0">
                  <a:pos x="28" y="1"/>
                </a:cxn>
                <a:cxn ang="0">
                  <a:pos x="75" y="53"/>
                </a:cxn>
              </a:cxnLst>
              <a:rect l="0" t="0" r="r" b="b"/>
              <a:pathLst>
                <a:path w="75" h="129">
                  <a:moveTo>
                    <a:pt x="75" y="53"/>
                  </a:moveTo>
                  <a:lnTo>
                    <a:pt x="63" y="129"/>
                  </a:lnTo>
                  <a:lnTo>
                    <a:pt x="0" y="78"/>
                  </a:lnTo>
                  <a:lnTo>
                    <a:pt x="14" y="0"/>
                  </a:lnTo>
                  <a:lnTo>
                    <a:pt x="28" y="1"/>
                  </a:lnTo>
                  <a:lnTo>
                    <a:pt x="75" y="53"/>
                  </a:lnTo>
                  <a:close/>
                </a:path>
              </a:pathLst>
            </a:custGeom>
            <a:solidFill>
              <a:srgbClr val="3EB37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85" name="Freeform 29"/>
            <p:cNvSpPr>
              <a:spLocks/>
            </p:cNvSpPr>
            <p:nvPr/>
          </p:nvSpPr>
          <p:spPr bwMode="auto">
            <a:xfrm>
              <a:off x="4036" y="2169"/>
              <a:ext cx="92" cy="8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4" y="0"/>
                </a:cxn>
                <a:cxn ang="0">
                  <a:pos x="92" y="12"/>
                </a:cxn>
                <a:cxn ang="0">
                  <a:pos x="56" y="80"/>
                </a:cxn>
                <a:cxn ang="0">
                  <a:pos x="37" y="57"/>
                </a:cxn>
                <a:cxn ang="0">
                  <a:pos x="4" y="62"/>
                </a:cxn>
                <a:cxn ang="0">
                  <a:pos x="0" y="4"/>
                </a:cxn>
              </a:cxnLst>
              <a:rect l="0" t="0" r="r" b="b"/>
              <a:pathLst>
                <a:path w="92" h="80">
                  <a:moveTo>
                    <a:pt x="0" y="4"/>
                  </a:moveTo>
                  <a:lnTo>
                    <a:pt x="44" y="0"/>
                  </a:lnTo>
                  <a:lnTo>
                    <a:pt x="92" y="12"/>
                  </a:lnTo>
                  <a:lnTo>
                    <a:pt x="56" y="80"/>
                  </a:lnTo>
                  <a:lnTo>
                    <a:pt x="37" y="57"/>
                  </a:lnTo>
                  <a:lnTo>
                    <a:pt x="4" y="6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8C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86" name="Freeform 30"/>
            <p:cNvSpPr>
              <a:spLocks/>
            </p:cNvSpPr>
            <p:nvPr/>
          </p:nvSpPr>
          <p:spPr bwMode="auto">
            <a:xfrm>
              <a:off x="4160" y="2181"/>
              <a:ext cx="49" cy="104"/>
            </a:xfrm>
            <a:custGeom>
              <a:avLst/>
              <a:gdLst/>
              <a:ahLst/>
              <a:cxnLst>
                <a:cxn ang="0">
                  <a:pos x="49" y="98"/>
                </a:cxn>
                <a:cxn ang="0">
                  <a:pos x="46" y="104"/>
                </a:cxn>
                <a:cxn ang="0">
                  <a:pos x="0" y="97"/>
                </a:cxn>
                <a:cxn ang="0">
                  <a:pos x="18" y="37"/>
                </a:cxn>
                <a:cxn ang="0">
                  <a:pos x="21" y="0"/>
                </a:cxn>
                <a:cxn ang="0">
                  <a:pos x="37" y="21"/>
                </a:cxn>
                <a:cxn ang="0">
                  <a:pos x="47" y="57"/>
                </a:cxn>
                <a:cxn ang="0">
                  <a:pos x="43" y="92"/>
                </a:cxn>
                <a:cxn ang="0">
                  <a:pos x="49" y="98"/>
                </a:cxn>
              </a:cxnLst>
              <a:rect l="0" t="0" r="r" b="b"/>
              <a:pathLst>
                <a:path w="49" h="104">
                  <a:moveTo>
                    <a:pt x="49" y="98"/>
                  </a:moveTo>
                  <a:lnTo>
                    <a:pt x="46" y="104"/>
                  </a:lnTo>
                  <a:lnTo>
                    <a:pt x="0" y="97"/>
                  </a:lnTo>
                  <a:lnTo>
                    <a:pt x="18" y="37"/>
                  </a:lnTo>
                  <a:lnTo>
                    <a:pt x="21" y="0"/>
                  </a:lnTo>
                  <a:lnTo>
                    <a:pt x="37" y="21"/>
                  </a:lnTo>
                  <a:lnTo>
                    <a:pt x="47" y="57"/>
                  </a:lnTo>
                  <a:lnTo>
                    <a:pt x="43" y="92"/>
                  </a:lnTo>
                  <a:lnTo>
                    <a:pt x="49" y="9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87" name="Freeform 31"/>
            <p:cNvSpPr>
              <a:spLocks/>
            </p:cNvSpPr>
            <p:nvPr/>
          </p:nvSpPr>
          <p:spPr bwMode="auto">
            <a:xfrm>
              <a:off x="4126" y="2289"/>
              <a:ext cx="77" cy="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" y="11"/>
                </a:cxn>
                <a:cxn ang="0">
                  <a:pos x="77" y="45"/>
                </a:cxn>
                <a:cxn ang="0">
                  <a:pos x="28" y="98"/>
                </a:cxn>
                <a:cxn ang="0">
                  <a:pos x="20" y="76"/>
                </a:cxn>
                <a:cxn ang="0">
                  <a:pos x="0" y="65"/>
                </a:cxn>
                <a:cxn ang="0">
                  <a:pos x="0" y="0"/>
                </a:cxn>
              </a:cxnLst>
              <a:rect l="0" t="0" r="r" b="b"/>
              <a:pathLst>
                <a:path w="77" h="98">
                  <a:moveTo>
                    <a:pt x="0" y="0"/>
                  </a:moveTo>
                  <a:lnTo>
                    <a:pt x="55" y="11"/>
                  </a:lnTo>
                  <a:lnTo>
                    <a:pt x="77" y="45"/>
                  </a:lnTo>
                  <a:lnTo>
                    <a:pt x="28" y="98"/>
                  </a:lnTo>
                  <a:lnTo>
                    <a:pt x="20" y="76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88" name="Freeform 32"/>
            <p:cNvSpPr>
              <a:spLocks/>
            </p:cNvSpPr>
            <p:nvPr/>
          </p:nvSpPr>
          <p:spPr bwMode="auto">
            <a:xfrm>
              <a:off x="4052" y="2298"/>
              <a:ext cx="88" cy="7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88" y="0"/>
                </a:cxn>
                <a:cxn ang="0">
                  <a:pos x="84" y="60"/>
                </a:cxn>
                <a:cxn ang="0">
                  <a:pos x="64" y="56"/>
                </a:cxn>
                <a:cxn ang="0">
                  <a:pos x="8" y="78"/>
                </a:cxn>
                <a:cxn ang="0">
                  <a:pos x="0" y="67"/>
                </a:cxn>
                <a:cxn ang="0">
                  <a:pos x="9" y="0"/>
                </a:cxn>
              </a:cxnLst>
              <a:rect l="0" t="0" r="r" b="b"/>
              <a:pathLst>
                <a:path w="88" h="78">
                  <a:moveTo>
                    <a:pt x="9" y="0"/>
                  </a:moveTo>
                  <a:lnTo>
                    <a:pt x="88" y="0"/>
                  </a:lnTo>
                  <a:lnTo>
                    <a:pt x="84" y="60"/>
                  </a:lnTo>
                  <a:lnTo>
                    <a:pt x="64" y="56"/>
                  </a:lnTo>
                  <a:lnTo>
                    <a:pt x="8" y="78"/>
                  </a:lnTo>
                  <a:lnTo>
                    <a:pt x="0" y="6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89" name="Freeform 33"/>
            <p:cNvSpPr>
              <a:spLocks/>
            </p:cNvSpPr>
            <p:nvPr/>
          </p:nvSpPr>
          <p:spPr bwMode="auto">
            <a:xfrm>
              <a:off x="4030" y="2255"/>
              <a:ext cx="41" cy="118"/>
            </a:xfrm>
            <a:custGeom>
              <a:avLst/>
              <a:gdLst/>
              <a:ahLst/>
              <a:cxnLst>
                <a:cxn ang="0">
                  <a:pos x="41" y="52"/>
                </a:cxn>
                <a:cxn ang="0">
                  <a:pos x="31" y="118"/>
                </a:cxn>
                <a:cxn ang="0">
                  <a:pos x="0" y="79"/>
                </a:cxn>
                <a:cxn ang="0">
                  <a:pos x="6" y="0"/>
                </a:cxn>
                <a:cxn ang="0">
                  <a:pos x="14" y="0"/>
                </a:cxn>
                <a:cxn ang="0">
                  <a:pos x="41" y="52"/>
                </a:cxn>
              </a:cxnLst>
              <a:rect l="0" t="0" r="r" b="b"/>
              <a:pathLst>
                <a:path w="41" h="118">
                  <a:moveTo>
                    <a:pt x="41" y="52"/>
                  </a:moveTo>
                  <a:lnTo>
                    <a:pt x="31" y="118"/>
                  </a:lnTo>
                  <a:lnTo>
                    <a:pt x="0" y="79"/>
                  </a:lnTo>
                  <a:lnTo>
                    <a:pt x="6" y="0"/>
                  </a:lnTo>
                  <a:lnTo>
                    <a:pt x="14" y="0"/>
                  </a:lnTo>
                  <a:lnTo>
                    <a:pt x="41" y="52"/>
                  </a:lnTo>
                  <a:close/>
                </a:path>
              </a:pathLst>
            </a:custGeom>
            <a:solidFill>
              <a:srgbClr val="3EB37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90" name="Freeform 34"/>
            <p:cNvSpPr>
              <a:spLocks/>
            </p:cNvSpPr>
            <p:nvPr/>
          </p:nvSpPr>
          <p:spPr bwMode="auto">
            <a:xfrm>
              <a:off x="4020" y="2132"/>
              <a:ext cx="255" cy="333"/>
            </a:xfrm>
            <a:custGeom>
              <a:avLst/>
              <a:gdLst/>
              <a:ahLst/>
              <a:cxnLst>
                <a:cxn ang="0">
                  <a:pos x="16" y="48"/>
                </a:cxn>
                <a:cxn ang="0">
                  <a:pos x="20" y="46"/>
                </a:cxn>
                <a:cxn ang="0">
                  <a:pos x="27" y="46"/>
                </a:cxn>
                <a:cxn ang="0">
                  <a:pos x="37" y="46"/>
                </a:cxn>
                <a:cxn ang="0">
                  <a:pos x="49" y="45"/>
                </a:cxn>
                <a:cxn ang="0">
                  <a:pos x="63" y="46"/>
                </a:cxn>
                <a:cxn ang="0">
                  <a:pos x="75" y="48"/>
                </a:cxn>
                <a:cxn ang="0">
                  <a:pos x="86" y="52"/>
                </a:cxn>
                <a:cxn ang="0">
                  <a:pos x="94" y="105"/>
                </a:cxn>
                <a:cxn ang="0">
                  <a:pos x="18" y="121"/>
                </a:cxn>
                <a:cxn ang="0">
                  <a:pos x="52" y="176"/>
                </a:cxn>
                <a:cxn ang="0">
                  <a:pos x="60" y="174"/>
                </a:cxn>
                <a:cxn ang="0">
                  <a:pos x="75" y="172"/>
                </a:cxn>
                <a:cxn ang="0">
                  <a:pos x="93" y="170"/>
                </a:cxn>
                <a:cxn ang="0">
                  <a:pos x="114" y="170"/>
                </a:cxn>
                <a:cxn ang="0">
                  <a:pos x="134" y="172"/>
                </a:cxn>
                <a:cxn ang="0">
                  <a:pos x="151" y="179"/>
                </a:cxn>
                <a:cxn ang="0">
                  <a:pos x="165" y="191"/>
                </a:cxn>
                <a:cxn ang="0">
                  <a:pos x="169" y="251"/>
                </a:cxn>
                <a:cxn ang="0">
                  <a:pos x="64" y="277"/>
                </a:cxn>
                <a:cxn ang="0">
                  <a:pos x="126" y="333"/>
                </a:cxn>
                <a:cxn ang="0">
                  <a:pos x="137" y="332"/>
                </a:cxn>
                <a:cxn ang="0">
                  <a:pos x="155" y="329"/>
                </a:cxn>
                <a:cxn ang="0">
                  <a:pos x="179" y="324"/>
                </a:cxn>
                <a:cxn ang="0">
                  <a:pos x="204" y="313"/>
                </a:cxn>
                <a:cxn ang="0">
                  <a:pos x="227" y="299"/>
                </a:cxn>
                <a:cxn ang="0">
                  <a:pos x="244" y="279"/>
                </a:cxn>
                <a:cxn ang="0">
                  <a:pos x="254" y="252"/>
                </a:cxn>
                <a:cxn ang="0">
                  <a:pos x="251" y="208"/>
                </a:cxn>
                <a:cxn ang="0">
                  <a:pos x="194" y="147"/>
                </a:cxn>
                <a:cxn ang="0">
                  <a:pos x="178" y="145"/>
                </a:cxn>
                <a:cxn ang="0">
                  <a:pos x="175" y="145"/>
                </a:cxn>
                <a:cxn ang="0">
                  <a:pos x="173" y="143"/>
                </a:cxn>
                <a:cxn ang="0">
                  <a:pos x="170" y="143"/>
                </a:cxn>
                <a:cxn ang="0">
                  <a:pos x="166" y="142"/>
                </a:cxn>
                <a:cxn ang="0">
                  <a:pos x="161" y="141"/>
                </a:cxn>
                <a:cxn ang="0">
                  <a:pos x="155" y="141"/>
                </a:cxn>
                <a:cxn ang="0">
                  <a:pos x="154" y="139"/>
                </a:cxn>
                <a:cxn ang="0">
                  <a:pos x="155" y="138"/>
                </a:cxn>
                <a:cxn ang="0">
                  <a:pos x="161" y="134"/>
                </a:cxn>
                <a:cxn ang="0">
                  <a:pos x="166" y="127"/>
                </a:cxn>
                <a:cxn ang="0">
                  <a:pos x="171" y="11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71" y="76"/>
                </a:cxn>
                <a:cxn ang="0">
                  <a:pos x="162" y="50"/>
                </a:cxn>
                <a:cxn ang="0">
                  <a:pos x="80" y="0"/>
                </a:cxn>
                <a:cxn ang="0">
                  <a:pos x="15" y="48"/>
                </a:cxn>
              </a:cxnLst>
              <a:rect l="0" t="0" r="r" b="b"/>
              <a:pathLst>
                <a:path w="255" h="333">
                  <a:moveTo>
                    <a:pt x="15" y="48"/>
                  </a:moveTo>
                  <a:lnTo>
                    <a:pt x="16" y="48"/>
                  </a:lnTo>
                  <a:lnTo>
                    <a:pt x="18" y="48"/>
                  </a:lnTo>
                  <a:lnTo>
                    <a:pt x="20" y="46"/>
                  </a:lnTo>
                  <a:lnTo>
                    <a:pt x="23" y="46"/>
                  </a:lnTo>
                  <a:lnTo>
                    <a:pt x="27" y="46"/>
                  </a:lnTo>
                  <a:lnTo>
                    <a:pt x="32" y="46"/>
                  </a:lnTo>
                  <a:lnTo>
                    <a:pt x="37" y="46"/>
                  </a:lnTo>
                  <a:lnTo>
                    <a:pt x="44" y="46"/>
                  </a:lnTo>
                  <a:lnTo>
                    <a:pt x="49" y="45"/>
                  </a:lnTo>
                  <a:lnTo>
                    <a:pt x="56" y="46"/>
                  </a:lnTo>
                  <a:lnTo>
                    <a:pt x="63" y="46"/>
                  </a:lnTo>
                  <a:lnTo>
                    <a:pt x="69" y="48"/>
                  </a:lnTo>
                  <a:lnTo>
                    <a:pt x="75" y="48"/>
                  </a:lnTo>
                  <a:lnTo>
                    <a:pt x="81" y="50"/>
                  </a:lnTo>
                  <a:lnTo>
                    <a:pt x="86" y="52"/>
                  </a:lnTo>
                  <a:lnTo>
                    <a:pt x="93" y="56"/>
                  </a:lnTo>
                  <a:lnTo>
                    <a:pt x="94" y="105"/>
                  </a:lnTo>
                  <a:lnTo>
                    <a:pt x="65" y="119"/>
                  </a:lnTo>
                  <a:lnTo>
                    <a:pt x="18" y="121"/>
                  </a:lnTo>
                  <a:lnTo>
                    <a:pt x="51" y="176"/>
                  </a:lnTo>
                  <a:lnTo>
                    <a:pt x="52" y="176"/>
                  </a:lnTo>
                  <a:lnTo>
                    <a:pt x="55" y="175"/>
                  </a:lnTo>
                  <a:lnTo>
                    <a:pt x="60" y="174"/>
                  </a:lnTo>
                  <a:lnTo>
                    <a:pt x="67" y="174"/>
                  </a:lnTo>
                  <a:lnTo>
                    <a:pt x="75" y="172"/>
                  </a:lnTo>
                  <a:lnTo>
                    <a:pt x="84" y="171"/>
                  </a:lnTo>
                  <a:lnTo>
                    <a:pt x="93" y="170"/>
                  </a:lnTo>
                  <a:lnTo>
                    <a:pt x="104" y="170"/>
                  </a:lnTo>
                  <a:lnTo>
                    <a:pt x="114" y="170"/>
                  </a:lnTo>
                  <a:lnTo>
                    <a:pt x="125" y="171"/>
                  </a:lnTo>
                  <a:lnTo>
                    <a:pt x="134" y="172"/>
                  </a:lnTo>
                  <a:lnTo>
                    <a:pt x="143" y="175"/>
                  </a:lnTo>
                  <a:lnTo>
                    <a:pt x="151" y="179"/>
                  </a:lnTo>
                  <a:lnTo>
                    <a:pt x="159" y="184"/>
                  </a:lnTo>
                  <a:lnTo>
                    <a:pt x="165" y="191"/>
                  </a:lnTo>
                  <a:lnTo>
                    <a:pt x="170" y="199"/>
                  </a:lnTo>
                  <a:lnTo>
                    <a:pt x="169" y="251"/>
                  </a:lnTo>
                  <a:lnTo>
                    <a:pt x="129" y="279"/>
                  </a:lnTo>
                  <a:lnTo>
                    <a:pt x="64" y="277"/>
                  </a:lnTo>
                  <a:lnTo>
                    <a:pt x="125" y="333"/>
                  </a:lnTo>
                  <a:lnTo>
                    <a:pt x="126" y="333"/>
                  </a:lnTo>
                  <a:lnTo>
                    <a:pt x="130" y="333"/>
                  </a:lnTo>
                  <a:lnTo>
                    <a:pt x="137" y="332"/>
                  </a:lnTo>
                  <a:lnTo>
                    <a:pt x="146" y="332"/>
                  </a:lnTo>
                  <a:lnTo>
                    <a:pt x="155" y="329"/>
                  </a:lnTo>
                  <a:lnTo>
                    <a:pt x="167" y="326"/>
                  </a:lnTo>
                  <a:lnTo>
                    <a:pt x="179" y="324"/>
                  </a:lnTo>
                  <a:lnTo>
                    <a:pt x="193" y="318"/>
                  </a:lnTo>
                  <a:lnTo>
                    <a:pt x="204" y="313"/>
                  </a:lnTo>
                  <a:lnTo>
                    <a:pt x="216" y="306"/>
                  </a:lnTo>
                  <a:lnTo>
                    <a:pt x="227" y="299"/>
                  </a:lnTo>
                  <a:lnTo>
                    <a:pt x="236" y="289"/>
                  </a:lnTo>
                  <a:lnTo>
                    <a:pt x="244" y="279"/>
                  </a:lnTo>
                  <a:lnTo>
                    <a:pt x="251" y="265"/>
                  </a:lnTo>
                  <a:lnTo>
                    <a:pt x="254" y="252"/>
                  </a:lnTo>
                  <a:lnTo>
                    <a:pt x="255" y="235"/>
                  </a:lnTo>
                  <a:lnTo>
                    <a:pt x="251" y="208"/>
                  </a:lnTo>
                  <a:lnTo>
                    <a:pt x="230" y="170"/>
                  </a:lnTo>
                  <a:lnTo>
                    <a:pt x="194" y="147"/>
                  </a:lnTo>
                  <a:lnTo>
                    <a:pt x="179" y="146"/>
                  </a:lnTo>
                  <a:lnTo>
                    <a:pt x="178" y="145"/>
                  </a:lnTo>
                  <a:lnTo>
                    <a:pt x="177" y="145"/>
                  </a:lnTo>
                  <a:lnTo>
                    <a:pt x="175" y="145"/>
                  </a:lnTo>
                  <a:lnTo>
                    <a:pt x="174" y="143"/>
                  </a:lnTo>
                  <a:lnTo>
                    <a:pt x="173" y="143"/>
                  </a:lnTo>
                  <a:lnTo>
                    <a:pt x="171" y="143"/>
                  </a:lnTo>
                  <a:lnTo>
                    <a:pt x="170" y="143"/>
                  </a:lnTo>
                  <a:lnTo>
                    <a:pt x="167" y="142"/>
                  </a:lnTo>
                  <a:lnTo>
                    <a:pt x="166" y="142"/>
                  </a:lnTo>
                  <a:lnTo>
                    <a:pt x="163" y="142"/>
                  </a:lnTo>
                  <a:lnTo>
                    <a:pt x="161" y="141"/>
                  </a:lnTo>
                  <a:lnTo>
                    <a:pt x="159" y="141"/>
                  </a:lnTo>
                  <a:lnTo>
                    <a:pt x="155" y="141"/>
                  </a:lnTo>
                  <a:lnTo>
                    <a:pt x="154" y="141"/>
                  </a:lnTo>
                  <a:lnTo>
                    <a:pt x="154" y="139"/>
                  </a:lnTo>
                  <a:lnTo>
                    <a:pt x="154" y="139"/>
                  </a:lnTo>
                  <a:lnTo>
                    <a:pt x="155" y="138"/>
                  </a:lnTo>
                  <a:lnTo>
                    <a:pt x="158" y="137"/>
                  </a:lnTo>
                  <a:lnTo>
                    <a:pt x="161" y="134"/>
                  </a:lnTo>
                  <a:lnTo>
                    <a:pt x="163" y="131"/>
                  </a:lnTo>
                  <a:lnTo>
                    <a:pt x="166" y="127"/>
                  </a:lnTo>
                  <a:lnTo>
                    <a:pt x="169" y="123"/>
                  </a:lnTo>
                  <a:lnTo>
                    <a:pt x="171" y="119"/>
                  </a:lnTo>
                  <a:lnTo>
                    <a:pt x="173" y="113"/>
                  </a:lnTo>
                  <a:lnTo>
                    <a:pt x="174" y="107"/>
                  </a:lnTo>
                  <a:lnTo>
                    <a:pt x="174" y="101"/>
                  </a:lnTo>
                  <a:lnTo>
                    <a:pt x="174" y="93"/>
                  </a:lnTo>
                  <a:lnTo>
                    <a:pt x="174" y="85"/>
                  </a:lnTo>
                  <a:lnTo>
                    <a:pt x="171" y="76"/>
                  </a:lnTo>
                  <a:lnTo>
                    <a:pt x="167" y="65"/>
                  </a:lnTo>
                  <a:lnTo>
                    <a:pt x="162" y="50"/>
                  </a:lnTo>
                  <a:lnTo>
                    <a:pt x="120" y="16"/>
                  </a:lnTo>
                  <a:lnTo>
                    <a:pt x="80" y="0"/>
                  </a:lnTo>
                  <a:lnTo>
                    <a:pt x="0" y="5"/>
                  </a:lnTo>
                  <a:lnTo>
                    <a:pt x="15" y="48"/>
                  </a:lnTo>
                  <a:close/>
                </a:path>
              </a:pathLst>
            </a:custGeom>
            <a:solidFill>
              <a:srgbClr val="ABDB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91" name="Freeform 35"/>
            <p:cNvSpPr>
              <a:spLocks/>
            </p:cNvSpPr>
            <p:nvPr/>
          </p:nvSpPr>
          <p:spPr bwMode="auto">
            <a:xfrm>
              <a:off x="3783" y="1892"/>
              <a:ext cx="280" cy="74"/>
            </a:xfrm>
            <a:custGeom>
              <a:avLst/>
              <a:gdLst/>
              <a:ahLst/>
              <a:cxnLst>
                <a:cxn ang="0">
                  <a:pos x="7" y="26"/>
                </a:cxn>
                <a:cxn ang="0">
                  <a:pos x="97" y="21"/>
                </a:cxn>
                <a:cxn ang="0">
                  <a:pos x="239" y="0"/>
                </a:cxn>
                <a:cxn ang="0">
                  <a:pos x="280" y="32"/>
                </a:cxn>
                <a:cxn ang="0">
                  <a:pos x="278" y="42"/>
                </a:cxn>
                <a:cxn ang="0">
                  <a:pos x="0" y="74"/>
                </a:cxn>
                <a:cxn ang="0">
                  <a:pos x="7" y="26"/>
                </a:cxn>
              </a:cxnLst>
              <a:rect l="0" t="0" r="r" b="b"/>
              <a:pathLst>
                <a:path w="280" h="74">
                  <a:moveTo>
                    <a:pt x="7" y="26"/>
                  </a:moveTo>
                  <a:lnTo>
                    <a:pt x="97" y="21"/>
                  </a:lnTo>
                  <a:lnTo>
                    <a:pt x="239" y="0"/>
                  </a:lnTo>
                  <a:lnTo>
                    <a:pt x="280" y="32"/>
                  </a:lnTo>
                  <a:lnTo>
                    <a:pt x="278" y="42"/>
                  </a:lnTo>
                  <a:lnTo>
                    <a:pt x="0" y="74"/>
                  </a:lnTo>
                  <a:lnTo>
                    <a:pt x="7" y="26"/>
                  </a:lnTo>
                  <a:close/>
                </a:path>
              </a:pathLst>
            </a:custGeom>
            <a:solidFill>
              <a:srgbClr val="FF00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92" name="Freeform 36"/>
            <p:cNvSpPr>
              <a:spLocks/>
            </p:cNvSpPr>
            <p:nvPr/>
          </p:nvSpPr>
          <p:spPr bwMode="auto">
            <a:xfrm>
              <a:off x="3862" y="1852"/>
              <a:ext cx="67" cy="1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65"/>
                </a:cxn>
                <a:cxn ang="0">
                  <a:pos x="67" y="102"/>
                </a:cxn>
                <a:cxn ang="0">
                  <a:pos x="43" y="7"/>
                </a:cxn>
                <a:cxn ang="0">
                  <a:pos x="0" y="0"/>
                </a:cxn>
              </a:cxnLst>
              <a:rect l="0" t="0" r="r" b="b"/>
              <a:pathLst>
                <a:path w="67" h="102">
                  <a:moveTo>
                    <a:pt x="0" y="0"/>
                  </a:moveTo>
                  <a:lnTo>
                    <a:pt x="16" y="65"/>
                  </a:lnTo>
                  <a:lnTo>
                    <a:pt x="67" y="102"/>
                  </a:lnTo>
                  <a:lnTo>
                    <a:pt x="43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93" name="Freeform 37"/>
            <p:cNvSpPr>
              <a:spLocks/>
            </p:cNvSpPr>
            <p:nvPr/>
          </p:nvSpPr>
          <p:spPr bwMode="auto">
            <a:xfrm>
              <a:off x="3849" y="1860"/>
              <a:ext cx="120" cy="131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66" y="86"/>
                </a:cxn>
                <a:cxn ang="0">
                  <a:pos x="56" y="14"/>
                </a:cxn>
                <a:cxn ang="0">
                  <a:pos x="93" y="0"/>
                </a:cxn>
                <a:cxn ang="0">
                  <a:pos x="120" y="113"/>
                </a:cxn>
                <a:cxn ang="0">
                  <a:pos x="9" y="131"/>
                </a:cxn>
                <a:cxn ang="0">
                  <a:pos x="0" y="94"/>
                </a:cxn>
              </a:cxnLst>
              <a:rect l="0" t="0" r="r" b="b"/>
              <a:pathLst>
                <a:path w="120" h="131">
                  <a:moveTo>
                    <a:pt x="0" y="94"/>
                  </a:moveTo>
                  <a:lnTo>
                    <a:pt x="66" y="86"/>
                  </a:lnTo>
                  <a:lnTo>
                    <a:pt x="56" y="14"/>
                  </a:lnTo>
                  <a:lnTo>
                    <a:pt x="93" y="0"/>
                  </a:lnTo>
                  <a:lnTo>
                    <a:pt x="120" y="113"/>
                  </a:lnTo>
                  <a:lnTo>
                    <a:pt x="9" y="131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5ABD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94" name="Freeform 38"/>
            <p:cNvSpPr>
              <a:spLocks/>
            </p:cNvSpPr>
            <p:nvPr/>
          </p:nvSpPr>
          <p:spPr bwMode="auto">
            <a:xfrm>
              <a:off x="3919" y="1928"/>
              <a:ext cx="144" cy="185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11" y="165"/>
                </a:cxn>
                <a:cxn ang="0">
                  <a:pos x="71" y="185"/>
                </a:cxn>
                <a:cxn ang="0">
                  <a:pos x="65" y="55"/>
                </a:cxn>
                <a:cxn ang="0">
                  <a:pos x="144" y="38"/>
                </a:cxn>
                <a:cxn ang="0">
                  <a:pos x="142" y="0"/>
                </a:cxn>
                <a:cxn ang="0">
                  <a:pos x="40" y="13"/>
                </a:cxn>
                <a:cxn ang="0">
                  <a:pos x="38" y="58"/>
                </a:cxn>
                <a:cxn ang="0">
                  <a:pos x="0" y="71"/>
                </a:cxn>
              </a:cxnLst>
              <a:rect l="0" t="0" r="r" b="b"/>
              <a:pathLst>
                <a:path w="144" h="185">
                  <a:moveTo>
                    <a:pt x="0" y="71"/>
                  </a:moveTo>
                  <a:lnTo>
                    <a:pt x="11" y="165"/>
                  </a:lnTo>
                  <a:lnTo>
                    <a:pt x="71" y="185"/>
                  </a:lnTo>
                  <a:lnTo>
                    <a:pt x="65" y="55"/>
                  </a:lnTo>
                  <a:lnTo>
                    <a:pt x="144" y="38"/>
                  </a:lnTo>
                  <a:lnTo>
                    <a:pt x="142" y="0"/>
                  </a:lnTo>
                  <a:lnTo>
                    <a:pt x="40" y="13"/>
                  </a:lnTo>
                  <a:lnTo>
                    <a:pt x="38" y="58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21A6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95" name="Freeform 39"/>
            <p:cNvSpPr>
              <a:spLocks/>
            </p:cNvSpPr>
            <p:nvPr/>
          </p:nvSpPr>
          <p:spPr bwMode="auto">
            <a:xfrm>
              <a:off x="3862" y="1853"/>
              <a:ext cx="201" cy="272"/>
            </a:xfrm>
            <a:custGeom>
              <a:avLst/>
              <a:gdLst/>
              <a:ahLst/>
              <a:cxnLst>
                <a:cxn ang="0">
                  <a:pos x="75" y="10"/>
                </a:cxn>
                <a:cxn ang="0">
                  <a:pos x="88" y="113"/>
                </a:cxn>
                <a:cxn ang="0">
                  <a:pos x="0" y="128"/>
                </a:cxn>
                <a:cxn ang="0">
                  <a:pos x="8" y="159"/>
                </a:cxn>
                <a:cxn ang="0">
                  <a:pos x="92" y="146"/>
                </a:cxn>
                <a:cxn ang="0">
                  <a:pos x="109" y="262"/>
                </a:cxn>
                <a:cxn ang="0">
                  <a:pos x="146" y="272"/>
                </a:cxn>
                <a:cxn ang="0">
                  <a:pos x="130" y="138"/>
                </a:cxn>
                <a:cxn ang="0">
                  <a:pos x="198" y="126"/>
                </a:cxn>
                <a:cxn ang="0">
                  <a:pos x="201" y="94"/>
                </a:cxn>
                <a:cxn ang="0">
                  <a:pos x="122" y="106"/>
                </a:cxn>
                <a:cxn ang="0">
                  <a:pos x="112" y="6"/>
                </a:cxn>
                <a:cxn ang="0">
                  <a:pos x="88" y="0"/>
                </a:cxn>
                <a:cxn ang="0">
                  <a:pos x="75" y="10"/>
                </a:cxn>
              </a:cxnLst>
              <a:rect l="0" t="0" r="r" b="b"/>
              <a:pathLst>
                <a:path w="201" h="272">
                  <a:moveTo>
                    <a:pt x="75" y="10"/>
                  </a:moveTo>
                  <a:lnTo>
                    <a:pt x="88" y="113"/>
                  </a:lnTo>
                  <a:lnTo>
                    <a:pt x="0" y="128"/>
                  </a:lnTo>
                  <a:lnTo>
                    <a:pt x="8" y="159"/>
                  </a:lnTo>
                  <a:lnTo>
                    <a:pt x="92" y="146"/>
                  </a:lnTo>
                  <a:lnTo>
                    <a:pt x="109" y="262"/>
                  </a:lnTo>
                  <a:lnTo>
                    <a:pt x="146" y="272"/>
                  </a:lnTo>
                  <a:lnTo>
                    <a:pt x="130" y="138"/>
                  </a:lnTo>
                  <a:lnTo>
                    <a:pt x="198" y="126"/>
                  </a:lnTo>
                  <a:lnTo>
                    <a:pt x="201" y="94"/>
                  </a:lnTo>
                  <a:lnTo>
                    <a:pt x="122" y="106"/>
                  </a:lnTo>
                  <a:lnTo>
                    <a:pt x="112" y="6"/>
                  </a:lnTo>
                  <a:lnTo>
                    <a:pt x="88" y="0"/>
                  </a:lnTo>
                  <a:lnTo>
                    <a:pt x="75" y="10"/>
                  </a:lnTo>
                  <a:close/>
                </a:path>
              </a:pathLst>
            </a:custGeom>
            <a:solidFill>
              <a:srgbClr val="1982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96" name="Freeform 40"/>
            <p:cNvSpPr>
              <a:spLocks/>
            </p:cNvSpPr>
            <p:nvPr/>
          </p:nvSpPr>
          <p:spPr bwMode="auto">
            <a:xfrm>
              <a:off x="3862" y="1828"/>
              <a:ext cx="117" cy="54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44" y="54"/>
                </a:cxn>
                <a:cxn ang="0">
                  <a:pos x="117" y="33"/>
                </a:cxn>
                <a:cxn ang="0">
                  <a:pos x="76" y="0"/>
                </a:cxn>
                <a:cxn ang="0">
                  <a:pos x="0" y="25"/>
                </a:cxn>
              </a:cxnLst>
              <a:rect l="0" t="0" r="r" b="b"/>
              <a:pathLst>
                <a:path w="117" h="54">
                  <a:moveTo>
                    <a:pt x="0" y="25"/>
                  </a:moveTo>
                  <a:lnTo>
                    <a:pt x="44" y="54"/>
                  </a:lnTo>
                  <a:lnTo>
                    <a:pt x="117" y="33"/>
                  </a:lnTo>
                  <a:lnTo>
                    <a:pt x="76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97" name="Freeform 41"/>
            <p:cNvSpPr>
              <a:spLocks/>
            </p:cNvSpPr>
            <p:nvPr/>
          </p:nvSpPr>
          <p:spPr bwMode="auto">
            <a:xfrm>
              <a:off x="3858" y="2129"/>
              <a:ext cx="52" cy="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6"/>
                </a:cxn>
                <a:cxn ang="0">
                  <a:pos x="48" y="47"/>
                </a:cxn>
                <a:cxn ang="0">
                  <a:pos x="36" y="48"/>
                </a:cxn>
                <a:cxn ang="0">
                  <a:pos x="3" y="63"/>
                </a:cxn>
                <a:cxn ang="0">
                  <a:pos x="0" y="0"/>
                </a:cxn>
              </a:cxnLst>
              <a:rect l="0" t="0" r="r" b="b"/>
              <a:pathLst>
                <a:path w="52" h="63">
                  <a:moveTo>
                    <a:pt x="0" y="0"/>
                  </a:moveTo>
                  <a:lnTo>
                    <a:pt x="52" y="6"/>
                  </a:lnTo>
                  <a:lnTo>
                    <a:pt x="48" y="47"/>
                  </a:lnTo>
                  <a:lnTo>
                    <a:pt x="36" y="48"/>
                  </a:lnTo>
                  <a:lnTo>
                    <a:pt x="3" y="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98" name="Freeform 42"/>
            <p:cNvSpPr>
              <a:spLocks/>
            </p:cNvSpPr>
            <p:nvPr/>
          </p:nvSpPr>
          <p:spPr bwMode="auto">
            <a:xfrm>
              <a:off x="3869" y="2132"/>
              <a:ext cx="54" cy="5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35" y="42"/>
                </a:cxn>
                <a:cxn ang="0">
                  <a:pos x="54" y="50"/>
                </a:cxn>
                <a:cxn ang="0">
                  <a:pos x="45" y="0"/>
                </a:cxn>
                <a:cxn ang="0">
                  <a:pos x="0" y="11"/>
                </a:cxn>
              </a:cxnLst>
              <a:rect l="0" t="0" r="r" b="b"/>
              <a:pathLst>
                <a:path w="54" h="50">
                  <a:moveTo>
                    <a:pt x="0" y="11"/>
                  </a:moveTo>
                  <a:lnTo>
                    <a:pt x="35" y="42"/>
                  </a:lnTo>
                  <a:lnTo>
                    <a:pt x="54" y="50"/>
                  </a:lnTo>
                  <a:lnTo>
                    <a:pt x="45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BA87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99" name="Freeform 43"/>
            <p:cNvSpPr>
              <a:spLocks/>
            </p:cNvSpPr>
            <p:nvPr/>
          </p:nvSpPr>
          <p:spPr bwMode="auto">
            <a:xfrm>
              <a:off x="3934" y="2097"/>
              <a:ext cx="105" cy="1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0" y="19"/>
                </a:cxn>
                <a:cxn ang="0">
                  <a:pos x="88" y="40"/>
                </a:cxn>
                <a:cxn ang="0">
                  <a:pos x="105" y="105"/>
                </a:cxn>
                <a:cxn ang="0">
                  <a:pos x="102" y="162"/>
                </a:cxn>
                <a:cxn ang="0">
                  <a:pos x="17" y="132"/>
                </a:cxn>
                <a:cxn ang="0">
                  <a:pos x="0" y="0"/>
                </a:cxn>
              </a:cxnLst>
              <a:rect l="0" t="0" r="r" b="b"/>
              <a:pathLst>
                <a:path w="105" h="162">
                  <a:moveTo>
                    <a:pt x="0" y="0"/>
                  </a:moveTo>
                  <a:lnTo>
                    <a:pt x="60" y="19"/>
                  </a:lnTo>
                  <a:lnTo>
                    <a:pt x="88" y="40"/>
                  </a:lnTo>
                  <a:lnTo>
                    <a:pt x="105" y="105"/>
                  </a:lnTo>
                  <a:lnTo>
                    <a:pt x="102" y="162"/>
                  </a:lnTo>
                  <a:lnTo>
                    <a:pt x="17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00" name="Freeform 44"/>
            <p:cNvSpPr>
              <a:spLocks/>
            </p:cNvSpPr>
            <p:nvPr/>
          </p:nvSpPr>
          <p:spPr bwMode="auto">
            <a:xfrm>
              <a:off x="3795" y="2210"/>
              <a:ext cx="245" cy="258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45" y="40"/>
                </a:cxn>
                <a:cxn ang="0">
                  <a:pos x="197" y="85"/>
                </a:cxn>
                <a:cxn ang="0">
                  <a:pos x="134" y="124"/>
                </a:cxn>
                <a:cxn ang="0">
                  <a:pos x="147" y="132"/>
                </a:cxn>
                <a:cxn ang="0">
                  <a:pos x="191" y="141"/>
                </a:cxn>
                <a:cxn ang="0">
                  <a:pos x="179" y="215"/>
                </a:cxn>
                <a:cxn ang="0">
                  <a:pos x="71" y="258"/>
                </a:cxn>
                <a:cxn ang="0">
                  <a:pos x="0" y="126"/>
                </a:cxn>
                <a:cxn ang="0">
                  <a:pos x="174" y="0"/>
                </a:cxn>
              </a:cxnLst>
              <a:rect l="0" t="0" r="r" b="b"/>
              <a:pathLst>
                <a:path w="245" h="258">
                  <a:moveTo>
                    <a:pt x="174" y="0"/>
                  </a:moveTo>
                  <a:lnTo>
                    <a:pt x="245" y="40"/>
                  </a:lnTo>
                  <a:lnTo>
                    <a:pt x="197" y="85"/>
                  </a:lnTo>
                  <a:lnTo>
                    <a:pt x="134" y="124"/>
                  </a:lnTo>
                  <a:lnTo>
                    <a:pt x="147" y="132"/>
                  </a:lnTo>
                  <a:lnTo>
                    <a:pt x="191" y="141"/>
                  </a:lnTo>
                  <a:lnTo>
                    <a:pt x="179" y="215"/>
                  </a:lnTo>
                  <a:lnTo>
                    <a:pt x="71" y="258"/>
                  </a:lnTo>
                  <a:lnTo>
                    <a:pt x="0" y="126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BA87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01" name="Freeform 45"/>
            <p:cNvSpPr>
              <a:spLocks/>
            </p:cNvSpPr>
            <p:nvPr/>
          </p:nvSpPr>
          <p:spPr bwMode="auto">
            <a:xfrm>
              <a:off x="3809" y="2335"/>
              <a:ext cx="177" cy="32"/>
            </a:xfrm>
            <a:custGeom>
              <a:avLst/>
              <a:gdLst/>
              <a:ahLst/>
              <a:cxnLst>
                <a:cxn ang="0">
                  <a:pos x="83" y="32"/>
                </a:cxn>
                <a:cxn ang="0">
                  <a:pos x="177" y="17"/>
                </a:cxn>
                <a:cxn ang="0">
                  <a:pos x="116" y="0"/>
                </a:cxn>
                <a:cxn ang="0">
                  <a:pos x="0" y="5"/>
                </a:cxn>
                <a:cxn ang="0">
                  <a:pos x="83" y="32"/>
                </a:cxn>
              </a:cxnLst>
              <a:rect l="0" t="0" r="r" b="b"/>
              <a:pathLst>
                <a:path w="177" h="32">
                  <a:moveTo>
                    <a:pt x="83" y="32"/>
                  </a:moveTo>
                  <a:lnTo>
                    <a:pt x="177" y="17"/>
                  </a:lnTo>
                  <a:lnTo>
                    <a:pt x="116" y="0"/>
                  </a:lnTo>
                  <a:lnTo>
                    <a:pt x="0" y="5"/>
                  </a:lnTo>
                  <a:lnTo>
                    <a:pt x="83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02" name="Freeform 46"/>
            <p:cNvSpPr>
              <a:spLocks/>
            </p:cNvSpPr>
            <p:nvPr/>
          </p:nvSpPr>
          <p:spPr bwMode="auto">
            <a:xfrm>
              <a:off x="3695" y="2092"/>
              <a:ext cx="281" cy="369"/>
            </a:xfrm>
            <a:custGeom>
              <a:avLst/>
              <a:gdLst/>
              <a:ahLst/>
              <a:cxnLst>
                <a:cxn ang="0">
                  <a:pos x="246" y="9"/>
                </a:cxn>
                <a:cxn ang="0">
                  <a:pos x="248" y="11"/>
                </a:cxn>
                <a:cxn ang="0">
                  <a:pos x="252" y="15"/>
                </a:cxn>
                <a:cxn ang="0">
                  <a:pos x="256" y="19"/>
                </a:cxn>
                <a:cxn ang="0">
                  <a:pos x="260" y="24"/>
                </a:cxn>
                <a:cxn ang="0">
                  <a:pos x="264" y="29"/>
                </a:cxn>
                <a:cxn ang="0">
                  <a:pos x="267" y="36"/>
                </a:cxn>
                <a:cxn ang="0">
                  <a:pos x="271" y="44"/>
                </a:cxn>
                <a:cxn ang="0">
                  <a:pos x="274" y="52"/>
                </a:cxn>
                <a:cxn ang="0">
                  <a:pos x="276" y="60"/>
                </a:cxn>
                <a:cxn ang="0">
                  <a:pos x="279" y="69"/>
                </a:cxn>
                <a:cxn ang="0">
                  <a:pos x="280" y="78"/>
                </a:cxn>
                <a:cxn ang="0">
                  <a:pos x="281" y="89"/>
                </a:cxn>
                <a:cxn ang="0">
                  <a:pos x="281" y="98"/>
                </a:cxn>
                <a:cxn ang="0">
                  <a:pos x="281" y="108"/>
                </a:cxn>
                <a:cxn ang="0">
                  <a:pos x="280" y="118"/>
                </a:cxn>
                <a:cxn ang="0">
                  <a:pos x="279" y="128"/>
                </a:cxn>
                <a:cxn ang="0">
                  <a:pos x="276" y="137"/>
                </a:cxn>
                <a:cxn ang="0">
                  <a:pos x="272" y="147"/>
                </a:cxn>
                <a:cxn ang="0">
                  <a:pos x="268" y="155"/>
                </a:cxn>
                <a:cxn ang="0">
                  <a:pos x="264" y="165"/>
                </a:cxn>
                <a:cxn ang="0">
                  <a:pos x="258" y="174"/>
                </a:cxn>
                <a:cxn ang="0">
                  <a:pos x="252" y="182"/>
                </a:cxn>
                <a:cxn ang="0">
                  <a:pos x="244" y="190"/>
                </a:cxn>
                <a:cxn ang="0">
                  <a:pos x="236" y="198"/>
                </a:cxn>
                <a:cxn ang="0">
                  <a:pos x="227" y="206"/>
                </a:cxn>
                <a:cxn ang="0">
                  <a:pos x="218" y="212"/>
                </a:cxn>
                <a:cxn ang="0">
                  <a:pos x="206" y="219"/>
                </a:cxn>
                <a:cxn ang="0">
                  <a:pos x="194" y="226"/>
                </a:cxn>
                <a:cxn ang="0">
                  <a:pos x="181" y="231"/>
                </a:cxn>
                <a:cxn ang="0">
                  <a:pos x="166" y="238"/>
                </a:cxn>
                <a:cxn ang="0">
                  <a:pos x="150" y="243"/>
                </a:cxn>
                <a:cxn ang="0">
                  <a:pos x="134" y="248"/>
                </a:cxn>
                <a:cxn ang="0">
                  <a:pos x="201" y="275"/>
                </a:cxn>
                <a:cxn ang="0">
                  <a:pos x="166" y="369"/>
                </a:cxn>
                <a:cxn ang="0">
                  <a:pos x="0" y="216"/>
                </a:cxn>
                <a:cxn ang="0">
                  <a:pos x="145" y="175"/>
                </a:cxn>
                <a:cxn ang="0">
                  <a:pos x="201" y="134"/>
                </a:cxn>
                <a:cxn ang="0">
                  <a:pos x="218" y="89"/>
                </a:cxn>
                <a:cxn ang="0">
                  <a:pos x="218" y="88"/>
                </a:cxn>
                <a:cxn ang="0">
                  <a:pos x="218" y="86"/>
                </a:cxn>
                <a:cxn ang="0">
                  <a:pos x="218" y="84"/>
                </a:cxn>
                <a:cxn ang="0">
                  <a:pos x="218" y="81"/>
                </a:cxn>
                <a:cxn ang="0">
                  <a:pos x="218" y="77"/>
                </a:cxn>
                <a:cxn ang="0">
                  <a:pos x="218" y="73"/>
                </a:cxn>
                <a:cxn ang="0">
                  <a:pos x="217" y="70"/>
                </a:cxn>
                <a:cxn ang="0">
                  <a:pos x="215" y="66"/>
                </a:cxn>
                <a:cxn ang="0">
                  <a:pos x="213" y="62"/>
                </a:cxn>
                <a:cxn ang="0">
                  <a:pos x="210" y="58"/>
                </a:cxn>
                <a:cxn ang="0">
                  <a:pos x="206" y="56"/>
                </a:cxn>
                <a:cxn ang="0">
                  <a:pos x="202" y="53"/>
                </a:cxn>
                <a:cxn ang="0">
                  <a:pos x="195" y="52"/>
                </a:cxn>
                <a:cxn ang="0">
                  <a:pos x="189" y="52"/>
                </a:cxn>
                <a:cxn ang="0">
                  <a:pos x="179" y="52"/>
                </a:cxn>
                <a:cxn ang="0">
                  <a:pos x="170" y="53"/>
                </a:cxn>
                <a:cxn ang="0">
                  <a:pos x="173" y="0"/>
                </a:cxn>
                <a:cxn ang="0">
                  <a:pos x="246" y="9"/>
                </a:cxn>
              </a:cxnLst>
              <a:rect l="0" t="0" r="r" b="b"/>
              <a:pathLst>
                <a:path w="281" h="369">
                  <a:moveTo>
                    <a:pt x="246" y="9"/>
                  </a:moveTo>
                  <a:lnTo>
                    <a:pt x="248" y="11"/>
                  </a:lnTo>
                  <a:lnTo>
                    <a:pt x="252" y="15"/>
                  </a:lnTo>
                  <a:lnTo>
                    <a:pt x="256" y="19"/>
                  </a:lnTo>
                  <a:lnTo>
                    <a:pt x="260" y="24"/>
                  </a:lnTo>
                  <a:lnTo>
                    <a:pt x="264" y="29"/>
                  </a:lnTo>
                  <a:lnTo>
                    <a:pt x="267" y="36"/>
                  </a:lnTo>
                  <a:lnTo>
                    <a:pt x="271" y="44"/>
                  </a:lnTo>
                  <a:lnTo>
                    <a:pt x="274" y="52"/>
                  </a:lnTo>
                  <a:lnTo>
                    <a:pt x="276" y="60"/>
                  </a:lnTo>
                  <a:lnTo>
                    <a:pt x="279" y="69"/>
                  </a:lnTo>
                  <a:lnTo>
                    <a:pt x="280" y="78"/>
                  </a:lnTo>
                  <a:lnTo>
                    <a:pt x="281" y="89"/>
                  </a:lnTo>
                  <a:lnTo>
                    <a:pt x="281" y="98"/>
                  </a:lnTo>
                  <a:lnTo>
                    <a:pt x="281" y="108"/>
                  </a:lnTo>
                  <a:lnTo>
                    <a:pt x="280" y="118"/>
                  </a:lnTo>
                  <a:lnTo>
                    <a:pt x="279" y="128"/>
                  </a:lnTo>
                  <a:lnTo>
                    <a:pt x="276" y="137"/>
                  </a:lnTo>
                  <a:lnTo>
                    <a:pt x="272" y="147"/>
                  </a:lnTo>
                  <a:lnTo>
                    <a:pt x="268" y="155"/>
                  </a:lnTo>
                  <a:lnTo>
                    <a:pt x="264" y="165"/>
                  </a:lnTo>
                  <a:lnTo>
                    <a:pt x="258" y="174"/>
                  </a:lnTo>
                  <a:lnTo>
                    <a:pt x="252" y="182"/>
                  </a:lnTo>
                  <a:lnTo>
                    <a:pt x="244" y="190"/>
                  </a:lnTo>
                  <a:lnTo>
                    <a:pt x="236" y="198"/>
                  </a:lnTo>
                  <a:lnTo>
                    <a:pt x="227" y="206"/>
                  </a:lnTo>
                  <a:lnTo>
                    <a:pt x="218" y="212"/>
                  </a:lnTo>
                  <a:lnTo>
                    <a:pt x="206" y="219"/>
                  </a:lnTo>
                  <a:lnTo>
                    <a:pt x="194" y="226"/>
                  </a:lnTo>
                  <a:lnTo>
                    <a:pt x="181" y="231"/>
                  </a:lnTo>
                  <a:lnTo>
                    <a:pt x="166" y="238"/>
                  </a:lnTo>
                  <a:lnTo>
                    <a:pt x="150" y="243"/>
                  </a:lnTo>
                  <a:lnTo>
                    <a:pt x="134" y="248"/>
                  </a:lnTo>
                  <a:lnTo>
                    <a:pt x="201" y="275"/>
                  </a:lnTo>
                  <a:lnTo>
                    <a:pt x="166" y="369"/>
                  </a:lnTo>
                  <a:lnTo>
                    <a:pt x="0" y="216"/>
                  </a:lnTo>
                  <a:lnTo>
                    <a:pt x="145" y="175"/>
                  </a:lnTo>
                  <a:lnTo>
                    <a:pt x="201" y="134"/>
                  </a:lnTo>
                  <a:lnTo>
                    <a:pt x="218" y="89"/>
                  </a:lnTo>
                  <a:lnTo>
                    <a:pt x="218" y="88"/>
                  </a:lnTo>
                  <a:lnTo>
                    <a:pt x="218" y="86"/>
                  </a:lnTo>
                  <a:lnTo>
                    <a:pt x="218" y="84"/>
                  </a:lnTo>
                  <a:lnTo>
                    <a:pt x="218" y="81"/>
                  </a:lnTo>
                  <a:lnTo>
                    <a:pt x="218" y="77"/>
                  </a:lnTo>
                  <a:lnTo>
                    <a:pt x="218" y="73"/>
                  </a:lnTo>
                  <a:lnTo>
                    <a:pt x="217" y="70"/>
                  </a:lnTo>
                  <a:lnTo>
                    <a:pt x="215" y="66"/>
                  </a:lnTo>
                  <a:lnTo>
                    <a:pt x="213" y="62"/>
                  </a:lnTo>
                  <a:lnTo>
                    <a:pt x="210" y="58"/>
                  </a:lnTo>
                  <a:lnTo>
                    <a:pt x="206" y="56"/>
                  </a:lnTo>
                  <a:lnTo>
                    <a:pt x="202" y="53"/>
                  </a:lnTo>
                  <a:lnTo>
                    <a:pt x="195" y="52"/>
                  </a:lnTo>
                  <a:lnTo>
                    <a:pt x="189" y="52"/>
                  </a:lnTo>
                  <a:lnTo>
                    <a:pt x="179" y="52"/>
                  </a:lnTo>
                  <a:lnTo>
                    <a:pt x="170" y="53"/>
                  </a:lnTo>
                  <a:lnTo>
                    <a:pt x="173" y="0"/>
                  </a:lnTo>
                  <a:lnTo>
                    <a:pt x="246" y="9"/>
                  </a:lnTo>
                  <a:close/>
                </a:path>
              </a:pathLst>
            </a:custGeom>
            <a:solidFill>
              <a:srgbClr val="D659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03" name="Freeform 47"/>
            <p:cNvSpPr>
              <a:spLocks/>
            </p:cNvSpPr>
            <p:nvPr/>
          </p:nvSpPr>
          <p:spPr bwMode="auto">
            <a:xfrm>
              <a:off x="3695" y="2036"/>
              <a:ext cx="96" cy="266"/>
            </a:xfrm>
            <a:custGeom>
              <a:avLst/>
              <a:gdLst/>
              <a:ahLst/>
              <a:cxnLst>
                <a:cxn ang="0">
                  <a:pos x="32" y="56"/>
                </a:cxn>
                <a:cxn ang="0">
                  <a:pos x="34" y="27"/>
                </a:cxn>
                <a:cxn ang="0">
                  <a:pos x="96" y="0"/>
                </a:cxn>
                <a:cxn ang="0">
                  <a:pos x="48" y="266"/>
                </a:cxn>
                <a:cxn ang="0">
                  <a:pos x="20" y="266"/>
                </a:cxn>
                <a:cxn ang="0">
                  <a:pos x="0" y="237"/>
                </a:cxn>
                <a:cxn ang="0">
                  <a:pos x="32" y="56"/>
                </a:cxn>
              </a:cxnLst>
              <a:rect l="0" t="0" r="r" b="b"/>
              <a:pathLst>
                <a:path w="96" h="266">
                  <a:moveTo>
                    <a:pt x="32" y="56"/>
                  </a:moveTo>
                  <a:lnTo>
                    <a:pt x="34" y="27"/>
                  </a:lnTo>
                  <a:lnTo>
                    <a:pt x="96" y="0"/>
                  </a:lnTo>
                  <a:lnTo>
                    <a:pt x="48" y="266"/>
                  </a:lnTo>
                  <a:lnTo>
                    <a:pt x="20" y="266"/>
                  </a:lnTo>
                  <a:lnTo>
                    <a:pt x="0" y="237"/>
                  </a:lnTo>
                  <a:lnTo>
                    <a:pt x="32" y="56"/>
                  </a:lnTo>
                  <a:close/>
                </a:path>
              </a:pathLst>
            </a:custGeom>
            <a:solidFill>
              <a:srgbClr val="664D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04" name="Freeform 48"/>
            <p:cNvSpPr>
              <a:spLocks/>
            </p:cNvSpPr>
            <p:nvPr/>
          </p:nvSpPr>
          <p:spPr bwMode="auto">
            <a:xfrm>
              <a:off x="3682" y="1938"/>
              <a:ext cx="111" cy="153"/>
            </a:xfrm>
            <a:custGeom>
              <a:avLst/>
              <a:gdLst/>
              <a:ahLst/>
              <a:cxnLst>
                <a:cxn ang="0">
                  <a:pos x="0" y="137"/>
                </a:cxn>
                <a:cxn ang="0">
                  <a:pos x="68" y="0"/>
                </a:cxn>
                <a:cxn ang="0">
                  <a:pos x="111" y="44"/>
                </a:cxn>
                <a:cxn ang="0">
                  <a:pos x="40" y="153"/>
                </a:cxn>
                <a:cxn ang="0">
                  <a:pos x="0" y="137"/>
                </a:cxn>
              </a:cxnLst>
              <a:rect l="0" t="0" r="r" b="b"/>
              <a:pathLst>
                <a:path w="111" h="153">
                  <a:moveTo>
                    <a:pt x="0" y="137"/>
                  </a:moveTo>
                  <a:lnTo>
                    <a:pt x="68" y="0"/>
                  </a:lnTo>
                  <a:lnTo>
                    <a:pt x="111" y="44"/>
                  </a:lnTo>
                  <a:lnTo>
                    <a:pt x="40" y="153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8C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05" name="Freeform 49"/>
            <p:cNvSpPr>
              <a:spLocks/>
            </p:cNvSpPr>
            <p:nvPr/>
          </p:nvSpPr>
          <p:spPr bwMode="auto">
            <a:xfrm>
              <a:off x="3740" y="1934"/>
              <a:ext cx="130" cy="51"/>
            </a:xfrm>
            <a:custGeom>
              <a:avLst/>
              <a:gdLst/>
              <a:ahLst/>
              <a:cxnLst>
                <a:cxn ang="0">
                  <a:pos x="40" y="39"/>
                </a:cxn>
                <a:cxn ang="0">
                  <a:pos x="16" y="17"/>
                </a:cxn>
                <a:cxn ang="0">
                  <a:pos x="0" y="0"/>
                </a:cxn>
                <a:cxn ang="0">
                  <a:pos x="91" y="4"/>
                </a:cxn>
                <a:cxn ang="0">
                  <a:pos x="130" y="51"/>
                </a:cxn>
                <a:cxn ang="0">
                  <a:pos x="40" y="39"/>
                </a:cxn>
              </a:cxnLst>
              <a:rect l="0" t="0" r="r" b="b"/>
              <a:pathLst>
                <a:path w="130" h="51">
                  <a:moveTo>
                    <a:pt x="40" y="39"/>
                  </a:moveTo>
                  <a:lnTo>
                    <a:pt x="16" y="17"/>
                  </a:lnTo>
                  <a:lnTo>
                    <a:pt x="0" y="0"/>
                  </a:lnTo>
                  <a:lnTo>
                    <a:pt x="91" y="4"/>
                  </a:lnTo>
                  <a:lnTo>
                    <a:pt x="130" y="51"/>
                  </a:lnTo>
                  <a:lnTo>
                    <a:pt x="40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06" name="Freeform 50"/>
            <p:cNvSpPr>
              <a:spLocks/>
            </p:cNvSpPr>
            <p:nvPr/>
          </p:nvSpPr>
          <p:spPr bwMode="auto">
            <a:xfrm>
              <a:off x="3722" y="1973"/>
              <a:ext cx="148" cy="326"/>
            </a:xfrm>
            <a:custGeom>
              <a:avLst/>
              <a:gdLst/>
              <a:ahLst/>
              <a:cxnLst>
                <a:cxn ang="0">
                  <a:pos x="148" y="6"/>
                </a:cxn>
                <a:cxn ang="0">
                  <a:pos x="58" y="0"/>
                </a:cxn>
                <a:cxn ang="0">
                  <a:pos x="0" y="114"/>
                </a:cxn>
                <a:cxn ang="0">
                  <a:pos x="58" y="74"/>
                </a:cxn>
                <a:cxn ang="0">
                  <a:pos x="10" y="326"/>
                </a:cxn>
                <a:cxn ang="0">
                  <a:pos x="144" y="276"/>
                </a:cxn>
                <a:cxn ang="0">
                  <a:pos x="148" y="6"/>
                </a:cxn>
              </a:cxnLst>
              <a:rect l="0" t="0" r="r" b="b"/>
              <a:pathLst>
                <a:path w="148" h="326">
                  <a:moveTo>
                    <a:pt x="148" y="6"/>
                  </a:moveTo>
                  <a:lnTo>
                    <a:pt x="58" y="0"/>
                  </a:lnTo>
                  <a:lnTo>
                    <a:pt x="0" y="114"/>
                  </a:lnTo>
                  <a:lnTo>
                    <a:pt x="58" y="74"/>
                  </a:lnTo>
                  <a:lnTo>
                    <a:pt x="10" y="326"/>
                  </a:lnTo>
                  <a:lnTo>
                    <a:pt x="144" y="276"/>
                  </a:lnTo>
                  <a:lnTo>
                    <a:pt x="148" y="6"/>
                  </a:lnTo>
                  <a:close/>
                </a:path>
              </a:pathLst>
            </a:custGeom>
            <a:solidFill>
              <a:srgbClr val="8FD1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07" name="Freeform 51"/>
            <p:cNvSpPr>
              <a:spLocks/>
            </p:cNvSpPr>
            <p:nvPr/>
          </p:nvSpPr>
          <p:spPr bwMode="auto">
            <a:xfrm>
              <a:off x="3650" y="1930"/>
              <a:ext cx="395" cy="547"/>
            </a:xfrm>
            <a:custGeom>
              <a:avLst/>
              <a:gdLst/>
              <a:ahLst/>
              <a:cxnLst>
                <a:cxn ang="0">
                  <a:pos x="85" y="396"/>
                </a:cxn>
                <a:cxn ang="0">
                  <a:pos x="100" y="389"/>
                </a:cxn>
                <a:cxn ang="0">
                  <a:pos x="138" y="374"/>
                </a:cxn>
                <a:cxn ang="0">
                  <a:pos x="186" y="351"/>
                </a:cxn>
                <a:cxn ang="0">
                  <a:pos x="232" y="317"/>
                </a:cxn>
                <a:cxn ang="0">
                  <a:pos x="260" y="275"/>
                </a:cxn>
                <a:cxn ang="0">
                  <a:pos x="264" y="254"/>
                </a:cxn>
                <a:cxn ang="0">
                  <a:pos x="264" y="246"/>
                </a:cxn>
                <a:cxn ang="0">
                  <a:pos x="264" y="242"/>
                </a:cxn>
                <a:cxn ang="0">
                  <a:pos x="263" y="238"/>
                </a:cxn>
                <a:cxn ang="0">
                  <a:pos x="262" y="238"/>
                </a:cxn>
                <a:cxn ang="0">
                  <a:pos x="258" y="251"/>
                </a:cxn>
                <a:cxn ang="0">
                  <a:pos x="251" y="268"/>
                </a:cxn>
                <a:cxn ang="0">
                  <a:pos x="242" y="286"/>
                </a:cxn>
                <a:cxn ang="0">
                  <a:pos x="228" y="299"/>
                </a:cxn>
                <a:cxn ang="0">
                  <a:pos x="224" y="49"/>
                </a:cxn>
                <a:cxn ang="0">
                  <a:pos x="19" y="142"/>
                </a:cxn>
                <a:cxn ang="0">
                  <a:pos x="0" y="252"/>
                </a:cxn>
                <a:cxn ang="0">
                  <a:pos x="77" y="333"/>
                </a:cxn>
                <a:cxn ang="0">
                  <a:pos x="65" y="292"/>
                </a:cxn>
                <a:cxn ang="0">
                  <a:pos x="85" y="263"/>
                </a:cxn>
                <a:cxn ang="0">
                  <a:pos x="77" y="226"/>
                </a:cxn>
                <a:cxn ang="0">
                  <a:pos x="97" y="197"/>
                </a:cxn>
                <a:cxn ang="0">
                  <a:pos x="88" y="159"/>
                </a:cxn>
                <a:cxn ang="0">
                  <a:pos x="72" y="157"/>
                </a:cxn>
                <a:cxn ang="0">
                  <a:pos x="52" y="117"/>
                </a:cxn>
                <a:cxn ang="0">
                  <a:pos x="81" y="96"/>
                </a:cxn>
                <a:cxn ang="0">
                  <a:pos x="85" y="56"/>
                </a:cxn>
                <a:cxn ang="0">
                  <a:pos x="117" y="31"/>
                </a:cxn>
                <a:cxn ang="0">
                  <a:pos x="214" y="49"/>
                </a:cxn>
                <a:cxn ang="0">
                  <a:pos x="204" y="313"/>
                </a:cxn>
                <a:cxn ang="0">
                  <a:pos x="187" y="323"/>
                </a:cxn>
                <a:cxn ang="0">
                  <a:pos x="158" y="336"/>
                </a:cxn>
                <a:cxn ang="0">
                  <a:pos x="114" y="351"/>
                </a:cxn>
                <a:cxn ang="0">
                  <a:pos x="61" y="362"/>
                </a:cxn>
                <a:cxn ang="0">
                  <a:pos x="214" y="547"/>
                </a:cxn>
                <a:cxn ang="0">
                  <a:pos x="291" y="405"/>
                </a:cxn>
                <a:cxn ang="0">
                  <a:pos x="300" y="398"/>
                </a:cxn>
                <a:cxn ang="0">
                  <a:pos x="324" y="385"/>
                </a:cxn>
                <a:cxn ang="0">
                  <a:pos x="353" y="364"/>
                </a:cxn>
                <a:cxn ang="0">
                  <a:pos x="380" y="340"/>
                </a:cxn>
                <a:cxn ang="0">
                  <a:pos x="394" y="317"/>
                </a:cxn>
                <a:cxn ang="0">
                  <a:pos x="394" y="296"/>
                </a:cxn>
                <a:cxn ang="0">
                  <a:pos x="391" y="268"/>
                </a:cxn>
                <a:cxn ang="0">
                  <a:pos x="386" y="242"/>
                </a:cxn>
                <a:cxn ang="0">
                  <a:pos x="378" y="215"/>
                </a:cxn>
                <a:cxn ang="0">
                  <a:pos x="368" y="195"/>
                </a:cxn>
                <a:cxn ang="0">
                  <a:pos x="356" y="189"/>
                </a:cxn>
                <a:cxn ang="0">
                  <a:pos x="356" y="193"/>
                </a:cxn>
                <a:cxn ang="0">
                  <a:pos x="357" y="198"/>
                </a:cxn>
                <a:cxn ang="0">
                  <a:pos x="361" y="202"/>
                </a:cxn>
                <a:cxn ang="0">
                  <a:pos x="369" y="211"/>
                </a:cxn>
                <a:cxn ang="0">
                  <a:pos x="377" y="230"/>
                </a:cxn>
                <a:cxn ang="0">
                  <a:pos x="384" y="259"/>
                </a:cxn>
                <a:cxn ang="0">
                  <a:pos x="386" y="297"/>
                </a:cxn>
                <a:cxn ang="0">
                  <a:pos x="384" y="316"/>
                </a:cxn>
                <a:cxn ang="0">
                  <a:pos x="381" y="323"/>
                </a:cxn>
                <a:cxn ang="0">
                  <a:pos x="369" y="337"/>
                </a:cxn>
                <a:cxn ang="0">
                  <a:pos x="344" y="357"/>
                </a:cxn>
                <a:cxn ang="0">
                  <a:pos x="301" y="385"/>
                </a:cxn>
                <a:cxn ang="0">
                  <a:pos x="330" y="426"/>
                </a:cxn>
                <a:cxn ang="0">
                  <a:pos x="246" y="437"/>
                </a:cxn>
              </a:cxnLst>
              <a:rect l="0" t="0" r="r" b="b"/>
              <a:pathLst>
                <a:path w="395" h="547">
                  <a:moveTo>
                    <a:pt x="228" y="429"/>
                  </a:moveTo>
                  <a:lnTo>
                    <a:pt x="211" y="524"/>
                  </a:lnTo>
                  <a:lnTo>
                    <a:pt x="85" y="396"/>
                  </a:lnTo>
                  <a:lnTo>
                    <a:pt x="86" y="394"/>
                  </a:lnTo>
                  <a:lnTo>
                    <a:pt x="92" y="393"/>
                  </a:lnTo>
                  <a:lnTo>
                    <a:pt x="100" y="389"/>
                  </a:lnTo>
                  <a:lnTo>
                    <a:pt x="112" y="386"/>
                  </a:lnTo>
                  <a:lnTo>
                    <a:pt x="124" y="381"/>
                  </a:lnTo>
                  <a:lnTo>
                    <a:pt x="138" y="374"/>
                  </a:lnTo>
                  <a:lnTo>
                    <a:pt x="154" y="368"/>
                  </a:lnTo>
                  <a:lnTo>
                    <a:pt x="170" y="360"/>
                  </a:lnTo>
                  <a:lnTo>
                    <a:pt x="186" y="351"/>
                  </a:lnTo>
                  <a:lnTo>
                    <a:pt x="202" y="340"/>
                  </a:lnTo>
                  <a:lnTo>
                    <a:pt x="218" y="329"/>
                  </a:lnTo>
                  <a:lnTo>
                    <a:pt x="232" y="317"/>
                  </a:lnTo>
                  <a:lnTo>
                    <a:pt x="243" y="304"/>
                  </a:lnTo>
                  <a:lnTo>
                    <a:pt x="254" y="290"/>
                  </a:lnTo>
                  <a:lnTo>
                    <a:pt x="260" y="275"/>
                  </a:lnTo>
                  <a:lnTo>
                    <a:pt x="264" y="259"/>
                  </a:lnTo>
                  <a:lnTo>
                    <a:pt x="264" y="256"/>
                  </a:lnTo>
                  <a:lnTo>
                    <a:pt x="264" y="254"/>
                  </a:lnTo>
                  <a:lnTo>
                    <a:pt x="264" y="251"/>
                  </a:lnTo>
                  <a:lnTo>
                    <a:pt x="264" y="248"/>
                  </a:lnTo>
                  <a:lnTo>
                    <a:pt x="264" y="246"/>
                  </a:lnTo>
                  <a:lnTo>
                    <a:pt x="264" y="244"/>
                  </a:lnTo>
                  <a:lnTo>
                    <a:pt x="264" y="243"/>
                  </a:lnTo>
                  <a:lnTo>
                    <a:pt x="264" y="242"/>
                  </a:lnTo>
                  <a:lnTo>
                    <a:pt x="264" y="240"/>
                  </a:lnTo>
                  <a:lnTo>
                    <a:pt x="263" y="239"/>
                  </a:lnTo>
                  <a:lnTo>
                    <a:pt x="263" y="238"/>
                  </a:lnTo>
                  <a:lnTo>
                    <a:pt x="263" y="235"/>
                  </a:lnTo>
                  <a:lnTo>
                    <a:pt x="263" y="236"/>
                  </a:lnTo>
                  <a:lnTo>
                    <a:pt x="262" y="238"/>
                  </a:lnTo>
                  <a:lnTo>
                    <a:pt x="262" y="242"/>
                  </a:lnTo>
                  <a:lnTo>
                    <a:pt x="260" y="246"/>
                  </a:lnTo>
                  <a:lnTo>
                    <a:pt x="258" y="251"/>
                  </a:lnTo>
                  <a:lnTo>
                    <a:pt x="256" y="256"/>
                  </a:lnTo>
                  <a:lnTo>
                    <a:pt x="254" y="263"/>
                  </a:lnTo>
                  <a:lnTo>
                    <a:pt x="251" y="268"/>
                  </a:lnTo>
                  <a:lnTo>
                    <a:pt x="248" y="275"/>
                  </a:lnTo>
                  <a:lnTo>
                    <a:pt x="244" y="280"/>
                  </a:lnTo>
                  <a:lnTo>
                    <a:pt x="242" y="286"/>
                  </a:lnTo>
                  <a:lnTo>
                    <a:pt x="238" y="291"/>
                  </a:lnTo>
                  <a:lnTo>
                    <a:pt x="234" y="295"/>
                  </a:lnTo>
                  <a:lnTo>
                    <a:pt x="228" y="299"/>
                  </a:lnTo>
                  <a:lnTo>
                    <a:pt x="224" y="300"/>
                  </a:lnTo>
                  <a:lnTo>
                    <a:pt x="219" y="301"/>
                  </a:lnTo>
                  <a:lnTo>
                    <a:pt x="224" y="49"/>
                  </a:lnTo>
                  <a:lnTo>
                    <a:pt x="187" y="4"/>
                  </a:lnTo>
                  <a:lnTo>
                    <a:pt x="88" y="0"/>
                  </a:lnTo>
                  <a:lnTo>
                    <a:pt x="19" y="142"/>
                  </a:lnTo>
                  <a:lnTo>
                    <a:pt x="69" y="165"/>
                  </a:lnTo>
                  <a:lnTo>
                    <a:pt x="52" y="263"/>
                  </a:lnTo>
                  <a:lnTo>
                    <a:pt x="0" y="252"/>
                  </a:lnTo>
                  <a:lnTo>
                    <a:pt x="23" y="337"/>
                  </a:lnTo>
                  <a:lnTo>
                    <a:pt x="47" y="349"/>
                  </a:lnTo>
                  <a:lnTo>
                    <a:pt x="77" y="333"/>
                  </a:lnTo>
                  <a:lnTo>
                    <a:pt x="59" y="317"/>
                  </a:lnTo>
                  <a:lnTo>
                    <a:pt x="79" y="308"/>
                  </a:lnTo>
                  <a:lnTo>
                    <a:pt x="65" y="292"/>
                  </a:lnTo>
                  <a:lnTo>
                    <a:pt x="81" y="287"/>
                  </a:lnTo>
                  <a:lnTo>
                    <a:pt x="69" y="271"/>
                  </a:lnTo>
                  <a:lnTo>
                    <a:pt x="85" y="263"/>
                  </a:lnTo>
                  <a:lnTo>
                    <a:pt x="73" y="247"/>
                  </a:lnTo>
                  <a:lnTo>
                    <a:pt x="88" y="242"/>
                  </a:lnTo>
                  <a:lnTo>
                    <a:pt x="77" y="226"/>
                  </a:lnTo>
                  <a:lnTo>
                    <a:pt x="93" y="220"/>
                  </a:lnTo>
                  <a:lnTo>
                    <a:pt x="81" y="205"/>
                  </a:lnTo>
                  <a:lnTo>
                    <a:pt x="97" y="197"/>
                  </a:lnTo>
                  <a:lnTo>
                    <a:pt x="84" y="181"/>
                  </a:lnTo>
                  <a:lnTo>
                    <a:pt x="102" y="173"/>
                  </a:lnTo>
                  <a:lnTo>
                    <a:pt x="88" y="159"/>
                  </a:lnTo>
                  <a:lnTo>
                    <a:pt x="102" y="148"/>
                  </a:lnTo>
                  <a:lnTo>
                    <a:pt x="96" y="141"/>
                  </a:lnTo>
                  <a:lnTo>
                    <a:pt x="72" y="157"/>
                  </a:lnTo>
                  <a:lnTo>
                    <a:pt x="37" y="142"/>
                  </a:lnTo>
                  <a:lnTo>
                    <a:pt x="59" y="140"/>
                  </a:lnTo>
                  <a:lnTo>
                    <a:pt x="52" y="117"/>
                  </a:lnTo>
                  <a:lnTo>
                    <a:pt x="71" y="117"/>
                  </a:lnTo>
                  <a:lnTo>
                    <a:pt x="65" y="96"/>
                  </a:lnTo>
                  <a:lnTo>
                    <a:pt x="81" y="96"/>
                  </a:lnTo>
                  <a:lnTo>
                    <a:pt x="76" y="77"/>
                  </a:lnTo>
                  <a:lnTo>
                    <a:pt x="92" y="75"/>
                  </a:lnTo>
                  <a:lnTo>
                    <a:pt x="85" y="56"/>
                  </a:lnTo>
                  <a:lnTo>
                    <a:pt x="101" y="56"/>
                  </a:lnTo>
                  <a:lnTo>
                    <a:pt x="93" y="35"/>
                  </a:lnTo>
                  <a:lnTo>
                    <a:pt x="117" y="31"/>
                  </a:lnTo>
                  <a:lnTo>
                    <a:pt x="94" y="7"/>
                  </a:lnTo>
                  <a:lnTo>
                    <a:pt x="181" y="9"/>
                  </a:lnTo>
                  <a:lnTo>
                    <a:pt x="214" y="49"/>
                  </a:lnTo>
                  <a:lnTo>
                    <a:pt x="208" y="311"/>
                  </a:lnTo>
                  <a:lnTo>
                    <a:pt x="207" y="312"/>
                  </a:lnTo>
                  <a:lnTo>
                    <a:pt x="204" y="313"/>
                  </a:lnTo>
                  <a:lnTo>
                    <a:pt x="201" y="316"/>
                  </a:lnTo>
                  <a:lnTo>
                    <a:pt x="195" y="319"/>
                  </a:lnTo>
                  <a:lnTo>
                    <a:pt x="187" y="323"/>
                  </a:lnTo>
                  <a:lnTo>
                    <a:pt x="179" y="327"/>
                  </a:lnTo>
                  <a:lnTo>
                    <a:pt x="169" y="332"/>
                  </a:lnTo>
                  <a:lnTo>
                    <a:pt x="158" y="336"/>
                  </a:lnTo>
                  <a:lnTo>
                    <a:pt x="145" y="341"/>
                  </a:lnTo>
                  <a:lnTo>
                    <a:pt x="130" y="345"/>
                  </a:lnTo>
                  <a:lnTo>
                    <a:pt x="114" y="351"/>
                  </a:lnTo>
                  <a:lnTo>
                    <a:pt x="98" y="356"/>
                  </a:lnTo>
                  <a:lnTo>
                    <a:pt x="80" y="359"/>
                  </a:lnTo>
                  <a:lnTo>
                    <a:pt x="61" y="362"/>
                  </a:lnTo>
                  <a:lnTo>
                    <a:pt x="41" y="365"/>
                  </a:lnTo>
                  <a:lnTo>
                    <a:pt x="20" y="368"/>
                  </a:lnTo>
                  <a:lnTo>
                    <a:pt x="214" y="547"/>
                  </a:lnTo>
                  <a:lnTo>
                    <a:pt x="332" y="499"/>
                  </a:lnTo>
                  <a:lnTo>
                    <a:pt x="344" y="416"/>
                  </a:lnTo>
                  <a:lnTo>
                    <a:pt x="291" y="405"/>
                  </a:lnTo>
                  <a:lnTo>
                    <a:pt x="292" y="404"/>
                  </a:lnTo>
                  <a:lnTo>
                    <a:pt x="295" y="402"/>
                  </a:lnTo>
                  <a:lnTo>
                    <a:pt x="300" y="398"/>
                  </a:lnTo>
                  <a:lnTo>
                    <a:pt x="307" y="396"/>
                  </a:lnTo>
                  <a:lnTo>
                    <a:pt x="315" y="389"/>
                  </a:lnTo>
                  <a:lnTo>
                    <a:pt x="324" y="385"/>
                  </a:lnTo>
                  <a:lnTo>
                    <a:pt x="333" y="377"/>
                  </a:lnTo>
                  <a:lnTo>
                    <a:pt x="342" y="370"/>
                  </a:lnTo>
                  <a:lnTo>
                    <a:pt x="353" y="364"/>
                  </a:lnTo>
                  <a:lnTo>
                    <a:pt x="362" y="356"/>
                  </a:lnTo>
                  <a:lnTo>
                    <a:pt x="372" y="348"/>
                  </a:lnTo>
                  <a:lnTo>
                    <a:pt x="380" y="340"/>
                  </a:lnTo>
                  <a:lnTo>
                    <a:pt x="386" y="332"/>
                  </a:lnTo>
                  <a:lnTo>
                    <a:pt x="390" y="324"/>
                  </a:lnTo>
                  <a:lnTo>
                    <a:pt x="394" y="317"/>
                  </a:lnTo>
                  <a:lnTo>
                    <a:pt x="395" y="311"/>
                  </a:lnTo>
                  <a:lnTo>
                    <a:pt x="394" y="304"/>
                  </a:lnTo>
                  <a:lnTo>
                    <a:pt x="394" y="296"/>
                  </a:lnTo>
                  <a:lnTo>
                    <a:pt x="393" y="287"/>
                  </a:lnTo>
                  <a:lnTo>
                    <a:pt x="393" y="279"/>
                  </a:lnTo>
                  <a:lnTo>
                    <a:pt x="391" y="268"/>
                  </a:lnTo>
                  <a:lnTo>
                    <a:pt x="390" y="260"/>
                  </a:lnTo>
                  <a:lnTo>
                    <a:pt x="389" y="251"/>
                  </a:lnTo>
                  <a:lnTo>
                    <a:pt x="386" y="242"/>
                  </a:lnTo>
                  <a:lnTo>
                    <a:pt x="384" y="232"/>
                  </a:lnTo>
                  <a:lnTo>
                    <a:pt x="382" y="223"/>
                  </a:lnTo>
                  <a:lnTo>
                    <a:pt x="378" y="215"/>
                  </a:lnTo>
                  <a:lnTo>
                    <a:pt x="376" y="209"/>
                  </a:lnTo>
                  <a:lnTo>
                    <a:pt x="372" y="202"/>
                  </a:lnTo>
                  <a:lnTo>
                    <a:pt x="368" y="195"/>
                  </a:lnTo>
                  <a:lnTo>
                    <a:pt x="362" y="191"/>
                  </a:lnTo>
                  <a:lnTo>
                    <a:pt x="358" y="189"/>
                  </a:lnTo>
                  <a:lnTo>
                    <a:pt x="356" y="189"/>
                  </a:lnTo>
                  <a:lnTo>
                    <a:pt x="354" y="189"/>
                  </a:lnTo>
                  <a:lnTo>
                    <a:pt x="354" y="191"/>
                  </a:lnTo>
                  <a:lnTo>
                    <a:pt x="356" y="193"/>
                  </a:lnTo>
                  <a:lnTo>
                    <a:pt x="356" y="195"/>
                  </a:lnTo>
                  <a:lnTo>
                    <a:pt x="356" y="197"/>
                  </a:lnTo>
                  <a:lnTo>
                    <a:pt x="357" y="198"/>
                  </a:lnTo>
                  <a:lnTo>
                    <a:pt x="358" y="199"/>
                  </a:lnTo>
                  <a:lnTo>
                    <a:pt x="360" y="201"/>
                  </a:lnTo>
                  <a:lnTo>
                    <a:pt x="361" y="202"/>
                  </a:lnTo>
                  <a:lnTo>
                    <a:pt x="362" y="205"/>
                  </a:lnTo>
                  <a:lnTo>
                    <a:pt x="365" y="207"/>
                  </a:lnTo>
                  <a:lnTo>
                    <a:pt x="369" y="211"/>
                  </a:lnTo>
                  <a:lnTo>
                    <a:pt x="372" y="217"/>
                  </a:lnTo>
                  <a:lnTo>
                    <a:pt x="374" y="223"/>
                  </a:lnTo>
                  <a:lnTo>
                    <a:pt x="377" y="230"/>
                  </a:lnTo>
                  <a:lnTo>
                    <a:pt x="380" y="238"/>
                  </a:lnTo>
                  <a:lnTo>
                    <a:pt x="382" y="247"/>
                  </a:lnTo>
                  <a:lnTo>
                    <a:pt x="384" y="259"/>
                  </a:lnTo>
                  <a:lnTo>
                    <a:pt x="385" y="271"/>
                  </a:lnTo>
                  <a:lnTo>
                    <a:pt x="386" y="284"/>
                  </a:lnTo>
                  <a:lnTo>
                    <a:pt x="386" y="297"/>
                  </a:lnTo>
                  <a:lnTo>
                    <a:pt x="385" y="315"/>
                  </a:lnTo>
                  <a:lnTo>
                    <a:pt x="385" y="315"/>
                  </a:lnTo>
                  <a:lnTo>
                    <a:pt x="384" y="316"/>
                  </a:lnTo>
                  <a:lnTo>
                    <a:pt x="384" y="317"/>
                  </a:lnTo>
                  <a:lnTo>
                    <a:pt x="382" y="320"/>
                  </a:lnTo>
                  <a:lnTo>
                    <a:pt x="381" y="323"/>
                  </a:lnTo>
                  <a:lnTo>
                    <a:pt x="377" y="327"/>
                  </a:lnTo>
                  <a:lnTo>
                    <a:pt x="374" y="332"/>
                  </a:lnTo>
                  <a:lnTo>
                    <a:pt x="369" y="337"/>
                  </a:lnTo>
                  <a:lnTo>
                    <a:pt x="362" y="343"/>
                  </a:lnTo>
                  <a:lnTo>
                    <a:pt x="354" y="349"/>
                  </a:lnTo>
                  <a:lnTo>
                    <a:pt x="344" y="357"/>
                  </a:lnTo>
                  <a:lnTo>
                    <a:pt x="332" y="365"/>
                  </a:lnTo>
                  <a:lnTo>
                    <a:pt x="319" y="374"/>
                  </a:lnTo>
                  <a:lnTo>
                    <a:pt x="301" y="385"/>
                  </a:lnTo>
                  <a:lnTo>
                    <a:pt x="283" y="394"/>
                  </a:lnTo>
                  <a:lnTo>
                    <a:pt x="262" y="406"/>
                  </a:lnTo>
                  <a:lnTo>
                    <a:pt x="330" y="426"/>
                  </a:lnTo>
                  <a:lnTo>
                    <a:pt x="319" y="495"/>
                  </a:lnTo>
                  <a:lnTo>
                    <a:pt x="227" y="530"/>
                  </a:lnTo>
                  <a:lnTo>
                    <a:pt x="246" y="437"/>
                  </a:lnTo>
                  <a:lnTo>
                    <a:pt x="228" y="4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08" name="Freeform 52"/>
            <p:cNvSpPr>
              <a:spLocks/>
            </p:cNvSpPr>
            <p:nvPr/>
          </p:nvSpPr>
          <p:spPr bwMode="auto">
            <a:xfrm>
              <a:off x="3787" y="1824"/>
              <a:ext cx="498" cy="719"/>
            </a:xfrm>
            <a:custGeom>
              <a:avLst/>
              <a:gdLst/>
              <a:ahLst/>
              <a:cxnLst>
                <a:cxn ang="0">
                  <a:pos x="196" y="72"/>
                </a:cxn>
                <a:cxn ang="0">
                  <a:pos x="276" y="311"/>
                </a:cxn>
                <a:cxn ang="0">
                  <a:pos x="396" y="254"/>
                </a:cxn>
                <a:cxn ang="0">
                  <a:pos x="363" y="328"/>
                </a:cxn>
                <a:cxn ang="0">
                  <a:pos x="392" y="349"/>
                </a:cxn>
                <a:cxn ang="0">
                  <a:pos x="423" y="418"/>
                </a:cxn>
                <a:cxn ang="0">
                  <a:pos x="436" y="454"/>
                </a:cxn>
                <a:cxn ang="0">
                  <a:pos x="481" y="502"/>
                </a:cxn>
                <a:cxn ang="0">
                  <a:pos x="496" y="648"/>
                </a:cxn>
                <a:cxn ang="0">
                  <a:pos x="459" y="677"/>
                </a:cxn>
                <a:cxn ang="0">
                  <a:pos x="349" y="719"/>
                </a:cxn>
                <a:cxn ang="0">
                  <a:pos x="300" y="583"/>
                </a:cxn>
                <a:cxn ang="0">
                  <a:pos x="330" y="584"/>
                </a:cxn>
                <a:cxn ang="0">
                  <a:pos x="359" y="581"/>
                </a:cxn>
                <a:cxn ang="0">
                  <a:pos x="358" y="559"/>
                </a:cxn>
                <a:cxn ang="0">
                  <a:pos x="345" y="535"/>
                </a:cxn>
                <a:cxn ang="0">
                  <a:pos x="310" y="541"/>
                </a:cxn>
                <a:cxn ang="0">
                  <a:pos x="277" y="553"/>
                </a:cxn>
                <a:cxn ang="0">
                  <a:pos x="247" y="429"/>
                </a:cxn>
                <a:cxn ang="0">
                  <a:pos x="290" y="415"/>
                </a:cxn>
                <a:cxn ang="0">
                  <a:pos x="280" y="407"/>
                </a:cxn>
                <a:cxn ang="0">
                  <a:pos x="262" y="410"/>
                </a:cxn>
                <a:cxn ang="0">
                  <a:pos x="252" y="401"/>
                </a:cxn>
                <a:cxn ang="0">
                  <a:pos x="264" y="398"/>
                </a:cxn>
                <a:cxn ang="0">
                  <a:pos x="284" y="398"/>
                </a:cxn>
                <a:cxn ang="0">
                  <a:pos x="297" y="406"/>
                </a:cxn>
                <a:cxn ang="0">
                  <a:pos x="304" y="417"/>
                </a:cxn>
                <a:cxn ang="0">
                  <a:pos x="330" y="365"/>
                </a:cxn>
                <a:cxn ang="0">
                  <a:pos x="347" y="380"/>
                </a:cxn>
                <a:cxn ang="0">
                  <a:pos x="350" y="401"/>
                </a:cxn>
                <a:cxn ang="0">
                  <a:pos x="329" y="425"/>
                </a:cxn>
                <a:cxn ang="0">
                  <a:pos x="249" y="506"/>
                </a:cxn>
                <a:cxn ang="0">
                  <a:pos x="301" y="534"/>
                </a:cxn>
                <a:cxn ang="0">
                  <a:pos x="355" y="532"/>
                </a:cxn>
                <a:cxn ang="0">
                  <a:pos x="406" y="512"/>
                </a:cxn>
                <a:cxn ang="0">
                  <a:pos x="411" y="561"/>
                </a:cxn>
                <a:cxn ang="0">
                  <a:pos x="300" y="587"/>
                </a:cxn>
                <a:cxn ang="0">
                  <a:pos x="374" y="701"/>
                </a:cxn>
                <a:cxn ang="0">
                  <a:pos x="453" y="670"/>
                </a:cxn>
                <a:cxn ang="0">
                  <a:pos x="488" y="634"/>
                </a:cxn>
                <a:cxn ang="0">
                  <a:pos x="488" y="584"/>
                </a:cxn>
                <a:cxn ang="0">
                  <a:pos x="488" y="549"/>
                </a:cxn>
                <a:cxn ang="0">
                  <a:pos x="473" y="504"/>
                </a:cxn>
                <a:cxn ang="0">
                  <a:pos x="423" y="457"/>
                </a:cxn>
                <a:cxn ang="0">
                  <a:pos x="415" y="425"/>
                </a:cxn>
                <a:cxn ang="0">
                  <a:pos x="384" y="352"/>
                </a:cxn>
                <a:cxn ang="0">
                  <a:pos x="339" y="321"/>
                </a:cxn>
                <a:cxn ang="0">
                  <a:pos x="312" y="317"/>
                </a:cxn>
                <a:cxn ang="0">
                  <a:pos x="231" y="315"/>
                </a:cxn>
                <a:cxn ang="0">
                  <a:pos x="197" y="295"/>
                </a:cxn>
                <a:cxn ang="0">
                  <a:pos x="98" y="280"/>
                </a:cxn>
                <a:cxn ang="0">
                  <a:pos x="83" y="256"/>
                </a:cxn>
                <a:cxn ang="0">
                  <a:pos x="105" y="256"/>
                </a:cxn>
                <a:cxn ang="0">
                  <a:pos x="83" y="187"/>
                </a:cxn>
                <a:cxn ang="0">
                  <a:pos x="127" y="259"/>
                </a:cxn>
                <a:cxn ang="0">
                  <a:pos x="168" y="268"/>
                </a:cxn>
                <a:cxn ang="0">
                  <a:pos x="199" y="166"/>
                </a:cxn>
                <a:cxn ang="0">
                  <a:pos x="79" y="28"/>
                </a:cxn>
              </a:cxnLst>
              <a:rect l="0" t="0" r="r" b="b"/>
              <a:pathLst>
                <a:path w="498" h="719">
                  <a:moveTo>
                    <a:pt x="0" y="113"/>
                  </a:moveTo>
                  <a:lnTo>
                    <a:pt x="0" y="90"/>
                  </a:lnTo>
                  <a:lnTo>
                    <a:pt x="85" y="88"/>
                  </a:lnTo>
                  <a:lnTo>
                    <a:pt x="67" y="23"/>
                  </a:lnTo>
                  <a:lnTo>
                    <a:pt x="154" y="0"/>
                  </a:lnTo>
                  <a:lnTo>
                    <a:pt x="192" y="36"/>
                  </a:lnTo>
                  <a:lnTo>
                    <a:pt x="196" y="72"/>
                  </a:lnTo>
                  <a:lnTo>
                    <a:pt x="236" y="65"/>
                  </a:lnTo>
                  <a:lnTo>
                    <a:pt x="280" y="102"/>
                  </a:lnTo>
                  <a:lnTo>
                    <a:pt x="278" y="161"/>
                  </a:lnTo>
                  <a:lnTo>
                    <a:pt x="211" y="170"/>
                  </a:lnTo>
                  <a:lnTo>
                    <a:pt x="224" y="303"/>
                  </a:lnTo>
                  <a:lnTo>
                    <a:pt x="231" y="311"/>
                  </a:lnTo>
                  <a:lnTo>
                    <a:pt x="276" y="311"/>
                  </a:lnTo>
                  <a:lnTo>
                    <a:pt x="297" y="284"/>
                  </a:lnTo>
                  <a:lnTo>
                    <a:pt x="349" y="295"/>
                  </a:lnTo>
                  <a:lnTo>
                    <a:pt x="365" y="226"/>
                  </a:lnTo>
                  <a:lnTo>
                    <a:pt x="390" y="223"/>
                  </a:lnTo>
                  <a:lnTo>
                    <a:pt x="399" y="227"/>
                  </a:lnTo>
                  <a:lnTo>
                    <a:pt x="386" y="243"/>
                  </a:lnTo>
                  <a:lnTo>
                    <a:pt x="396" y="254"/>
                  </a:lnTo>
                  <a:lnTo>
                    <a:pt x="383" y="263"/>
                  </a:lnTo>
                  <a:lnTo>
                    <a:pt x="392" y="275"/>
                  </a:lnTo>
                  <a:lnTo>
                    <a:pt x="376" y="284"/>
                  </a:lnTo>
                  <a:lnTo>
                    <a:pt x="386" y="296"/>
                  </a:lnTo>
                  <a:lnTo>
                    <a:pt x="369" y="305"/>
                  </a:lnTo>
                  <a:lnTo>
                    <a:pt x="379" y="320"/>
                  </a:lnTo>
                  <a:lnTo>
                    <a:pt x="363" y="328"/>
                  </a:lnTo>
                  <a:lnTo>
                    <a:pt x="363" y="328"/>
                  </a:lnTo>
                  <a:lnTo>
                    <a:pt x="366" y="329"/>
                  </a:lnTo>
                  <a:lnTo>
                    <a:pt x="370" y="332"/>
                  </a:lnTo>
                  <a:lnTo>
                    <a:pt x="375" y="334"/>
                  </a:lnTo>
                  <a:lnTo>
                    <a:pt x="379" y="338"/>
                  </a:lnTo>
                  <a:lnTo>
                    <a:pt x="386" y="342"/>
                  </a:lnTo>
                  <a:lnTo>
                    <a:pt x="392" y="349"/>
                  </a:lnTo>
                  <a:lnTo>
                    <a:pt x="399" y="356"/>
                  </a:lnTo>
                  <a:lnTo>
                    <a:pt x="406" y="364"/>
                  </a:lnTo>
                  <a:lnTo>
                    <a:pt x="411" y="372"/>
                  </a:lnTo>
                  <a:lnTo>
                    <a:pt x="415" y="382"/>
                  </a:lnTo>
                  <a:lnTo>
                    <a:pt x="419" y="393"/>
                  </a:lnTo>
                  <a:lnTo>
                    <a:pt x="422" y="405"/>
                  </a:lnTo>
                  <a:lnTo>
                    <a:pt x="423" y="418"/>
                  </a:lnTo>
                  <a:lnTo>
                    <a:pt x="422" y="431"/>
                  </a:lnTo>
                  <a:lnTo>
                    <a:pt x="419" y="447"/>
                  </a:lnTo>
                  <a:lnTo>
                    <a:pt x="420" y="447"/>
                  </a:lnTo>
                  <a:lnTo>
                    <a:pt x="423" y="447"/>
                  </a:lnTo>
                  <a:lnTo>
                    <a:pt x="426" y="449"/>
                  </a:lnTo>
                  <a:lnTo>
                    <a:pt x="431" y="451"/>
                  </a:lnTo>
                  <a:lnTo>
                    <a:pt x="436" y="454"/>
                  </a:lnTo>
                  <a:lnTo>
                    <a:pt x="441" y="458"/>
                  </a:lnTo>
                  <a:lnTo>
                    <a:pt x="448" y="462"/>
                  </a:lnTo>
                  <a:lnTo>
                    <a:pt x="455" y="467"/>
                  </a:lnTo>
                  <a:lnTo>
                    <a:pt x="461" y="474"/>
                  </a:lnTo>
                  <a:lnTo>
                    <a:pt x="469" y="482"/>
                  </a:lnTo>
                  <a:lnTo>
                    <a:pt x="475" y="491"/>
                  </a:lnTo>
                  <a:lnTo>
                    <a:pt x="481" y="502"/>
                  </a:lnTo>
                  <a:lnTo>
                    <a:pt x="487" y="512"/>
                  </a:lnTo>
                  <a:lnTo>
                    <a:pt x="492" y="527"/>
                  </a:lnTo>
                  <a:lnTo>
                    <a:pt x="495" y="541"/>
                  </a:lnTo>
                  <a:lnTo>
                    <a:pt x="497" y="559"/>
                  </a:lnTo>
                  <a:lnTo>
                    <a:pt x="498" y="646"/>
                  </a:lnTo>
                  <a:lnTo>
                    <a:pt x="497" y="646"/>
                  </a:lnTo>
                  <a:lnTo>
                    <a:pt x="496" y="648"/>
                  </a:lnTo>
                  <a:lnTo>
                    <a:pt x="495" y="650"/>
                  </a:lnTo>
                  <a:lnTo>
                    <a:pt x="492" y="653"/>
                  </a:lnTo>
                  <a:lnTo>
                    <a:pt x="488" y="657"/>
                  </a:lnTo>
                  <a:lnTo>
                    <a:pt x="483" y="661"/>
                  </a:lnTo>
                  <a:lnTo>
                    <a:pt x="475" y="666"/>
                  </a:lnTo>
                  <a:lnTo>
                    <a:pt x="468" y="672"/>
                  </a:lnTo>
                  <a:lnTo>
                    <a:pt x="459" y="677"/>
                  </a:lnTo>
                  <a:lnTo>
                    <a:pt x="448" y="683"/>
                  </a:lnTo>
                  <a:lnTo>
                    <a:pt x="436" y="689"/>
                  </a:lnTo>
                  <a:lnTo>
                    <a:pt x="422" y="695"/>
                  </a:lnTo>
                  <a:lnTo>
                    <a:pt x="406" y="702"/>
                  </a:lnTo>
                  <a:lnTo>
                    <a:pt x="388" y="707"/>
                  </a:lnTo>
                  <a:lnTo>
                    <a:pt x="369" y="714"/>
                  </a:lnTo>
                  <a:lnTo>
                    <a:pt x="349" y="719"/>
                  </a:lnTo>
                  <a:lnTo>
                    <a:pt x="281" y="669"/>
                  </a:lnTo>
                  <a:lnTo>
                    <a:pt x="254" y="620"/>
                  </a:lnTo>
                  <a:lnTo>
                    <a:pt x="289" y="614"/>
                  </a:lnTo>
                  <a:lnTo>
                    <a:pt x="297" y="583"/>
                  </a:lnTo>
                  <a:lnTo>
                    <a:pt x="297" y="583"/>
                  </a:lnTo>
                  <a:lnTo>
                    <a:pt x="298" y="583"/>
                  </a:lnTo>
                  <a:lnTo>
                    <a:pt x="300" y="583"/>
                  </a:lnTo>
                  <a:lnTo>
                    <a:pt x="304" y="583"/>
                  </a:lnTo>
                  <a:lnTo>
                    <a:pt x="306" y="583"/>
                  </a:lnTo>
                  <a:lnTo>
                    <a:pt x="310" y="583"/>
                  </a:lnTo>
                  <a:lnTo>
                    <a:pt x="315" y="583"/>
                  </a:lnTo>
                  <a:lnTo>
                    <a:pt x="319" y="584"/>
                  </a:lnTo>
                  <a:lnTo>
                    <a:pt x="325" y="584"/>
                  </a:lnTo>
                  <a:lnTo>
                    <a:pt x="330" y="584"/>
                  </a:lnTo>
                  <a:lnTo>
                    <a:pt x="335" y="584"/>
                  </a:lnTo>
                  <a:lnTo>
                    <a:pt x="341" y="584"/>
                  </a:lnTo>
                  <a:lnTo>
                    <a:pt x="345" y="583"/>
                  </a:lnTo>
                  <a:lnTo>
                    <a:pt x="350" y="583"/>
                  </a:lnTo>
                  <a:lnTo>
                    <a:pt x="354" y="583"/>
                  </a:lnTo>
                  <a:lnTo>
                    <a:pt x="359" y="583"/>
                  </a:lnTo>
                  <a:lnTo>
                    <a:pt x="359" y="581"/>
                  </a:lnTo>
                  <a:lnTo>
                    <a:pt x="359" y="580"/>
                  </a:lnTo>
                  <a:lnTo>
                    <a:pt x="359" y="577"/>
                  </a:lnTo>
                  <a:lnTo>
                    <a:pt x="359" y="575"/>
                  </a:lnTo>
                  <a:lnTo>
                    <a:pt x="358" y="571"/>
                  </a:lnTo>
                  <a:lnTo>
                    <a:pt x="358" y="567"/>
                  </a:lnTo>
                  <a:lnTo>
                    <a:pt x="358" y="563"/>
                  </a:lnTo>
                  <a:lnTo>
                    <a:pt x="358" y="559"/>
                  </a:lnTo>
                  <a:lnTo>
                    <a:pt x="357" y="555"/>
                  </a:lnTo>
                  <a:lnTo>
                    <a:pt x="355" y="549"/>
                  </a:lnTo>
                  <a:lnTo>
                    <a:pt x="354" y="545"/>
                  </a:lnTo>
                  <a:lnTo>
                    <a:pt x="353" y="543"/>
                  </a:lnTo>
                  <a:lnTo>
                    <a:pt x="350" y="539"/>
                  </a:lnTo>
                  <a:lnTo>
                    <a:pt x="347" y="537"/>
                  </a:lnTo>
                  <a:lnTo>
                    <a:pt x="345" y="535"/>
                  </a:lnTo>
                  <a:lnTo>
                    <a:pt x="341" y="535"/>
                  </a:lnTo>
                  <a:lnTo>
                    <a:pt x="337" y="535"/>
                  </a:lnTo>
                  <a:lnTo>
                    <a:pt x="331" y="536"/>
                  </a:lnTo>
                  <a:lnTo>
                    <a:pt x="326" y="536"/>
                  </a:lnTo>
                  <a:lnTo>
                    <a:pt x="321" y="539"/>
                  </a:lnTo>
                  <a:lnTo>
                    <a:pt x="315" y="540"/>
                  </a:lnTo>
                  <a:lnTo>
                    <a:pt x="310" y="541"/>
                  </a:lnTo>
                  <a:lnTo>
                    <a:pt x="305" y="543"/>
                  </a:lnTo>
                  <a:lnTo>
                    <a:pt x="298" y="545"/>
                  </a:lnTo>
                  <a:lnTo>
                    <a:pt x="293" y="547"/>
                  </a:lnTo>
                  <a:lnTo>
                    <a:pt x="289" y="549"/>
                  </a:lnTo>
                  <a:lnTo>
                    <a:pt x="284" y="551"/>
                  </a:lnTo>
                  <a:lnTo>
                    <a:pt x="280" y="552"/>
                  </a:lnTo>
                  <a:lnTo>
                    <a:pt x="277" y="553"/>
                  </a:lnTo>
                  <a:lnTo>
                    <a:pt x="274" y="555"/>
                  </a:lnTo>
                  <a:lnTo>
                    <a:pt x="273" y="555"/>
                  </a:lnTo>
                  <a:lnTo>
                    <a:pt x="273" y="556"/>
                  </a:lnTo>
                  <a:lnTo>
                    <a:pt x="201" y="474"/>
                  </a:lnTo>
                  <a:lnTo>
                    <a:pt x="244" y="474"/>
                  </a:lnTo>
                  <a:lnTo>
                    <a:pt x="245" y="435"/>
                  </a:lnTo>
                  <a:lnTo>
                    <a:pt x="247" y="429"/>
                  </a:lnTo>
                  <a:lnTo>
                    <a:pt x="293" y="426"/>
                  </a:lnTo>
                  <a:lnTo>
                    <a:pt x="293" y="425"/>
                  </a:lnTo>
                  <a:lnTo>
                    <a:pt x="293" y="423"/>
                  </a:lnTo>
                  <a:lnTo>
                    <a:pt x="293" y="421"/>
                  </a:lnTo>
                  <a:lnTo>
                    <a:pt x="292" y="418"/>
                  </a:lnTo>
                  <a:lnTo>
                    <a:pt x="292" y="417"/>
                  </a:lnTo>
                  <a:lnTo>
                    <a:pt x="290" y="415"/>
                  </a:lnTo>
                  <a:lnTo>
                    <a:pt x="289" y="413"/>
                  </a:lnTo>
                  <a:lnTo>
                    <a:pt x="289" y="411"/>
                  </a:lnTo>
                  <a:lnTo>
                    <a:pt x="288" y="410"/>
                  </a:lnTo>
                  <a:lnTo>
                    <a:pt x="286" y="410"/>
                  </a:lnTo>
                  <a:lnTo>
                    <a:pt x="284" y="409"/>
                  </a:lnTo>
                  <a:lnTo>
                    <a:pt x="282" y="407"/>
                  </a:lnTo>
                  <a:lnTo>
                    <a:pt x="280" y="407"/>
                  </a:lnTo>
                  <a:lnTo>
                    <a:pt x="277" y="406"/>
                  </a:lnTo>
                  <a:lnTo>
                    <a:pt x="274" y="406"/>
                  </a:lnTo>
                  <a:lnTo>
                    <a:pt x="272" y="407"/>
                  </a:lnTo>
                  <a:lnTo>
                    <a:pt x="269" y="407"/>
                  </a:lnTo>
                  <a:lnTo>
                    <a:pt x="266" y="409"/>
                  </a:lnTo>
                  <a:lnTo>
                    <a:pt x="264" y="409"/>
                  </a:lnTo>
                  <a:lnTo>
                    <a:pt x="262" y="410"/>
                  </a:lnTo>
                  <a:lnTo>
                    <a:pt x="260" y="410"/>
                  </a:lnTo>
                  <a:lnTo>
                    <a:pt x="257" y="411"/>
                  </a:lnTo>
                  <a:lnTo>
                    <a:pt x="256" y="411"/>
                  </a:lnTo>
                  <a:lnTo>
                    <a:pt x="254" y="413"/>
                  </a:lnTo>
                  <a:lnTo>
                    <a:pt x="252" y="414"/>
                  </a:lnTo>
                  <a:lnTo>
                    <a:pt x="252" y="414"/>
                  </a:lnTo>
                  <a:lnTo>
                    <a:pt x="252" y="401"/>
                  </a:lnTo>
                  <a:lnTo>
                    <a:pt x="252" y="401"/>
                  </a:lnTo>
                  <a:lnTo>
                    <a:pt x="253" y="401"/>
                  </a:lnTo>
                  <a:lnTo>
                    <a:pt x="254" y="401"/>
                  </a:lnTo>
                  <a:lnTo>
                    <a:pt x="256" y="401"/>
                  </a:lnTo>
                  <a:lnTo>
                    <a:pt x="258" y="399"/>
                  </a:lnTo>
                  <a:lnTo>
                    <a:pt x="260" y="399"/>
                  </a:lnTo>
                  <a:lnTo>
                    <a:pt x="264" y="398"/>
                  </a:lnTo>
                  <a:lnTo>
                    <a:pt x="266" y="398"/>
                  </a:lnTo>
                  <a:lnTo>
                    <a:pt x="269" y="398"/>
                  </a:lnTo>
                  <a:lnTo>
                    <a:pt x="272" y="398"/>
                  </a:lnTo>
                  <a:lnTo>
                    <a:pt x="274" y="397"/>
                  </a:lnTo>
                  <a:lnTo>
                    <a:pt x="278" y="397"/>
                  </a:lnTo>
                  <a:lnTo>
                    <a:pt x="281" y="397"/>
                  </a:lnTo>
                  <a:lnTo>
                    <a:pt x="284" y="398"/>
                  </a:lnTo>
                  <a:lnTo>
                    <a:pt x="286" y="398"/>
                  </a:lnTo>
                  <a:lnTo>
                    <a:pt x="289" y="399"/>
                  </a:lnTo>
                  <a:lnTo>
                    <a:pt x="290" y="399"/>
                  </a:lnTo>
                  <a:lnTo>
                    <a:pt x="293" y="401"/>
                  </a:lnTo>
                  <a:lnTo>
                    <a:pt x="294" y="402"/>
                  </a:lnTo>
                  <a:lnTo>
                    <a:pt x="296" y="405"/>
                  </a:lnTo>
                  <a:lnTo>
                    <a:pt x="297" y="406"/>
                  </a:lnTo>
                  <a:lnTo>
                    <a:pt x="298" y="407"/>
                  </a:lnTo>
                  <a:lnTo>
                    <a:pt x="300" y="409"/>
                  </a:lnTo>
                  <a:lnTo>
                    <a:pt x="301" y="411"/>
                  </a:lnTo>
                  <a:lnTo>
                    <a:pt x="301" y="413"/>
                  </a:lnTo>
                  <a:lnTo>
                    <a:pt x="302" y="414"/>
                  </a:lnTo>
                  <a:lnTo>
                    <a:pt x="302" y="415"/>
                  </a:lnTo>
                  <a:lnTo>
                    <a:pt x="304" y="417"/>
                  </a:lnTo>
                  <a:lnTo>
                    <a:pt x="304" y="418"/>
                  </a:lnTo>
                  <a:lnTo>
                    <a:pt x="305" y="419"/>
                  </a:lnTo>
                  <a:lnTo>
                    <a:pt x="325" y="362"/>
                  </a:lnTo>
                  <a:lnTo>
                    <a:pt x="326" y="362"/>
                  </a:lnTo>
                  <a:lnTo>
                    <a:pt x="326" y="364"/>
                  </a:lnTo>
                  <a:lnTo>
                    <a:pt x="329" y="364"/>
                  </a:lnTo>
                  <a:lnTo>
                    <a:pt x="330" y="365"/>
                  </a:lnTo>
                  <a:lnTo>
                    <a:pt x="333" y="366"/>
                  </a:lnTo>
                  <a:lnTo>
                    <a:pt x="335" y="368"/>
                  </a:lnTo>
                  <a:lnTo>
                    <a:pt x="338" y="370"/>
                  </a:lnTo>
                  <a:lnTo>
                    <a:pt x="341" y="372"/>
                  </a:lnTo>
                  <a:lnTo>
                    <a:pt x="343" y="374"/>
                  </a:lnTo>
                  <a:lnTo>
                    <a:pt x="346" y="377"/>
                  </a:lnTo>
                  <a:lnTo>
                    <a:pt x="347" y="380"/>
                  </a:lnTo>
                  <a:lnTo>
                    <a:pt x="349" y="382"/>
                  </a:lnTo>
                  <a:lnTo>
                    <a:pt x="350" y="385"/>
                  </a:lnTo>
                  <a:lnTo>
                    <a:pt x="351" y="388"/>
                  </a:lnTo>
                  <a:lnTo>
                    <a:pt x="351" y="392"/>
                  </a:lnTo>
                  <a:lnTo>
                    <a:pt x="350" y="394"/>
                  </a:lnTo>
                  <a:lnTo>
                    <a:pt x="350" y="398"/>
                  </a:lnTo>
                  <a:lnTo>
                    <a:pt x="350" y="401"/>
                  </a:lnTo>
                  <a:lnTo>
                    <a:pt x="350" y="405"/>
                  </a:lnTo>
                  <a:lnTo>
                    <a:pt x="349" y="409"/>
                  </a:lnTo>
                  <a:lnTo>
                    <a:pt x="346" y="411"/>
                  </a:lnTo>
                  <a:lnTo>
                    <a:pt x="343" y="415"/>
                  </a:lnTo>
                  <a:lnTo>
                    <a:pt x="341" y="419"/>
                  </a:lnTo>
                  <a:lnTo>
                    <a:pt x="335" y="422"/>
                  </a:lnTo>
                  <a:lnTo>
                    <a:pt x="329" y="425"/>
                  </a:lnTo>
                  <a:lnTo>
                    <a:pt x="321" y="427"/>
                  </a:lnTo>
                  <a:lnTo>
                    <a:pt x="312" y="429"/>
                  </a:lnTo>
                  <a:lnTo>
                    <a:pt x="301" y="431"/>
                  </a:lnTo>
                  <a:lnTo>
                    <a:pt x="288" y="433"/>
                  </a:lnTo>
                  <a:lnTo>
                    <a:pt x="272" y="433"/>
                  </a:lnTo>
                  <a:lnTo>
                    <a:pt x="254" y="434"/>
                  </a:lnTo>
                  <a:lnTo>
                    <a:pt x="249" y="506"/>
                  </a:lnTo>
                  <a:lnTo>
                    <a:pt x="276" y="545"/>
                  </a:lnTo>
                  <a:lnTo>
                    <a:pt x="276" y="544"/>
                  </a:lnTo>
                  <a:lnTo>
                    <a:pt x="278" y="543"/>
                  </a:lnTo>
                  <a:lnTo>
                    <a:pt x="282" y="541"/>
                  </a:lnTo>
                  <a:lnTo>
                    <a:pt x="288" y="539"/>
                  </a:lnTo>
                  <a:lnTo>
                    <a:pt x="294" y="536"/>
                  </a:lnTo>
                  <a:lnTo>
                    <a:pt x="301" y="534"/>
                  </a:lnTo>
                  <a:lnTo>
                    <a:pt x="309" y="531"/>
                  </a:lnTo>
                  <a:lnTo>
                    <a:pt x="317" y="528"/>
                  </a:lnTo>
                  <a:lnTo>
                    <a:pt x="326" y="527"/>
                  </a:lnTo>
                  <a:lnTo>
                    <a:pt x="334" y="527"/>
                  </a:lnTo>
                  <a:lnTo>
                    <a:pt x="342" y="527"/>
                  </a:lnTo>
                  <a:lnTo>
                    <a:pt x="349" y="530"/>
                  </a:lnTo>
                  <a:lnTo>
                    <a:pt x="355" y="532"/>
                  </a:lnTo>
                  <a:lnTo>
                    <a:pt x="362" y="537"/>
                  </a:lnTo>
                  <a:lnTo>
                    <a:pt x="366" y="544"/>
                  </a:lnTo>
                  <a:lnTo>
                    <a:pt x="370" y="553"/>
                  </a:lnTo>
                  <a:lnTo>
                    <a:pt x="402" y="504"/>
                  </a:lnTo>
                  <a:lnTo>
                    <a:pt x="402" y="506"/>
                  </a:lnTo>
                  <a:lnTo>
                    <a:pt x="403" y="508"/>
                  </a:lnTo>
                  <a:lnTo>
                    <a:pt x="406" y="512"/>
                  </a:lnTo>
                  <a:lnTo>
                    <a:pt x="407" y="518"/>
                  </a:lnTo>
                  <a:lnTo>
                    <a:pt x="410" y="524"/>
                  </a:lnTo>
                  <a:lnTo>
                    <a:pt x="411" y="531"/>
                  </a:lnTo>
                  <a:lnTo>
                    <a:pt x="412" y="539"/>
                  </a:lnTo>
                  <a:lnTo>
                    <a:pt x="412" y="545"/>
                  </a:lnTo>
                  <a:lnTo>
                    <a:pt x="412" y="553"/>
                  </a:lnTo>
                  <a:lnTo>
                    <a:pt x="411" y="561"/>
                  </a:lnTo>
                  <a:lnTo>
                    <a:pt x="407" y="568"/>
                  </a:lnTo>
                  <a:lnTo>
                    <a:pt x="403" y="575"/>
                  </a:lnTo>
                  <a:lnTo>
                    <a:pt x="396" y="580"/>
                  </a:lnTo>
                  <a:lnTo>
                    <a:pt x="387" y="584"/>
                  </a:lnTo>
                  <a:lnTo>
                    <a:pt x="376" y="587"/>
                  </a:lnTo>
                  <a:lnTo>
                    <a:pt x="362" y="588"/>
                  </a:lnTo>
                  <a:lnTo>
                    <a:pt x="300" y="587"/>
                  </a:lnTo>
                  <a:lnTo>
                    <a:pt x="289" y="662"/>
                  </a:lnTo>
                  <a:lnTo>
                    <a:pt x="349" y="707"/>
                  </a:lnTo>
                  <a:lnTo>
                    <a:pt x="349" y="707"/>
                  </a:lnTo>
                  <a:lnTo>
                    <a:pt x="353" y="706"/>
                  </a:lnTo>
                  <a:lnTo>
                    <a:pt x="358" y="705"/>
                  </a:lnTo>
                  <a:lnTo>
                    <a:pt x="366" y="703"/>
                  </a:lnTo>
                  <a:lnTo>
                    <a:pt x="374" y="701"/>
                  </a:lnTo>
                  <a:lnTo>
                    <a:pt x="384" y="698"/>
                  </a:lnTo>
                  <a:lnTo>
                    <a:pt x="395" y="694"/>
                  </a:lnTo>
                  <a:lnTo>
                    <a:pt x="407" y="690"/>
                  </a:lnTo>
                  <a:lnTo>
                    <a:pt x="418" y="686"/>
                  </a:lnTo>
                  <a:lnTo>
                    <a:pt x="430" y="681"/>
                  </a:lnTo>
                  <a:lnTo>
                    <a:pt x="441" y="676"/>
                  </a:lnTo>
                  <a:lnTo>
                    <a:pt x="453" y="670"/>
                  </a:lnTo>
                  <a:lnTo>
                    <a:pt x="463" y="664"/>
                  </a:lnTo>
                  <a:lnTo>
                    <a:pt x="473" y="657"/>
                  </a:lnTo>
                  <a:lnTo>
                    <a:pt x="481" y="650"/>
                  </a:lnTo>
                  <a:lnTo>
                    <a:pt x="488" y="644"/>
                  </a:lnTo>
                  <a:lnTo>
                    <a:pt x="488" y="642"/>
                  </a:lnTo>
                  <a:lnTo>
                    <a:pt x="488" y="640"/>
                  </a:lnTo>
                  <a:lnTo>
                    <a:pt x="488" y="634"/>
                  </a:lnTo>
                  <a:lnTo>
                    <a:pt x="488" y="629"/>
                  </a:lnTo>
                  <a:lnTo>
                    <a:pt x="488" y="624"/>
                  </a:lnTo>
                  <a:lnTo>
                    <a:pt x="488" y="616"/>
                  </a:lnTo>
                  <a:lnTo>
                    <a:pt x="488" y="608"/>
                  </a:lnTo>
                  <a:lnTo>
                    <a:pt x="488" y="601"/>
                  </a:lnTo>
                  <a:lnTo>
                    <a:pt x="488" y="592"/>
                  </a:lnTo>
                  <a:lnTo>
                    <a:pt x="488" y="584"/>
                  </a:lnTo>
                  <a:lnTo>
                    <a:pt x="488" y="576"/>
                  </a:lnTo>
                  <a:lnTo>
                    <a:pt x="489" y="569"/>
                  </a:lnTo>
                  <a:lnTo>
                    <a:pt x="488" y="563"/>
                  </a:lnTo>
                  <a:lnTo>
                    <a:pt x="488" y="559"/>
                  </a:lnTo>
                  <a:lnTo>
                    <a:pt x="488" y="555"/>
                  </a:lnTo>
                  <a:lnTo>
                    <a:pt x="488" y="552"/>
                  </a:lnTo>
                  <a:lnTo>
                    <a:pt x="488" y="549"/>
                  </a:lnTo>
                  <a:lnTo>
                    <a:pt x="487" y="547"/>
                  </a:lnTo>
                  <a:lnTo>
                    <a:pt x="485" y="541"/>
                  </a:lnTo>
                  <a:lnTo>
                    <a:pt x="484" y="535"/>
                  </a:lnTo>
                  <a:lnTo>
                    <a:pt x="483" y="528"/>
                  </a:lnTo>
                  <a:lnTo>
                    <a:pt x="480" y="520"/>
                  </a:lnTo>
                  <a:lnTo>
                    <a:pt x="477" y="512"/>
                  </a:lnTo>
                  <a:lnTo>
                    <a:pt x="473" y="504"/>
                  </a:lnTo>
                  <a:lnTo>
                    <a:pt x="469" y="496"/>
                  </a:lnTo>
                  <a:lnTo>
                    <a:pt x="464" y="488"/>
                  </a:lnTo>
                  <a:lnTo>
                    <a:pt x="459" y="480"/>
                  </a:lnTo>
                  <a:lnTo>
                    <a:pt x="451" y="472"/>
                  </a:lnTo>
                  <a:lnTo>
                    <a:pt x="443" y="466"/>
                  </a:lnTo>
                  <a:lnTo>
                    <a:pt x="434" y="461"/>
                  </a:lnTo>
                  <a:lnTo>
                    <a:pt x="423" y="457"/>
                  </a:lnTo>
                  <a:lnTo>
                    <a:pt x="411" y="453"/>
                  </a:lnTo>
                  <a:lnTo>
                    <a:pt x="411" y="453"/>
                  </a:lnTo>
                  <a:lnTo>
                    <a:pt x="412" y="450"/>
                  </a:lnTo>
                  <a:lnTo>
                    <a:pt x="412" y="445"/>
                  </a:lnTo>
                  <a:lnTo>
                    <a:pt x="414" y="439"/>
                  </a:lnTo>
                  <a:lnTo>
                    <a:pt x="415" y="433"/>
                  </a:lnTo>
                  <a:lnTo>
                    <a:pt x="415" y="425"/>
                  </a:lnTo>
                  <a:lnTo>
                    <a:pt x="414" y="415"/>
                  </a:lnTo>
                  <a:lnTo>
                    <a:pt x="412" y="406"/>
                  </a:lnTo>
                  <a:lnTo>
                    <a:pt x="411" y="396"/>
                  </a:lnTo>
                  <a:lnTo>
                    <a:pt x="407" y="385"/>
                  </a:lnTo>
                  <a:lnTo>
                    <a:pt x="402" y="373"/>
                  </a:lnTo>
                  <a:lnTo>
                    <a:pt x="395" y="364"/>
                  </a:lnTo>
                  <a:lnTo>
                    <a:pt x="384" y="352"/>
                  </a:lnTo>
                  <a:lnTo>
                    <a:pt x="374" y="341"/>
                  </a:lnTo>
                  <a:lnTo>
                    <a:pt x="359" y="332"/>
                  </a:lnTo>
                  <a:lnTo>
                    <a:pt x="343" y="323"/>
                  </a:lnTo>
                  <a:lnTo>
                    <a:pt x="343" y="321"/>
                  </a:lnTo>
                  <a:lnTo>
                    <a:pt x="342" y="321"/>
                  </a:lnTo>
                  <a:lnTo>
                    <a:pt x="341" y="321"/>
                  </a:lnTo>
                  <a:lnTo>
                    <a:pt x="339" y="321"/>
                  </a:lnTo>
                  <a:lnTo>
                    <a:pt x="337" y="320"/>
                  </a:lnTo>
                  <a:lnTo>
                    <a:pt x="335" y="320"/>
                  </a:lnTo>
                  <a:lnTo>
                    <a:pt x="331" y="319"/>
                  </a:lnTo>
                  <a:lnTo>
                    <a:pt x="329" y="319"/>
                  </a:lnTo>
                  <a:lnTo>
                    <a:pt x="323" y="317"/>
                  </a:lnTo>
                  <a:lnTo>
                    <a:pt x="318" y="317"/>
                  </a:lnTo>
                  <a:lnTo>
                    <a:pt x="312" y="317"/>
                  </a:lnTo>
                  <a:lnTo>
                    <a:pt x="306" y="316"/>
                  </a:lnTo>
                  <a:lnTo>
                    <a:pt x="298" y="316"/>
                  </a:lnTo>
                  <a:lnTo>
                    <a:pt x="290" y="315"/>
                  </a:lnTo>
                  <a:lnTo>
                    <a:pt x="281" y="315"/>
                  </a:lnTo>
                  <a:lnTo>
                    <a:pt x="272" y="316"/>
                  </a:lnTo>
                  <a:lnTo>
                    <a:pt x="232" y="316"/>
                  </a:lnTo>
                  <a:lnTo>
                    <a:pt x="231" y="315"/>
                  </a:lnTo>
                  <a:lnTo>
                    <a:pt x="229" y="313"/>
                  </a:lnTo>
                  <a:lnTo>
                    <a:pt x="227" y="311"/>
                  </a:lnTo>
                  <a:lnTo>
                    <a:pt x="224" y="308"/>
                  </a:lnTo>
                  <a:lnTo>
                    <a:pt x="219" y="305"/>
                  </a:lnTo>
                  <a:lnTo>
                    <a:pt x="213" y="301"/>
                  </a:lnTo>
                  <a:lnTo>
                    <a:pt x="207" y="297"/>
                  </a:lnTo>
                  <a:lnTo>
                    <a:pt x="197" y="295"/>
                  </a:lnTo>
                  <a:lnTo>
                    <a:pt x="188" y="291"/>
                  </a:lnTo>
                  <a:lnTo>
                    <a:pt x="178" y="287"/>
                  </a:lnTo>
                  <a:lnTo>
                    <a:pt x="164" y="284"/>
                  </a:lnTo>
                  <a:lnTo>
                    <a:pt x="151" y="281"/>
                  </a:lnTo>
                  <a:lnTo>
                    <a:pt x="135" y="280"/>
                  </a:lnTo>
                  <a:lnTo>
                    <a:pt x="118" y="280"/>
                  </a:lnTo>
                  <a:lnTo>
                    <a:pt x="98" y="280"/>
                  </a:lnTo>
                  <a:lnTo>
                    <a:pt x="78" y="281"/>
                  </a:lnTo>
                  <a:lnTo>
                    <a:pt x="75" y="256"/>
                  </a:lnTo>
                  <a:lnTo>
                    <a:pt x="75" y="256"/>
                  </a:lnTo>
                  <a:lnTo>
                    <a:pt x="77" y="256"/>
                  </a:lnTo>
                  <a:lnTo>
                    <a:pt x="78" y="256"/>
                  </a:lnTo>
                  <a:lnTo>
                    <a:pt x="81" y="256"/>
                  </a:lnTo>
                  <a:lnTo>
                    <a:pt x="83" y="256"/>
                  </a:lnTo>
                  <a:lnTo>
                    <a:pt x="86" y="256"/>
                  </a:lnTo>
                  <a:lnTo>
                    <a:pt x="89" y="256"/>
                  </a:lnTo>
                  <a:lnTo>
                    <a:pt x="93" y="256"/>
                  </a:lnTo>
                  <a:lnTo>
                    <a:pt x="95" y="256"/>
                  </a:lnTo>
                  <a:lnTo>
                    <a:pt x="98" y="256"/>
                  </a:lnTo>
                  <a:lnTo>
                    <a:pt x="102" y="256"/>
                  </a:lnTo>
                  <a:lnTo>
                    <a:pt x="105" y="256"/>
                  </a:lnTo>
                  <a:lnTo>
                    <a:pt x="107" y="256"/>
                  </a:lnTo>
                  <a:lnTo>
                    <a:pt x="110" y="256"/>
                  </a:lnTo>
                  <a:lnTo>
                    <a:pt x="111" y="256"/>
                  </a:lnTo>
                  <a:lnTo>
                    <a:pt x="114" y="257"/>
                  </a:lnTo>
                  <a:lnTo>
                    <a:pt x="105" y="195"/>
                  </a:lnTo>
                  <a:lnTo>
                    <a:pt x="83" y="199"/>
                  </a:lnTo>
                  <a:lnTo>
                    <a:pt x="83" y="187"/>
                  </a:lnTo>
                  <a:lnTo>
                    <a:pt x="135" y="181"/>
                  </a:lnTo>
                  <a:lnTo>
                    <a:pt x="135" y="191"/>
                  </a:lnTo>
                  <a:lnTo>
                    <a:pt x="111" y="195"/>
                  </a:lnTo>
                  <a:lnTo>
                    <a:pt x="122" y="257"/>
                  </a:lnTo>
                  <a:lnTo>
                    <a:pt x="122" y="257"/>
                  </a:lnTo>
                  <a:lnTo>
                    <a:pt x="125" y="257"/>
                  </a:lnTo>
                  <a:lnTo>
                    <a:pt x="127" y="259"/>
                  </a:lnTo>
                  <a:lnTo>
                    <a:pt x="131" y="259"/>
                  </a:lnTo>
                  <a:lnTo>
                    <a:pt x="135" y="260"/>
                  </a:lnTo>
                  <a:lnTo>
                    <a:pt x="140" y="260"/>
                  </a:lnTo>
                  <a:lnTo>
                    <a:pt x="147" y="261"/>
                  </a:lnTo>
                  <a:lnTo>
                    <a:pt x="154" y="264"/>
                  </a:lnTo>
                  <a:lnTo>
                    <a:pt x="162" y="265"/>
                  </a:lnTo>
                  <a:lnTo>
                    <a:pt x="168" y="268"/>
                  </a:lnTo>
                  <a:lnTo>
                    <a:pt x="176" y="271"/>
                  </a:lnTo>
                  <a:lnTo>
                    <a:pt x="184" y="273"/>
                  </a:lnTo>
                  <a:lnTo>
                    <a:pt x="192" y="277"/>
                  </a:lnTo>
                  <a:lnTo>
                    <a:pt x="200" y="281"/>
                  </a:lnTo>
                  <a:lnTo>
                    <a:pt x="208" y="287"/>
                  </a:lnTo>
                  <a:lnTo>
                    <a:pt x="216" y="292"/>
                  </a:lnTo>
                  <a:lnTo>
                    <a:pt x="199" y="166"/>
                  </a:lnTo>
                  <a:lnTo>
                    <a:pt x="272" y="151"/>
                  </a:lnTo>
                  <a:lnTo>
                    <a:pt x="272" y="105"/>
                  </a:lnTo>
                  <a:lnTo>
                    <a:pt x="233" y="73"/>
                  </a:lnTo>
                  <a:lnTo>
                    <a:pt x="191" y="80"/>
                  </a:lnTo>
                  <a:lnTo>
                    <a:pt x="187" y="37"/>
                  </a:lnTo>
                  <a:lnTo>
                    <a:pt x="154" y="8"/>
                  </a:lnTo>
                  <a:lnTo>
                    <a:pt x="79" y="28"/>
                  </a:lnTo>
                  <a:lnTo>
                    <a:pt x="93" y="94"/>
                  </a:lnTo>
                  <a:lnTo>
                    <a:pt x="8" y="97"/>
                  </a:lnTo>
                  <a:lnTo>
                    <a:pt x="8" y="110"/>
                  </a:lnTo>
                  <a:lnTo>
                    <a:pt x="0" y="1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09" name="Freeform 53"/>
            <p:cNvSpPr>
              <a:spLocks/>
            </p:cNvSpPr>
            <p:nvPr/>
          </p:nvSpPr>
          <p:spPr bwMode="auto">
            <a:xfrm>
              <a:off x="4041" y="1833"/>
              <a:ext cx="278" cy="371"/>
            </a:xfrm>
            <a:custGeom>
              <a:avLst/>
              <a:gdLst/>
              <a:ahLst/>
              <a:cxnLst>
                <a:cxn ang="0">
                  <a:pos x="55" y="219"/>
                </a:cxn>
                <a:cxn ang="0">
                  <a:pos x="10" y="174"/>
                </a:cxn>
                <a:cxn ang="0">
                  <a:pos x="27" y="161"/>
                </a:cxn>
                <a:cxn ang="0">
                  <a:pos x="36" y="144"/>
                </a:cxn>
                <a:cxn ang="0">
                  <a:pos x="47" y="125"/>
                </a:cxn>
                <a:cxn ang="0">
                  <a:pos x="58" y="106"/>
                </a:cxn>
                <a:cxn ang="0">
                  <a:pos x="67" y="87"/>
                </a:cxn>
                <a:cxn ang="0">
                  <a:pos x="79" y="69"/>
                </a:cxn>
                <a:cxn ang="0">
                  <a:pos x="89" y="47"/>
                </a:cxn>
                <a:cxn ang="0">
                  <a:pos x="80" y="12"/>
                </a:cxn>
                <a:cxn ang="0">
                  <a:pos x="170" y="37"/>
                </a:cxn>
                <a:cxn ang="0">
                  <a:pos x="115" y="166"/>
                </a:cxn>
                <a:cxn ang="0">
                  <a:pos x="148" y="142"/>
                </a:cxn>
                <a:cxn ang="0">
                  <a:pos x="213" y="79"/>
                </a:cxn>
                <a:cxn ang="0">
                  <a:pos x="189" y="56"/>
                </a:cxn>
                <a:cxn ang="0">
                  <a:pos x="268" y="69"/>
                </a:cxn>
                <a:cxn ang="0">
                  <a:pos x="266" y="76"/>
                </a:cxn>
                <a:cxn ang="0">
                  <a:pos x="258" y="92"/>
                </a:cxn>
                <a:cxn ang="0">
                  <a:pos x="248" y="117"/>
                </a:cxn>
                <a:cxn ang="0">
                  <a:pos x="238" y="152"/>
                </a:cxn>
                <a:cxn ang="0">
                  <a:pos x="226" y="194"/>
                </a:cxn>
                <a:cxn ang="0">
                  <a:pos x="218" y="242"/>
                </a:cxn>
                <a:cxn ang="0">
                  <a:pos x="213" y="296"/>
                </a:cxn>
                <a:cxn ang="0">
                  <a:pos x="214" y="353"/>
                </a:cxn>
                <a:cxn ang="0">
                  <a:pos x="154" y="371"/>
                </a:cxn>
                <a:cxn ang="0">
                  <a:pos x="219" y="369"/>
                </a:cxn>
                <a:cxn ang="0">
                  <a:pos x="219" y="352"/>
                </a:cxn>
                <a:cxn ang="0">
                  <a:pos x="219" y="321"/>
                </a:cxn>
                <a:cxn ang="0">
                  <a:pos x="222" y="282"/>
                </a:cxn>
                <a:cxn ang="0">
                  <a:pos x="227" y="234"/>
                </a:cxn>
                <a:cxn ang="0">
                  <a:pos x="235" y="183"/>
                </a:cxn>
                <a:cxn ang="0">
                  <a:pos x="248" y="134"/>
                </a:cxn>
                <a:cxn ang="0">
                  <a:pos x="266" y="88"/>
                </a:cxn>
                <a:cxn ang="0">
                  <a:pos x="235" y="24"/>
                </a:cxn>
                <a:cxn ang="0">
                  <a:pos x="144" y="138"/>
                </a:cxn>
                <a:cxn ang="0">
                  <a:pos x="182" y="35"/>
                </a:cxn>
                <a:cxn ang="0">
                  <a:pos x="67" y="6"/>
                </a:cxn>
                <a:cxn ang="0">
                  <a:pos x="65" y="11"/>
                </a:cxn>
                <a:cxn ang="0">
                  <a:pos x="63" y="24"/>
                </a:cxn>
                <a:cxn ang="0">
                  <a:pos x="59" y="43"/>
                </a:cxn>
                <a:cxn ang="0">
                  <a:pos x="52" y="67"/>
                </a:cxn>
                <a:cxn ang="0">
                  <a:pos x="43" y="95"/>
                </a:cxn>
                <a:cxn ang="0">
                  <a:pos x="32" y="121"/>
                </a:cxn>
                <a:cxn ang="0">
                  <a:pos x="18" y="148"/>
                </a:cxn>
                <a:cxn ang="0">
                  <a:pos x="0" y="172"/>
                </a:cxn>
                <a:cxn ang="0">
                  <a:pos x="52" y="233"/>
                </a:cxn>
                <a:cxn ang="0">
                  <a:pos x="170" y="209"/>
                </a:cxn>
              </a:cxnLst>
              <a:rect l="0" t="0" r="r" b="b"/>
              <a:pathLst>
                <a:path w="278" h="371">
                  <a:moveTo>
                    <a:pt x="170" y="209"/>
                  </a:moveTo>
                  <a:lnTo>
                    <a:pt x="55" y="219"/>
                  </a:lnTo>
                  <a:lnTo>
                    <a:pt x="10" y="203"/>
                  </a:lnTo>
                  <a:lnTo>
                    <a:pt x="10" y="174"/>
                  </a:lnTo>
                  <a:lnTo>
                    <a:pt x="30" y="176"/>
                  </a:lnTo>
                  <a:lnTo>
                    <a:pt x="27" y="161"/>
                  </a:lnTo>
                  <a:lnTo>
                    <a:pt x="42" y="158"/>
                  </a:lnTo>
                  <a:lnTo>
                    <a:pt x="36" y="144"/>
                  </a:lnTo>
                  <a:lnTo>
                    <a:pt x="54" y="138"/>
                  </a:lnTo>
                  <a:lnTo>
                    <a:pt x="47" y="125"/>
                  </a:lnTo>
                  <a:lnTo>
                    <a:pt x="65" y="120"/>
                  </a:lnTo>
                  <a:lnTo>
                    <a:pt x="58" y="106"/>
                  </a:lnTo>
                  <a:lnTo>
                    <a:pt x="75" y="104"/>
                  </a:lnTo>
                  <a:lnTo>
                    <a:pt x="67" y="87"/>
                  </a:lnTo>
                  <a:lnTo>
                    <a:pt x="84" y="87"/>
                  </a:lnTo>
                  <a:lnTo>
                    <a:pt x="79" y="69"/>
                  </a:lnTo>
                  <a:lnTo>
                    <a:pt x="95" y="64"/>
                  </a:lnTo>
                  <a:lnTo>
                    <a:pt x="89" y="47"/>
                  </a:lnTo>
                  <a:lnTo>
                    <a:pt x="108" y="36"/>
                  </a:lnTo>
                  <a:lnTo>
                    <a:pt x="80" y="12"/>
                  </a:lnTo>
                  <a:lnTo>
                    <a:pt x="142" y="10"/>
                  </a:lnTo>
                  <a:lnTo>
                    <a:pt x="170" y="37"/>
                  </a:lnTo>
                  <a:lnTo>
                    <a:pt x="107" y="166"/>
                  </a:lnTo>
                  <a:lnTo>
                    <a:pt x="115" y="166"/>
                  </a:lnTo>
                  <a:lnTo>
                    <a:pt x="126" y="142"/>
                  </a:lnTo>
                  <a:lnTo>
                    <a:pt x="148" y="142"/>
                  </a:lnTo>
                  <a:lnTo>
                    <a:pt x="182" y="64"/>
                  </a:lnTo>
                  <a:lnTo>
                    <a:pt x="213" y="79"/>
                  </a:lnTo>
                  <a:lnTo>
                    <a:pt x="219" y="77"/>
                  </a:lnTo>
                  <a:lnTo>
                    <a:pt x="189" y="56"/>
                  </a:lnTo>
                  <a:lnTo>
                    <a:pt x="234" y="36"/>
                  </a:lnTo>
                  <a:lnTo>
                    <a:pt x="268" y="69"/>
                  </a:lnTo>
                  <a:lnTo>
                    <a:pt x="267" y="71"/>
                  </a:lnTo>
                  <a:lnTo>
                    <a:pt x="266" y="76"/>
                  </a:lnTo>
                  <a:lnTo>
                    <a:pt x="263" y="83"/>
                  </a:lnTo>
                  <a:lnTo>
                    <a:pt x="258" y="92"/>
                  </a:lnTo>
                  <a:lnTo>
                    <a:pt x="254" y="104"/>
                  </a:lnTo>
                  <a:lnTo>
                    <a:pt x="248" y="117"/>
                  </a:lnTo>
                  <a:lnTo>
                    <a:pt x="243" y="134"/>
                  </a:lnTo>
                  <a:lnTo>
                    <a:pt x="238" y="152"/>
                  </a:lnTo>
                  <a:lnTo>
                    <a:pt x="231" y="172"/>
                  </a:lnTo>
                  <a:lnTo>
                    <a:pt x="226" y="194"/>
                  </a:lnTo>
                  <a:lnTo>
                    <a:pt x="222" y="218"/>
                  </a:lnTo>
                  <a:lnTo>
                    <a:pt x="218" y="242"/>
                  </a:lnTo>
                  <a:lnTo>
                    <a:pt x="215" y="268"/>
                  </a:lnTo>
                  <a:lnTo>
                    <a:pt x="213" y="296"/>
                  </a:lnTo>
                  <a:lnTo>
                    <a:pt x="213" y="324"/>
                  </a:lnTo>
                  <a:lnTo>
                    <a:pt x="214" y="353"/>
                  </a:lnTo>
                  <a:lnTo>
                    <a:pt x="145" y="355"/>
                  </a:lnTo>
                  <a:lnTo>
                    <a:pt x="154" y="371"/>
                  </a:lnTo>
                  <a:lnTo>
                    <a:pt x="219" y="371"/>
                  </a:lnTo>
                  <a:lnTo>
                    <a:pt x="219" y="369"/>
                  </a:lnTo>
                  <a:lnTo>
                    <a:pt x="219" y="363"/>
                  </a:lnTo>
                  <a:lnTo>
                    <a:pt x="219" y="352"/>
                  </a:lnTo>
                  <a:lnTo>
                    <a:pt x="219" y="339"/>
                  </a:lnTo>
                  <a:lnTo>
                    <a:pt x="219" y="321"/>
                  </a:lnTo>
                  <a:lnTo>
                    <a:pt x="221" y="303"/>
                  </a:lnTo>
                  <a:lnTo>
                    <a:pt x="222" y="282"/>
                  </a:lnTo>
                  <a:lnTo>
                    <a:pt x="225" y="258"/>
                  </a:lnTo>
                  <a:lnTo>
                    <a:pt x="227" y="234"/>
                  </a:lnTo>
                  <a:lnTo>
                    <a:pt x="231" y="209"/>
                  </a:lnTo>
                  <a:lnTo>
                    <a:pt x="235" y="183"/>
                  </a:lnTo>
                  <a:lnTo>
                    <a:pt x="242" y="158"/>
                  </a:lnTo>
                  <a:lnTo>
                    <a:pt x="248" y="134"/>
                  </a:lnTo>
                  <a:lnTo>
                    <a:pt x="256" y="110"/>
                  </a:lnTo>
                  <a:lnTo>
                    <a:pt x="266" y="88"/>
                  </a:lnTo>
                  <a:lnTo>
                    <a:pt x="278" y="68"/>
                  </a:lnTo>
                  <a:lnTo>
                    <a:pt x="235" y="24"/>
                  </a:lnTo>
                  <a:lnTo>
                    <a:pt x="180" y="53"/>
                  </a:lnTo>
                  <a:lnTo>
                    <a:pt x="144" y="138"/>
                  </a:lnTo>
                  <a:lnTo>
                    <a:pt x="128" y="137"/>
                  </a:lnTo>
                  <a:lnTo>
                    <a:pt x="182" y="35"/>
                  </a:lnTo>
                  <a:lnTo>
                    <a:pt x="148" y="0"/>
                  </a:lnTo>
                  <a:lnTo>
                    <a:pt x="67" y="6"/>
                  </a:lnTo>
                  <a:lnTo>
                    <a:pt x="67" y="7"/>
                  </a:lnTo>
                  <a:lnTo>
                    <a:pt x="65" y="11"/>
                  </a:lnTo>
                  <a:lnTo>
                    <a:pt x="64" y="16"/>
                  </a:lnTo>
                  <a:lnTo>
                    <a:pt x="63" y="24"/>
                  </a:lnTo>
                  <a:lnTo>
                    <a:pt x="61" y="32"/>
                  </a:lnTo>
                  <a:lnTo>
                    <a:pt x="59" y="43"/>
                  </a:lnTo>
                  <a:lnTo>
                    <a:pt x="56" y="55"/>
                  </a:lnTo>
                  <a:lnTo>
                    <a:pt x="52" y="67"/>
                  </a:lnTo>
                  <a:lnTo>
                    <a:pt x="48" y="80"/>
                  </a:lnTo>
                  <a:lnTo>
                    <a:pt x="43" y="95"/>
                  </a:lnTo>
                  <a:lnTo>
                    <a:pt x="38" y="108"/>
                  </a:lnTo>
                  <a:lnTo>
                    <a:pt x="32" y="121"/>
                  </a:lnTo>
                  <a:lnTo>
                    <a:pt x="24" y="134"/>
                  </a:lnTo>
                  <a:lnTo>
                    <a:pt x="18" y="148"/>
                  </a:lnTo>
                  <a:lnTo>
                    <a:pt x="10" y="160"/>
                  </a:lnTo>
                  <a:lnTo>
                    <a:pt x="0" y="172"/>
                  </a:lnTo>
                  <a:lnTo>
                    <a:pt x="0" y="210"/>
                  </a:lnTo>
                  <a:lnTo>
                    <a:pt x="52" y="233"/>
                  </a:lnTo>
                  <a:lnTo>
                    <a:pt x="168" y="217"/>
                  </a:lnTo>
                  <a:lnTo>
                    <a:pt x="170" y="2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10" name="Freeform 54"/>
            <p:cNvSpPr>
              <a:spLocks/>
            </p:cNvSpPr>
            <p:nvPr/>
          </p:nvSpPr>
          <p:spPr bwMode="auto">
            <a:xfrm>
              <a:off x="4259" y="2054"/>
              <a:ext cx="154" cy="15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54" y="91"/>
                </a:cxn>
                <a:cxn ang="0">
                  <a:pos x="139" y="156"/>
                </a:cxn>
                <a:cxn ang="0">
                  <a:pos x="90" y="156"/>
                </a:cxn>
                <a:cxn ang="0">
                  <a:pos x="42" y="148"/>
                </a:cxn>
                <a:cxn ang="0">
                  <a:pos x="0" y="119"/>
                </a:cxn>
                <a:cxn ang="0">
                  <a:pos x="0" y="95"/>
                </a:cxn>
                <a:cxn ang="0">
                  <a:pos x="93" y="151"/>
                </a:cxn>
                <a:cxn ang="0">
                  <a:pos x="134" y="151"/>
                </a:cxn>
                <a:cxn ang="0">
                  <a:pos x="142" y="95"/>
                </a:cxn>
                <a:cxn ang="0">
                  <a:pos x="7" y="17"/>
                </a:cxn>
                <a:cxn ang="0">
                  <a:pos x="5" y="0"/>
                </a:cxn>
              </a:cxnLst>
              <a:rect l="0" t="0" r="r" b="b"/>
              <a:pathLst>
                <a:path w="154" h="156">
                  <a:moveTo>
                    <a:pt x="5" y="0"/>
                  </a:moveTo>
                  <a:lnTo>
                    <a:pt x="154" y="91"/>
                  </a:lnTo>
                  <a:lnTo>
                    <a:pt x="139" y="156"/>
                  </a:lnTo>
                  <a:lnTo>
                    <a:pt x="90" y="156"/>
                  </a:lnTo>
                  <a:lnTo>
                    <a:pt x="42" y="148"/>
                  </a:lnTo>
                  <a:lnTo>
                    <a:pt x="0" y="119"/>
                  </a:lnTo>
                  <a:lnTo>
                    <a:pt x="0" y="95"/>
                  </a:lnTo>
                  <a:lnTo>
                    <a:pt x="93" y="151"/>
                  </a:lnTo>
                  <a:lnTo>
                    <a:pt x="134" y="151"/>
                  </a:lnTo>
                  <a:lnTo>
                    <a:pt x="142" y="95"/>
                  </a:lnTo>
                  <a:lnTo>
                    <a:pt x="7" y="1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11" name="Freeform 55"/>
            <p:cNvSpPr>
              <a:spLocks/>
            </p:cNvSpPr>
            <p:nvPr/>
          </p:nvSpPr>
          <p:spPr bwMode="auto">
            <a:xfrm>
              <a:off x="4243" y="2241"/>
              <a:ext cx="121" cy="97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33" y="54"/>
                </a:cxn>
                <a:cxn ang="0">
                  <a:pos x="33" y="22"/>
                </a:cxn>
                <a:cxn ang="0">
                  <a:pos x="65" y="0"/>
                </a:cxn>
                <a:cxn ang="0">
                  <a:pos x="94" y="0"/>
                </a:cxn>
                <a:cxn ang="0">
                  <a:pos x="121" y="24"/>
                </a:cxn>
                <a:cxn ang="0">
                  <a:pos x="121" y="41"/>
                </a:cxn>
                <a:cxn ang="0">
                  <a:pos x="114" y="41"/>
                </a:cxn>
                <a:cxn ang="0">
                  <a:pos x="114" y="28"/>
                </a:cxn>
                <a:cxn ang="0">
                  <a:pos x="90" y="6"/>
                </a:cxn>
                <a:cxn ang="0">
                  <a:pos x="65" y="6"/>
                </a:cxn>
                <a:cxn ang="0">
                  <a:pos x="41" y="26"/>
                </a:cxn>
                <a:cxn ang="0">
                  <a:pos x="41" y="26"/>
                </a:cxn>
                <a:cxn ang="0">
                  <a:pos x="41" y="28"/>
                </a:cxn>
                <a:cxn ang="0">
                  <a:pos x="41" y="29"/>
                </a:cxn>
                <a:cxn ang="0">
                  <a:pos x="41" y="32"/>
                </a:cxn>
                <a:cxn ang="0">
                  <a:pos x="41" y="33"/>
                </a:cxn>
                <a:cxn ang="0">
                  <a:pos x="41" y="34"/>
                </a:cxn>
                <a:cxn ang="0">
                  <a:pos x="41" y="36"/>
                </a:cxn>
                <a:cxn ang="0">
                  <a:pos x="41" y="37"/>
                </a:cxn>
                <a:cxn ang="0">
                  <a:pos x="53" y="45"/>
                </a:cxn>
                <a:cxn ang="0">
                  <a:pos x="53" y="97"/>
                </a:cxn>
                <a:cxn ang="0">
                  <a:pos x="25" y="97"/>
                </a:cxn>
                <a:cxn ang="0">
                  <a:pos x="13" y="71"/>
                </a:cxn>
                <a:cxn ang="0">
                  <a:pos x="0" y="54"/>
                </a:cxn>
              </a:cxnLst>
              <a:rect l="0" t="0" r="r" b="b"/>
              <a:pathLst>
                <a:path w="121" h="97">
                  <a:moveTo>
                    <a:pt x="0" y="54"/>
                  </a:moveTo>
                  <a:lnTo>
                    <a:pt x="33" y="54"/>
                  </a:lnTo>
                  <a:lnTo>
                    <a:pt x="33" y="22"/>
                  </a:lnTo>
                  <a:lnTo>
                    <a:pt x="65" y="0"/>
                  </a:lnTo>
                  <a:lnTo>
                    <a:pt x="94" y="0"/>
                  </a:lnTo>
                  <a:lnTo>
                    <a:pt x="121" y="24"/>
                  </a:lnTo>
                  <a:lnTo>
                    <a:pt x="121" y="41"/>
                  </a:lnTo>
                  <a:lnTo>
                    <a:pt x="114" y="41"/>
                  </a:lnTo>
                  <a:lnTo>
                    <a:pt x="114" y="28"/>
                  </a:lnTo>
                  <a:lnTo>
                    <a:pt x="90" y="6"/>
                  </a:lnTo>
                  <a:lnTo>
                    <a:pt x="65" y="6"/>
                  </a:lnTo>
                  <a:lnTo>
                    <a:pt x="41" y="26"/>
                  </a:lnTo>
                  <a:lnTo>
                    <a:pt x="41" y="26"/>
                  </a:lnTo>
                  <a:lnTo>
                    <a:pt x="41" y="28"/>
                  </a:lnTo>
                  <a:lnTo>
                    <a:pt x="41" y="29"/>
                  </a:lnTo>
                  <a:lnTo>
                    <a:pt x="41" y="32"/>
                  </a:lnTo>
                  <a:lnTo>
                    <a:pt x="41" y="33"/>
                  </a:lnTo>
                  <a:lnTo>
                    <a:pt x="41" y="34"/>
                  </a:lnTo>
                  <a:lnTo>
                    <a:pt x="41" y="36"/>
                  </a:lnTo>
                  <a:lnTo>
                    <a:pt x="41" y="37"/>
                  </a:lnTo>
                  <a:lnTo>
                    <a:pt x="53" y="45"/>
                  </a:lnTo>
                  <a:lnTo>
                    <a:pt x="53" y="97"/>
                  </a:lnTo>
                  <a:lnTo>
                    <a:pt x="25" y="97"/>
                  </a:lnTo>
                  <a:lnTo>
                    <a:pt x="13" y="71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12" name="Freeform 56"/>
            <p:cNvSpPr>
              <a:spLocks/>
            </p:cNvSpPr>
            <p:nvPr/>
          </p:nvSpPr>
          <p:spPr bwMode="auto">
            <a:xfrm>
              <a:off x="4280" y="2282"/>
              <a:ext cx="84" cy="66"/>
            </a:xfrm>
            <a:custGeom>
              <a:avLst/>
              <a:gdLst/>
              <a:ahLst/>
              <a:cxnLst>
                <a:cxn ang="0">
                  <a:pos x="84" y="0"/>
                </a:cxn>
                <a:cxn ang="0">
                  <a:pos x="84" y="50"/>
                </a:cxn>
                <a:cxn ang="0">
                  <a:pos x="61" y="66"/>
                </a:cxn>
                <a:cxn ang="0">
                  <a:pos x="27" y="66"/>
                </a:cxn>
                <a:cxn ang="0">
                  <a:pos x="0" y="50"/>
                </a:cxn>
                <a:cxn ang="0">
                  <a:pos x="13" y="53"/>
                </a:cxn>
                <a:cxn ang="0">
                  <a:pos x="29" y="61"/>
                </a:cxn>
                <a:cxn ang="0">
                  <a:pos x="60" y="60"/>
                </a:cxn>
                <a:cxn ang="0">
                  <a:pos x="77" y="48"/>
                </a:cxn>
                <a:cxn ang="0">
                  <a:pos x="77" y="0"/>
                </a:cxn>
                <a:cxn ang="0">
                  <a:pos x="84" y="0"/>
                </a:cxn>
              </a:cxnLst>
              <a:rect l="0" t="0" r="r" b="b"/>
              <a:pathLst>
                <a:path w="84" h="66">
                  <a:moveTo>
                    <a:pt x="84" y="0"/>
                  </a:moveTo>
                  <a:lnTo>
                    <a:pt x="84" y="50"/>
                  </a:lnTo>
                  <a:lnTo>
                    <a:pt x="61" y="66"/>
                  </a:lnTo>
                  <a:lnTo>
                    <a:pt x="27" y="66"/>
                  </a:lnTo>
                  <a:lnTo>
                    <a:pt x="0" y="50"/>
                  </a:lnTo>
                  <a:lnTo>
                    <a:pt x="13" y="53"/>
                  </a:lnTo>
                  <a:lnTo>
                    <a:pt x="29" y="61"/>
                  </a:lnTo>
                  <a:lnTo>
                    <a:pt x="60" y="60"/>
                  </a:lnTo>
                  <a:lnTo>
                    <a:pt x="77" y="48"/>
                  </a:lnTo>
                  <a:lnTo>
                    <a:pt x="77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13" name="Freeform 57"/>
            <p:cNvSpPr>
              <a:spLocks/>
            </p:cNvSpPr>
            <p:nvPr/>
          </p:nvSpPr>
          <p:spPr bwMode="auto">
            <a:xfrm>
              <a:off x="3671" y="2262"/>
              <a:ext cx="54" cy="36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0" y="36"/>
                </a:cxn>
                <a:cxn ang="0">
                  <a:pos x="54" y="34"/>
                </a:cxn>
                <a:cxn ang="0">
                  <a:pos x="22" y="0"/>
                </a:cxn>
                <a:cxn ang="0">
                  <a:pos x="0" y="4"/>
                </a:cxn>
              </a:cxnLst>
              <a:rect l="0" t="0" r="r" b="b"/>
              <a:pathLst>
                <a:path w="54" h="36">
                  <a:moveTo>
                    <a:pt x="0" y="4"/>
                  </a:moveTo>
                  <a:lnTo>
                    <a:pt x="30" y="36"/>
                  </a:lnTo>
                  <a:lnTo>
                    <a:pt x="54" y="34"/>
                  </a:lnTo>
                  <a:lnTo>
                    <a:pt x="2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14" name="Freeform 58"/>
            <p:cNvSpPr>
              <a:spLocks/>
            </p:cNvSpPr>
            <p:nvPr/>
          </p:nvSpPr>
          <p:spPr bwMode="auto">
            <a:xfrm>
              <a:off x="3868" y="2172"/>
              <a:ext cx="45" cy="2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9"/>
                </a:cxn>
                <a:cxn ang="0">
                  <a:pos x="1" y="9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9" y="5"/>
                </a:cxn>
                <a:cxn ang="0">
                  <a:pos x="13" y="4"/>
                </a:cxn>
                <a:cxn ang="0">
                  <a:pos x="17" y="4"/>
                </a:cxn>
                <a:cxn ang="0">
                  <a:pos x="21" y="2"/>
                </a:cxn>
                <a:cxn ang="0">
                  <a:pos x="25" y="1"/>
                </a:cxn>
                <a:cxn ang="0">
                  <a:pos x="29" y="1"/>
                </a:cxn>
                <a:cxn ang="0">
                  <a:pos x="33" y="0"/>
                </a:cxn>
                <a:cxn ang="0">
                  <a:pos x="36" y="1"/>
                </a:cxn>
                <a:cxn ang="0">
                  <a:pos x="40" y="1"/>
                </a:cxn>
                <a:cxn ang="0">
                  <a:pos x="42" y="2"/>
                </a:cxn>
                <a:cxn ang="0">
                  <a:pos x="44" y="4"/>
                </a:cxn>
                <a:cxn ang="0">
                  <a:pos x="45" y="8"/>
                </a:cxn>
                <a:cxn ang="0">
                  <a:pos x="45" y="9"/>
                </a:cxn>
                <a:cxn ang="0">
                  <a:pos x="45" y="10"/>
                </a:cxn>
                <a:cxn ang="0">
                  <a:pos x="44" y="12"/>
                </a:cxn>
                <a:cxn ang="0">
                  <a:pos x="44" y="13"/>
                </a:cxn>
                <a:cxn ang="0">
                  <a:pos x="42" y="14"/>
                </a:cxn>
                <a:cxn ang="0">
                  <a:pos x="42" y="16"/>
                </a:cxn>
                <a:cxn ang="0">
                  <a:pos x="42" y="14"/>
                </a:cxn>
                <a:cxn ang="0">
                  <a:pos x="41" y="12"/>
                </a:cxn>
                <a:cxn ang="0">
                  <a:pos x="40" y="12"/>
                </a:cxn>
                <a:cxn ang="0">
                  <a:pos x="40" y="10"/>
                </a:cxn>
                <a:cxn ang="0">
                  <a:pos x="37" y="9"/>
                </a:cxn>
                <a:cxn ang="0">
                  <a:pos x="36" y="9"/>
                </a:cxn>
                <a:cxn ang="0">
                  <a:pos x="33" y="8"/>
                </a:cxn>
                <a:cxn ang="0">
                  <a:pos x="30" y="8"/>
                </a:cxn>
                <a:cxn ang="0">
                  <a:pos x="26" y="9"/>
                </a:cxn>
                <a:cxn ang="0">
                  <a:pos x="22" y="10"/>
                </a:cxn>
                <a:cxn ang="0">
                  <a:pos x="18" y="12"/>
                </a:cxn>
                <a:cxn ang="0">
                  <a:pos x="13" y="16"/>
                </a:cxn>
                <a:cxn ang="0">
                  <a:pos x="6" y="20"/>
                </a:cxn>
                <a:cxn ang="0">
                  <a:pos x="0" y="25"/>
                </a:cxn>
                <a:cxn ang="0">
                  <a:pos x="0" y="10"/>
                </a:cxn>
              </a:cxnLst>
              <a:rect l="0" t="0" r="r" b="b"/>
              <a:pathLst>
                <a:path w="45" h="25">
                  <a:moveTo>
                    <a:pt x="0" y="10"/>
                  </a:moveTo>
                  <a:lnTo>
                    <a:pt x="0" y="9"/>
                  </a:lnTo>
                  <a:lnTo>
                    <a:pt x="1" y="9"/>
                  </a:lnTo>
                  <a:lnTo>
                    <a:pt x="4" y="8"/>
                  </a:lnTo>
                  <a:lnTo>
                    <a:pt x="6" y="8"/>
                  </a:lnTo>
                  <a:lnTo>
                    <a:pt x="9" y="5"/>
                  </a:lnTo>
                  <a:lnTo>
                    <a:pt x="13" y="4"/>
                  </a:lnTo>
                  <a:lnTo>
                    <a:pt x="17" y="4"/>
                  </a:lnTo>
                  <a:lnTo>
                    <a:pt x="21" y="2"/>
                  </a:lnTo>
                  <a:lnTo>
                    <a:pt x="25" y="1"/>
                  </a:lnTo>
                  <a:lnTo>
                    <a:pt x="29" y="1"/>
                  </a:lnTo>
                  <a:lnTo>
                    <a:pt x="33" y="0"/>
                  </a:lnTo>
                  <a:lnTo>
                    <a:pt x="36" y="1"/>
                  </a:lnTo>
                  <a:lnTo>
                    <a:pt x="40" y="1"/>
                  </a:lnTo>
                  <a:lnTo>
                    <a:pt x="42" y="2"/>
                  </a:lnTo>
                  <a:lnTo>
                    <a:pt x="44" y="4"/>
                  </a:lnTo>
                  <a:lnTo>
                    <a:pt x="45" y="8"/>
                  </a:lnTo>
                  <a:lnTo>
                    <a:pt x="45" y="9"/>
                  </a:lnTo>
                  <a:lnTo>
                    <a:pt x="45" y="10"/>
                  </a:lnTo>
                  <a:lnTo>
                    <a:pt x="44" y="12"/>
                  </a:lnTo>
                  <a:lnTo>
                    <a:pt x="44" y="13"/>
                  </a:lnTo>
                  <a:lnTo>
                    <a:pt x="42" y="14"/>
                  </a:lnTo>
                  <a:lnTo>
                    <a:pt x="42" y="16"/>
                  </a:lnTo>
                  <a:lnTo>
                    <a:pt x="42" y="14"/>
                  </a:lnTo>
                  <a:lnTo>
                    <a:pt x="41" y="12"/>
                  </a:lnTo>
                  <a:lnTo>
                    <a:pt x="40" y="12"/>
                  </a:lnTo>
                  <a:lnTo>
                    <a:pt x="40" y="10"/>
                  </a:lnTo>
                  <a:lnTo>
                    <a:pt x="37" y="9"/>
                  </a:lnTo>
                  <a:lnTo>
                    <a:pt x="36" y="9"/>
                  </a:lnTo>
                  <a:lnTo>
                    <a:pt x="33" y="8"/>
                  </a:lnTo>
                  <a:lnTo>
                    <a:pt x="30" y="8"/>
                  </a:lnTo>
                  <a:lnTo>
                    <a:pt x="26" y="9"/>
                  </a:lnTo>
                  <a:lnTo>
                    <a:pt x="22" y="10"/>
                  </a:lnTo>
                  <a:lnTo>
                    <a:pt x="18" y="12"/>
                  </a:lnTo>
                  <a:lnTo>
                    <a:pt x="13" y="16"/>
                  </a:lnTo>
                  <a:lnTo>
                    <a:pt x="6" y="20"/>
                  </a:lnTo>
                  <a:lnTo>
                    <a:pt x="0" y="25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15" name="Freeform 59"/>
            <p:cNvSpPr>
              <a:spLocks/>
            </p:cNvSpPr>
            <p:nvPr/>
          </p:nvSpPr>
          <p:spPr bwMode="auto">
            <a:xfrm>
              <a:off x="4186" y="1487"/>
              <a:ext cx="314" cy="264"/>
            </a:xfrm>
            <a:custGeom>
              <a:avLst/>
              <a:gdLst/>
              <a:ahLst/>
              <a:cxnLst>
                <a:cxn ang="0">
                  <a:pos x="158" y="0"/>
                </a:cxn>
                <a:cxn ang="0">
                  <a:pos x="314" y="264"/>
                </a:cxn>
                <a:cxn ang="0">
                  <a:pos x="0" y="264"/>
                </a:cxn>
                <a:cxn ang="0">
                  <a:pos x="158" y="0"/>
                </a:cxn>
              </a:cxnLst>
              <a:rect l="0" t="0" r="r" b="b"/>
              <a:pathLst>
                <a:path w="314" h="264">
                  <a:moveTo>
                    <a:pt x="158" y="0"/>
                  </a:moveTo>
                  <a:lnTo>
                    <a:pt x="314" y="264"/>
                  </a:lnTo>
                  <a:lnTo>
                    <a:pt x="0" y="264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16" name="Freeform 60"/>
            <p:cNvSpPr>
              <a:spLocks/>
            </p:cNvSpPr>
            <p:nvPr/>
          </p:nvSpPr>
          <p:spPr bwMode="auto">
            <a:xfrm>
              <a:off x="3874" y="1487"/>
              <a:ext cx="312" cy="264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312" y="264"/>
                </a:cxn>
                <a:cxn ang="0">
                  <a:pos x="0" y="264"/>
                </a:cxn>
                <a:cxn ang="0">
                  <a:pos x="157" y="0"/>
                </a:cxn>
              </a:cxnLst>
              <a:rect l="0" t="0" r="r" b="b"/>
              <a:pathLst>
                <a:path w="312" h="264">
                  <a:moveTo>
                    <a:pt x="157" y="0"/>
                  </a:moveTo>
                  <a:lnTo>
                    <a:pt x="312" y="264"/>
                  </a:lnTo>
                  <a:lnTo>
                    <a:pt x="0" y="264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17" name="Freeform 61"/>
            <p:cNvSpPr>
              <a:spLocks/>
            </p:cNvSpPr>
            <p:nvPr/>
          </p:nvSpPr>
          <p:spPr bwMode="auto">
            <a:xfrm>
              <a:off x="4031" y="1218"/>
              <a:ext cx="313" cy="269"/>
            </a:xfrm>
            <a:custGeom>
              <a:avLst/>
              <a:gdLst/>
              <a:ahLst/>
              <a:cxnLst>
                <a:cxn ang="0">
                  <a:pos x="155" y="0"/>
                </a:cxn>
                <a:cxn ang="0">
                  <a:pos x="313" y="269"/>
                </a:cxn>
                <a:cxn ang="0">
                  <a:pos x="0" y="269"/>
                </a:cxn>
                <a:cxn ang="0">
                  <a:pos x="155" y="0"/>
                </a:cxn>
              </a:cxnLst>
              <a:rect l="0" t="0" r="r" b="b"/>
              <a:pathLst>
                <a:path w="313" h="269">
                  <a:moveTo>
                    <a:pt x="155" y="0"/>
                  </a:moveTo>
                  <a:lnTo>
                    <a:pt x="313" y="269"/>
                  </a:lnTo>
                  <a:lnTo>
                    <a:pt x="0" y="269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18" name="Freeform 62"/>
            <p:cNvSpPr>
              <a:spLocks/>
            </p:cNvSpPr>
            <p:nvPr/>
          </p:nvSpPr>
          <p:spPr bwMode="auto">
            <a:xfrm>
              <a:off x="3874" y="948"/>
              <a:ext cx="312" cy="270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312" y="270"/>
                </a:cxn>
                <a:cxn ang="0">
                  <a:pos x="0" y="270"/>
                </a:cxn>
                <a:cxn ang="0">
                  <a:pos x="157" y="0"/>
                </a:cxn>
              </a:cxnLst>
              <a:rect l="0" t="0" r="r" b="b"/>
              <a:pathLst>
                <a:path w="312" h="270">
                  <a:moveTo>
                    <a:pt x="157" y="0"/>
                  </a:moveTo>
                  <a:lnTo>
                    <a:pt x="312" y="270"/>
                  </a:lnTo>
                  <a:lnTo>
                    <a:pt x="0" y="270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19" name="Freeform 63"/>
            <p:cNvSpPr>
              <a:spLocks/>
            </p:cNvSpPr>
            <p:nvPr/>
          </p:nvSpPr>
          <p:spPr bwMode="auto">
            <a:xfrm>
              <a:off x="3717" y="1218"/>
              <a:ext cx="314" cy="269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314" y="269"/>
                </a:cxn>
                <a:cxn ang="0">
                  <a:pos x="0" y="269"/>
                </a:cxn>
                <a:cxn ang="0">
                  <a:pos x="157" y="0"/>
                </a:cxn>
              </a:cxnLst>
              <a:rect l="0" t="0" r="r" b="b"/>
              <a:pathLst>
                <a:path w="314" h="269">
                  <a:moveTo>
                    <a:pt x="157" y="0"/>
                  </a:moveTo>
                  <a:lnTo>
                    <a:pt x="314" y="269"/>
                  </a:lnTo>
                  <a:lnTo>
                    <a:pt x="0" y="269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20" name="Freeform 64"/>
            <p:cNvSpPr>
              <a:spLocks/>
            </p:cNvSpPr>
            <p:nvPr/>
          </p:nvSpPr>
          <p:spPr bwMode="auto">
            <a:xfrm>
              <a:off x="3560" y="1487"/>
              <a:ext cx="314" cy="264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314" y="264"/>
                </a:cxn>
                <a:cxn ang="0">
                  <a:pos x="0" y="264"/>
                </a:cxn>
                <a:cxn ang="0">
                  <a:pos x="157" y="0"/>
                </a:cxn>
              </a:cxnLst>
              <a:rect l="0" t="0" r="r" b="b"/>
              <a:pathLst>
                <a:path w="314" h="264">
                  <a:moveTo>
                    <a:pt x="157" y="0"/>
                  </a:moveTo>
                  <a:lnTo>
                    <a:pt x="314" y="264"/>
                  </a:lnTo>
                  <a:lnTo>
                    <a:pt x="0" y="264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21" name="Rectangle 65"/>
            <p:cNvSpPr>
              <a:spLocks noChangeArrowheads="1"/>
            </p:cNvSpPr>
            <p:nvPr/>
          </p:nvSpPr>
          <p:spPr bwMode="auto">
            <a:xfrm rot="17880000">
              <a:off x="3085" y="1970"/>
              <a:ext cx="618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1700">
                  <a:solidFill>
                    <a:srgbClr val="D65984"/>
                  </a:solidFill>
                  <a:latin typeface="Comic Sans MS" pitchFamily="66" charset="0"/>
                </a:rPr>
                <a:t>A = L x W</a:t>
              </a:r>
              <a:endParaRPr lang="ru-RU" sz="1000"/>
            </a:p>
          </p:txBody>
        </p:sp>
        <p:sp>
          <p:nvSpPr>
            <p:cNvPr id="121922" name="Rectangle 66"/>
            <p:cNvSpPr>
              <a:spLocks noChangeArrowheads="1"/>
            </p:cNvSpPr>
            <p:nvPr/>
          </p:nvSpPr>
          <p:spPr bwMode="auto">
            <a:xfrm>
              <a:off x="3288" y="2415"/>
              <a:ext cx="85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1900" i="1">
                  <a:solidFill>
                    <a:srgbClr val="8FD1B0"/>
                  </a:solidFill>
                  <a:latin typeface="Comic Sans MS" pitchFamily="66" charset="0"/>
                </a:rPr>
                <a:t>y</a:t>
              </a:r>
              <a:endParaRPr lang="ru-RU" sz="1000"/>
            </a:p>
          </p:txBody>
        </p:sp>
        <p:sp>
          <p:nvSpPr>
            <p:cNvPr id="121923" name="Rectangle 67"/>
            <p:cNvSpPr>
              <a:spLocks noChangeArrowheads="1"/>
            </p:cNvSpPr>
            <p:nvPr/>
          </p:nvSpPr>
          <p:spPr bwMode="auto">
            <a:xfrm>
              <a:off x="3416" y="2415"/>
              <a:ext cx="13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1900">
                  <a:solidFill>
                    <a:srgbClr val="8FD1B0"/>
                  </a:solidFill>
                  <a:latin typeface="Comic Sans MS" pitchFamily="66" charset="0"/>
                </a:rPr>
                <a:t>= </a:t>
              </a:r>
              <a:endParaRPr lang="ru-RU" sz="1000"/>
            </a:p>
          </p:txBody>
        </p:sp>
        <p:sp>
          <p:nvSpPr>
            <p:cNvPr id="121924" name="Rectangle 68"/>
            <p:cNvSpPr>
              <a:spLocks noChangeArrowheads="1"/>
            </p:cNvSpPr>
            <p:nvPr/>
          </p:nvSpPr>
          <p:spPr bwMode="auto">
            <a:xfrm>
              <a:off x="3541" y="2415"/>
              <a:ext cx="126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1900">
                  <a:solidFill>
                    <a:srgbClr val="8FD1B0"/>
                  </a:solidFill>
                  <a:latin typeface="Comic Sans MS" pitchFamily="66" charset="0"/>
                </a:rPr>
                <a:t>m</a:t>
              </a:r>
              <a:endParaRPr lang="ru-RU" sz="1000"/>
            </a:p>
          </p:txBody>
        </p:sp>
        <p:sp>
          <p:nvSpPr>
            <p:cNvPr id="121925" name="Rectangle 69"/>
            <p:cNvSpPr>
              <a:spLocks noChangeArrowheads="1"/>
            </p:cNvSpPr>
            <p:nvPr/>
          </p:nvSpPr>
          <p:spPr bwMode="auto">
            <a:xfrm>
              <a:off x="3661" y="2415"/>
              <a:ext cx="97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1900" i="1">
                  <a:solidFill>
                    <a:srgbClr val="8FD1B0"/>
                  </a:solidFill>
                  <a:latin typeface="Comic Sans MS" pitchFamily="66" charset="0"/>
                </a:rPr>
                <a:t>x</a:t>
              </a:r>
              <a:endParaRPr lang="ru-RU" sz="1000"/>
            </a:p>
          </p:txBody>
        </p:sp>
        <p:sp>
          <p:nvSpPr>
            <p:cNvPr id="121926" name="Rectangle 70"/>
            <p:cNvSpPr>
              <a:spLocks noChangeArrowheads="1"/>
            </p:cNvSpPr>
            <p:nvPr/>
          </p:nvSpPr>
          <p:spPr bwMode="auto">
            <a:xfrm>
              <a:off x="3799" y="2415"/>
              <a:ext cx="22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1900">
                  <a:solidFill>
                    <a:srgbClr val="8FD1B0"/>
                  </a:solidFill>
                  <a:latin typeface="Comic Sans MS" pitchFamily="66" charset="0"/>
                </a:rPr>
                <a:t>+ b</a:t>
              </a:r>
              <a:endParaRPr lang="ru-RU" sz="1000"/>
            </a:p>
          </p:txBody>
        </p:sp>
        <p:sp>
          <p:nvSpPr>
            <p:cNvPr id="121927" name="Rectangle 71"/>
            <p:cNvSpPr>
              <a:spLocks noChangeArrowheads="1"/>
            </p:cNvSpPr>
            <p:nvPr/>
          </p:nvSpPr>
          <p:spPr bwMode="auto">
            <a:xfrm rot="19620000">
              <a:off x="4336" y="1953"/>
              <a:ext cx="4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1100" b="1">
                  <a:solidFill>
                    <a:srgbClr val="664DCC"/>
                  </a:solidFill>
                  <a:latin typeface="Arial Narrow" pitchFamily="34" charset="0"/>
                </a:rPr>
                <a:t>3</a:t>
              </a:r>
              <a:endParaRPr lang="ru-RU" sz="1000"/>
            </a:p>
          </p:txBody>
        </p:sp>
        <p:sp>
          <p:nvSpPr>
            <p:cNvPr id="121928" name="Rectangle 72"/>
            <p:cNvSpPr>
              <a:spLocks noChangeArrowheads="1"/>
            </p:cNvSpPr>
            <p:nvPr/>
          </p:nvSpPr>
          <p:spPr bwMode="auto">
            <a:xfrm rot="19620000">
              <a:off x="4373" y="1932"/>
              <a:ext cx="4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1100" b="1" i="1">
                  <a:solidFill>
                    <a:srgbClr val="664DCC"/>
                  </a:solidFill>
                  <a:latin typeface="Arial Narrow" pitchFamily="34" charset="0"/>
                </a:rPr>
                <a:t>x</a:t>
              </a:r>
              <a:endParaRPr lang="ru-RU" sz="1000"/>
            </a:p>
          </p:txBody>
        </p:sp>
        <p:sp>
          <p:nvSpPr>
            <p:cNvPr id="121929" name="Rectangle 73"/>
            <p:cNvSpPr>
              <a:spLocks noChangeArrowheads="1"/>
            </p:cNvSpPr>
            <p:nvPr/>
          </p:nvSpPr>
          <p:spPr bwMode="auto">
            <a:xfrm rot="19620000">
              <a:off x="4399" y="1834"/>
              <a:ext cx="284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1100" b="1">
                  <a:solidFill>
                    <a:srgbClr val="664DCC"/>
                  </a:solidFill>
                  <a:latin typeface="Arial Narrow" pitchFamily="34" charset="0"/>
                </a:rPr>
                <a:t>+ 5 = 14</a:t>
              </a:r>
              <a:endParaRPr lang="ru-RU" sz="1000"/>
            </a:p>
          </p:txBody>
        </p:sp>
        <p:sp>
          <p:nvSpPr>
            <p:cNvPr id="121930" name="Rectangle 74"/>
            <p:cNvSpPr>
              <a:spLocks noChangeArrowheads="1"/>
            </p:cNvSpPr>
            <p:nvPr/>
          </p:nvSpPr>
          <p:spPr bwMode="auto">
            <a:xfrm rot="1740000">
              <a:off x="4490" y="2233"/>
              <a:ext cx="30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1900">
                  <a:solidFill>
                    <a:srgbClr val="FF6600"/>
                  </a:solidFill>
                  <a:latin typeface="Comic Sans MS" pitchFamily="66" charset="0"/>
                </a:rPr>
                <a:t>A = </a:t>
              </a:r>
              <a:endParaRPr lang="ru-RU" sz="1000"/>
            </a:p>
          </p:txBody>
        </p:sp>
        <p:sp>
          <p:nvSpPr>
            <p:cNvPr id="121931" name="Rectangle 75"/>
            <p:cNvSpPr>
              <a:spLocks noChangeArrowheads="1"/>
            </p:cNvSpPr>
            <p:nvPr/>
          </p:nvSpPr>
          <p:spPr bwMode="auto">
            <a:xfrm rot="1740000">
              <a:off x="4753" y="2323"/>
              <a:ext cx="87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1900">
                  <a:solidFill>
                    <a:srgbClr val="FF6600"/>
                  </a:solidFill>
                  <a:latin typeface="Comic Sans MS" pitchFamily="66" charset="0"/>
                </a:rPr>
                <a:t>p</a:t>
              </a:r>
              <a:endParaRPr lang="ru-RU" sz="1000"/>
            </a:p>
          </p:txBody>
        </p:sp>
        <p:sp>
          <p:nvSpPr>
            <p:cNvPr id="121932" name="Rectangle 76"/>
            <p:cNvSpPr>
              <a:spLocks noChangeArrowheads="1"/>
            </p:cNvSpPr>
            <p:nvPr/>
          </p:nvSpPr>
          <p:spPr bwMode="auto">
            <a:xfrm rot="1740000">
              <a:off x="4839" y="2371"/>
              <a:ext cx="78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1900" i="1">
                  <a:solidFill>
                    <a:srgbClr val="FF6600"/>
                  </a:solidFill>
                  <a:latin typeface="Comic Sans MS" pitchFamily="66" charset="0"/>
                </a:rPr>
                <a:t>r</a:t>
              </a:r>
              <a:endParaRPr lang="ru-RU" sz="1000"/>
            </a:p>
          </p:txBody>
        </p:sp>
        <p:sp>
          <p:nvSpPr>
            <p:cNvPr id="121933" name="Rectangle 77"/>
            <p:cNvSpPr>
              <a:spLocks noChangeArrowheads="1"/>
            </p:cNvSpPr>
            <p:nvPr/>
          </p:nvSpPr>
          <p:spPr bwMode="auto">
            <a:xfrm rot="1740000">
              <a:off x="4957" y="2439"/>
              <a:ext cx="58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1100" b="1">
                  <a:solidFill>
                    <a:srgbClr val="FF6600"/>
                  </a:solidFill>
                  <a:latin typeface="Comic Sans MS" pitchFamily="66" charset="0"/>
                </a:rPr>
                <a:t>2</a:t>
              </a:r>
              <a:endParaRPr lang="ru-RU" sz="1000"/>
            </a:p>
          </p:txBody>
        </p:sp>
        <p:sp>
          <p:nvSpPr>
            <p:cNvPr id="121934" name="Freeform 78"/>
            <p:cNvSpPr>
              <a:spLocks/>
            </p:cNvSpPr>
            <p:nvPr/>
          </p:nvSpPr>
          <p:spPr bwMode="auto">
            <a:xfrm>
              <a:off x="2792" y="789"/>
              <a:ext cx="2483" cy="2164"/>
            </a:xfrm>
            <a:custGeom>
              <a:avLst/>
              <a:gdLst/>
              <a:ahLst/>
              <a:cxnLst>
                <a:cxn ang="0">
                  <a:pos x="15" y="2034"/>
                </a:cxn>
                <a:cxn ang="0">
                  <a:pos x="1161" y="53"/>
                </a:cxn>
                <a:cxn ang="0">
                  <a:pos x="1169" y="41"/>
                </a:cxn>
                <a:cxn ang="0">
                  <a:pos x="1177" y="29"/>
                </a:cxn>
                <a:cxn ang="0">
                  <a:pos x="1187" y="21"/>
                </a:cxn>
                <a:cxn ang="0">
                  <a:pos x="1196" y="13"/>
                </a:cxn>
                <a:cxn ang="0">
                  <a:pos x="1207" y="8"/>
                </a:cxn>
                <a:cxn ang="0">
                  <a:pos x="1216" y="3"/>
                </a:cxn>
                <a:cxn ang="0">
                  <a:pos x="1227" y="1"/>
                </a:cxn>
                <a:cxn ang="0">
                  <a:pos x="1239" y="0"/>
                </a:cxn>
                <a:cxn ang="0">
                  <a:pos x="1248" y="1"/>
                </a:cxn>
                <a:cxn ang="0">
                  <a:pos x="1259" y="3"/>
                </a:cxn>
                <a:cxn ang="0">
                  <a:pos x="1269" y="8"/>
                </a:cxn>
                <a:cxn ang="0">
                  <a:pos x="1280" y="15"/>
                </a:cxn>
                <a:cxn ang="0">
                  <a:pos x="1289" y="21"/>
                </a:cxn>
                <a:cxn ang="0">
                  <a:pos x="1299" y="32"/>
                </a:cxn>
                <a:cxn ang="0">
                  <a:pos x="1308" y="41"/>
                </a:cxn>
                <a:cxn ang="0">
                  <a:pos x="1316" y="54"/>
                </a:cxn>
                <a:cxn ang="0">
                  <a:pos x="2467" y="2037"/>
                </a:cxn>
                <a:cxn ang="0">
                  <a:pos x="2473" y="2050"/>
                </a:cxn>
                <a:cxn ang="0">
                  <a:pos x="2479" y="2062"/>
                </a:cxn>
                <a:cxn ang="0">
                  <a:pos x="2481" y="2075"/>
                </a:cxn>
                <a:cxn ang="0">
                  <a:pos x="2483" y="2086"/>
                </a:cxn>
                <a:cxn ang="0">
                  <a:pos x="2483" y="2098"/>
                </a:cxn>
                <a:cxn ang="0">
                  <a:pos x="2480" y="2107"/>
                </a:cxn>
                <a:cxn ang="0">
                  <a:pos x="2476" y="2118"/>
                </a:cxn>
                <a:cxn ang="0">
                  <a:pos x="2472" y="2127"/>
                </a:cxn>
                <a:cxn ang="0">
                  <a:pos x="2466" y="2135"/>
                </a:cxn>
                <a:cxn ang="0">
                  <a:pos x="2458" y="2142"/>
                </a:cxn>
                <a:cxn ang="0">
                  <a:pos x="2447" y="2148"/>
                </a:cxn>
                <a:cxn ang="0">
                  <a:pos x="2438" y="2154"/>
                </a:cxn>
                <a:cxn ang="0">
                  <a:pos x="2426" y="2158"/>
                </a:cxn>
                <a:cxn ang="0">
                  <a:pos x="2412" y="2160"/>
                </a:cxn>
                <a:cxn ang="0">
                  <a:pos x="2399" y="2163"/>
                </a:cxn>
                <a:cxn ang="0">
                  <a:pos x="2385" y="2164"/>
                </a:cxn>
                <a:cxn ang="0">
                  <a:pos x="105" y="2164"/>
                </a:cxn>
                <a:cxn ang="0">
                  <a:pos x="88" y="2163"/>
                </a:cxn>
                <a:cxn ang="0">
                  <a:pos x="73" y="2160"/>
                </a:cxn>
                <a:cxn ang="0">
                  <a:pos x="60" y="2158"/>
                </a:cxn>
                <a:cxn ang="0">
                  <a:pos x="47" y="2154"/>
                </a:cxn>
                <a:cxn ang="0">
                  <a:pos x="36" y="2147"/>
                </a:cxn>
                <a:cxn ang="0">
                  <a:pos x="27" y="2140"/>
                </a:cxn>
                <a:cxn ang="0">
                  <a:pos x="18" y="2133"/>
                </a:cxn>
                <a:cxn ang="0">
                  <a:pos x="11" y="2125"/>
                </a:cxn>
                <a:cxn ang="0">
                  <a:pos x="6" y="2115"/>
                </a:cxn>
                <a:cxn ang="0">
                  <a:pos x="2" y="2106"/>
                </a:cxn>
                <a:cxn ang="0">
                  <a:pos x="0" y="2095"/>
                </a:cxn>
                <a:cxn ang="0">
                  <a:pos x="0" y="2085"/>
                </a:cxn>
                <a:cxn ang="0">
                  <a:pos x="0" y="2071"/>
                </a:cxn>
                <a:cxn ang="0">
                  <a:pos x="4" y="2060"/>
                </a:cxn>
                <a:cxn ang="0">
                  <a:pos x="8" y="2046"/>
                </a:cxn>
                <a:cxn ang="0">
                  <a:pos x="15" y="2034"/>
                </a:cxn>
              </a:cxnLst>
              <a:rect l="0" t="0" r="r" b="b"/>
              <a:pathLst>
                <a:path w="2483" h="2164">
                  <a:moveTo>
                    <a:pt x="15" y="2034"/>
                  </a:moveTo>
                  <a:lnTo>
                    <a:pt x="1161" y="53"/>
                  </a:lnTo>
                  <a:lnTo>
                    <a:pt x="1169" y="41"/>
                  </a:lnTo>
                  <a:lnTo>
                    <a:pt x="1177" y="29"/>
                  </a:lnTo>
                  <a:lnTo>
                    <a:pt x="1187" y="21"/>
                  </a:lnTo>
                  <a:lnTo>
                    <a:pt x="1196" y="13"/>
                  </a:lnTo>
                  <a:lnTo>
                    <a:pt x="1207" y="8"/>
                  </a:lnTo>
                  <a:lnTo>
                    <a:pt x="1216" y="3"/>
                  </a:lnTo>
                  <a:lnTo>
                    <a:pt x="1227" y="1"/>
                  </a:lnTo>
                  <a:lnTo>
                    <a:pt x="1239" y="0"/>
                  </a:lnTo>
                  <a:lnTo>
                    <a:pt x="1248" y="1"/>
                  </a:lnTo>
                  <a:lnTo>
                    <a:pt x="1259" y="3"/>
                  </a:lnTo>
                  <a:lnTo>
                    <a:pt x="1269" y="8"/>
                  </a:lnTo>
                  <a:lnTo>
                    <a:pt x="1280" y="15"/>
                  </a:lnTo>
                  <a:lnTo>
                    <a:pt x="1289" y="21"/>
                  </a:lnTo>
                  <a:lnTo>
                    <a:pt x="1299" y="32"/>
                  </a:lnTo>
                  <a:lnTo>
                    <a:pt x="1308" y="41"/>
                  </a:lnTo>
                  <a:lnTo>
                    <a:pt x="1316" y="54"/>
                  </a:lnTo>
                  <a:lnTo>
                    <a:pt x="2467" y="2037"/>
                  </a:lnTo>
                  <a:lnTo>
                    <a:pt x="2473" y="2050"/>
                  </a:lnTo>
                  <a:lnTo>
                    <a:pt x="2479" y="2062"/>
                  </a:lnTo>
                  <a:lnTo>
                    <a:pt x="2481" y="2075"/>
                  </a:lnTo>
                  <a:lnTo>
                    <a:pt x="2483" y="2086"/>
                  </a:lnTo>
                  <a:lnTo>
                    <a:pt x="2483" y="2098"/>
                  </a:lnTo>
                  <a:lnTo>
                    <a:pt x="2480" y="2107"/>
                  </a:lnTo>
                  <a:lnTo>
                    <a:pt x="2476" y="2118"/>
                  </a:lnTo>
                  <a:lnTo>
                    <a:pt x="2472" y="2127"/>
                  </a:lnTo>
                  <a:lnTo>
                    <a:pt x="2466" y="2135"/>
                  </a:lnTo>
                  <a:lnTo>
                    <a:pt x="2458" y="2142"/>
                  </a:lnTo>
                  <a:lnTo>
                    <a:pt x="2447" y="2148"/>
                  </a:lnTo>
                  <a:lnTo>
                    <a:pt x="2438" y="2154"/>
                  </a:lnTo>
                  <a:lnTo>
                    <a:pt x="2426" y="2158"/>
                  </a:lnTo>
                  <a:lnTo>
                    <a:pt x="2412" y="2160"/>
                  </a:lnTo>
                  <a:lnTo>
                    <a:pt x="2399" y="2163"/>
                  </a:lnTo>
                  <a:lnTo>
                    <a:pt x="2385" y="2164"/>
                  </a:lnTo>
                  <a:lnTo>
                    <a:pt x="105" y="2164"/>
                  </a:lnTo>
                  <a:lnTo>
                    <a:pt x="88" y="2163"/>
                  </a:lnTo>
                  <a:lnTo>
                    <a:pt x="73" y="2160"/>
                  </a:lnTo>
                  <a:lnTo>
                    <a:pt x="60" y="2158"/>
                  </a:lnTo>
                  <a:lnTo>
                    <a:pt x="47" y="2154"/>
                  </a:lnTo>
                  <a:lnTo>
                    <a:pt x="36" y="2147"/>
                  </a:lnTo>
                  <a:lnTo>
                    <a:pt x="27" y="2140"/>
                  </a:lnTo>
                  <a:lnTo>
                    <a:pt x="18" y="2133"/>
                  </a:lnTo>
                  <a:lnTo>
                    <a:pt x="11" y="2125"/>
                  </a:lnTo>
                  <a:lnTo>
                    <a:pt x="6" y="2115"/>
                  </a:lnTo>
                  <a:lnTo>
                    <a:pt x="2" y="2106"/>
                  </a:lnTo>
                  <a:lnTo>
                    <a:pt x="0" y="2095"/>
                  </a:lnTo>
                  <a:lnTo>
                    <a:pt x="0" y="2085"/>
                  </a:lnTo>
                  <a:lnTo>
                    <a:pt x="0" y="2071"/>
                  </a:lnTo>
                  <a:lnTo>
                    <a:pt x="4" y="2060"/>
                  </a:lnTo>
                  <a:lnTo>
                    <a:pt x="8" y="2046"/>
                  </a:lnTo>
                  <a:lnTo>
                    <a:pt x="15" y="2034"/>
                  </a:lnTo>
                  <a:close/>
                </a:path>
              </a:pathLst>
            </a:custGeom>
            <a:solidFill>
              <a:srgbClr val="FFFA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35" name="Freeform 79"/>
            <p:cNvSpPr>
              <a:spLocks/>
            </p:cNvSpPr>
            <p:nvPr/>
          </p:nvSpPr>
          <p:spPr bwMode="auto">
            <a:xfrm>
              <a:off x="2792" y="789"/>
              <a:ext cx="2483" cy="2164"/>
            </a:xfrm>
            <a:custGeom>
              <a:avLst/>
              <a:gdLst/>
              <a:ahLst/>
              <a:cxnLst>
                <a:cxn ang="0">
                  <a:pos x="15" y="2034"/>
                </a:cxn>
                <a:cxn ang="0">
                  <a:pos x="1161" y="53"/>
                </a:cxn>
                <a:cxn ang="0">
                  <a:pos x="1169" y="41"/>
                </a:cxn>
                <a:cxn ang="0">
                  <a:pos x="1177" y="29"/>
                </a:cxn>
                <a:cxn ang="0">
                  <a:pos x="1187" y="21"/>
                </a:cxn>
                <a:cxn ang="0">
                  <a:pos x="1196" y="13"/>
                </a:cxn>
                <a:cxn ang="0">
                  <a:pos x="1207" y="8"/>
                </a:cxn>
                <a:cxn ang="0">
                  <a:pos x="1216" y="3"/>
                </a:cxn>
                <a:cxn ang="0">
                  <a:pos x="1227" y="1"/>
                </a:cxn>
                <a:cxn ang="0">
                  <a:pos x="1239" y="0"/>
                </a:cxn>
                <a:cxn ang="0">
                  <a:pos x="1248" y="1"/>
                </a:cxn>
                <a:cxn ang="0">
                  <a:pos x="1259" y="3"/>
                </a:cxn>
                <a:cxn ang="0">
                  <a:pos x="1269" y="8"/>
                </a:cxn>
                <a:cxn ang="0">
                  <a:pos x="1280" y="15"/>
                </a:cxn>
                <a:cxn ang="0">
                  <a:pos x="1289" y="21"/>
                </a:cxn>
                <a:cxn ang="0">
                  <a:pos x="1299" y="32"/>
                </a:cxn>
                <a:cxn ang="0">
                  <a:pos x="1308" y="41"/>
                </a:cxn>
                <a:cxn ang="0">
                  <a:pos x="1316" y="54"/>
                </a:cxn>
                <a:cxn ang="0">
                  <a:pos x="2467" y="2037"/>
                </a:cxn>
                <a:cxn ang="0">
                  <a:pos x="2473" y="2050"/>
                </a:cxn>
                <a:cxn ang="0">
                  <a:pos x="2479" y="2062"/>
                </a:cxn>
                <a:cxn ang="0">
                  <a:pos x="2481" y="2075"/>
                </a:cxn>
                <a:cxn ang="0">
                  <a:pos x="2483" y="2086"/>
                </a:cxn>
                <a:cxn ang="0">
                  <a:pos x="2483" y="2098"/>
                </a:cxn>
                <a:cxn ang="0">
                  <a:pos x="2480" y="2107"/>
                </a:cxn>
                <a:cxn ang="0">
                  <a:pos x="2476" y="2118"/>
                </a:cxn>
                <a:cxn ang="0">
                  <a:pos x="2472" y="2127"/>
                </a:cxn>
                <a:cxn ang="0">
                  <a:pos x="2466" y="2135"/>
                </a:cxn>
                <a:cxn ang="0">
                  <a:pos x="2458" y="2142"/>
                </a:cxn>
                <a:cxn ang="0">
                  <a:pos x="2447" y="2148"/>
                </a:cxn>
                <a:cxn ang="0">
                  <a:pos x="2438" y="2154"/>
                </a:cxn>
                <a:cxn ang="0">
                  <a:pos x="2426" y="2158"/>
                </a:cxn>
                <a:cxn ang="0">
                  <a:pos x="2412" y="2160"/>
                </a:cxn>
                <a:cxn ang="0">
                  <a:pos x="2399" y="2163"/>
                </a:cxn>
                <a:cxn ang="0">
                  <a:pos x="2385" y="2164"/>
                </a:cxn>
                <a:cxn ang="0">
                  <a:pos x="105" y="2164"/>
                </a:cxn>
                <a:cxn ang="0">
                  <a:pos x="88" y="2163"/>
                </a:cxn>
                <a:cxn ang="0">
                  <a:pos x="73" y="2160"/>
                </a:cxn>
                <a:cxn ang="0">
                  <a:pos x="60" y="2158"/>
                </a:cxn>
                <a:cxn ang="0">
                  <a:pos x="47" y="2154"/>
                </a:cxn>
                <a:cxn ang="0">
                  <a:pos x="36" y="2147"/>
                </a:cxn>
                <a:cxn ang="0">
                  <a:pos x="27" y="2140"/>
                </a:cxn>
                <a:cxn ang="0">
                  <a:pos x="18" y="2133"/>
                </a:cxn>
                <a:cxn ang="0">
                  <a:pos x="11" y="2125"/>
                </a:cxn>
                <a:cxn ang="0">
                  <a:pos x="6" y="2115"/>
                </a:cxn>
                <a:cxn ang="0">
                  <a:pos x="2" y="2106"/>
                </a:cxn>
                <a:cxn ang="0">
                  <a:pos x="0" y="2095"/>
                </a:cxn>
                <a:cxn ang="0">
                  <a:pos x="0" y="2085"/>
                </a:cxn>
                <a:cxn ang="0">
                  <a:pos x="0" y="2071"/>
                </a:cxn>
                <a:cxn ang="0">
                  <a:pos x="4" y="2060"/>
                </a:cxn>
                <a:cxn ang="0">
                  <a:pos x="8" y="2046"/>
                </a:cxn>
                <a:cxn ang="0">
                  <a:pos x="15" y="2034"/>
                </a:cxn>
              </a:cxnLst>
              <a:rect l="0" t="0" r="r" b="b"/>
              <a:pathLst>
                <a:path w="2483" h="2164">
                  <a:moveTo>
                    <a:pt x="15" y="2034"/>
                  </a:moveTo>
                  <a:lnTo>
                    <a:pt x="1161" y="53"/>
                  </a:lnTo>
                  <a:lnTo>
                    <a:pt x="1169" y="41"/>
                  </a:lnTo>
                  <a:lnTo>
                    <a:pt x="1177" y="29"/>
                  </a:lnTo>
                  <a:lnTo>
                    <a:pt x="1187" y="21"/>
                  </a:lnTo>
                  <a:lnTo>
                    <a:pt x="1196" y="13"/>
                  </a:lnTo>
                  <a:lnTo>
                    <a:pt x="1207" y="8"/>
                  </a:lnTo>
                  <a:lnTo>
                    <a:pt x="1216" y="3"/>
                  </a:lnTo>
                  <a:lnTo>
                    <a:pt x="1227" y="1"/>
                  </a:lnTo>
                  <a:lnTo>
                    <a:pt x="1239" y="0"/>
                  </a:lnTo>
                  <a:lnTo>
                    <a:pt x="1248" y="1"/>
                  </a:lnTo>
                  <a:lnTo>
                    <a:pt x="1259" y="3"/>
                  </a:lnTo>
                  <a:lnTo>
                    <a:pt x="1269" y="8"/>
                  </a:lnTo>
                  <a:lnTo>
                    <a:pt x="1280" y="15"/>
                  </a:lnTo>
                  <a:lnTo>
                    <a:pt x="1289" y="21"/>
                  </a:lnTo>
                  <a:lnTo>
                    <a:pt x="1299" y="32"/>
                  </a:lnTo>
                  <a:lnTo>
                    <a:pt x="1308" y="41"/>
                  </a:lnTo>
                  <a:lnTo>
                    <a:pt x="1316" y="54"/>
                  </a:lnTo>
                  <a:lnTo>
                    <a:pt x="2467" y="2037"/>
                  </a:lnTo>
                  <a:lnTo>
                    <a:pt x="2473" y="2050"/>
                  </a:lnTo>
                  <a:lnTo>
                    <a:pt x="2479" y="2062"/>
                  </a:lnTo>
                  <a:lnTo>
                    <a:pt x="2481" y="2075"/>
                  </a:lnTo>
                  <a:lnTo>
                    <a:pt x="2483" y="2086"/>
                  </a:lnTo>
                  <a:lnTo>
                    <a:pt x="2483" y="2098"/>
                  </a:lnTo>
                  <a:lnTo>
                    <a:pt x="2480" y="2107"/>
                  </a:lnTo>
                  <a:lnTo>
                    <a:pt x="2476" y="2118"/>
                  </a:lnTo>
                  <a:lnTo>
                    <a:pt x="2472" y="2127"/>
                  </a:lnTo>
                  <a:lnTo>
                    <a:pt x="2466" y="2135"/>
                  </a:lnTo>
                  <a:lnTo>
                    <a:pt x="2458" y="2142"/>
                  </a:lnTo>
                  <a:lnTo>
                    <a:pt x="2447" y="2148"/>
                  </a:lnTo>
                  <a:lnTo>
                    <a:pt x="2438" y="2154"/>
                  </a:lnTo>
                  <a:lnTo>
                    <a:pt x="2426" y="2158"/>
                  </a:lnTo>
                  <a:lnTo>
                    <a:pt x="2412" y="2160"/>
                  </a:lnTo>
                  <a:lnTo>
                    <a:pt x="2399" y="2163"/>
                  </a:lnTo>
                  <a:lnTo>
                    <a:pt x="2385" y="2164"/>
                  </a:lnTo>
                  <a:lnTo>
                    <a:pt x="105" y="2164"/>
                  </a:lnTo>
                  <a:lnTo>
                    <a:pt x="88" y="2163"/>
                  </a:lnTo>
                  <a:lnTo>
                    <a:pt x="73" y="2160"/>
                  </a:lnTo>
                  <a:lnTo>
                    <a:pt x="60" y="2158"/>
                  </a:lnTo>
                  <a:lnTo>
                    <a:pt x="47" y="2154"/>
                  </a:lnTo>
                  <a:lnTo>
                    <a:pt x="36" y="2147"/>
                  </a:lnTo>
                  <a:lnTo>
                    <a:pt x="27" y="2140"/>
                  </a:lnTo>
                  <a:lnTo>
                    <a:pt x="18" y="2133"/>
                  </a:lnTo>
                  <a:lnTo>
                    <a:pt x="11" y="2125"/>
                  </a:lnTo>
                  <a:lnTo>
                    <a:pt x="6" y="2115"/>
                  </a:lnTo>
                  <a:lnTo>
                    <a:pt x="2" y="2106"/>
                  </a:lnTo>
                  <a:lnTo>
                    <a:pt x="0" y="2095"/>
                  </a:lnTo>
                  <a:lnTo>
                    <a:pt x="0" y="2085"/>
                  </a:lnTo>
                  <a:lnTo>
                    <a:pt x="0" y="2071"/>
                  </a:lnTo>
                  <a:lnTo>
                    <a:pt x="4" y="2060"/>
                  </a:lnTo>
                  <a:lnTo>
                    <a:pt x="8" y="2046"/>
                  </a:lnTo>
                  <a:lnTo>
                    <a:pt x="15" y="203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36" name="Rectangle 80"/>
            <p:cNvSpPr>
              <a:spLocks noChangeArrowheads="1"/>
            </p:cNvSpPr>
            <p:nvPr/>
          </p:nvSpPr>
          <p:spPr bwMode="auto">
            <a:xfrm>
              <a:off x="2957" y="2530"/>
              <a:ext cx="2372" cy="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/>
              <a:r>
                <a:rPr lang="ru-RU" sz="5000">
                  <a:solidFill>
                    <a:srgbClr val="000000"/>
                  </a:solidFill>
                  <a:latin typeface="Stencil" pitchFamily="82" charset="0"/>
                </a:rPr>
                <a:t>Математика</a:t>
              </a:r>
              <a:endParaRPr lang="ru-RU" sz="1000"/>
            </a:p>
          </p:txBody>
        </p:sp>
        <p:sp>
          <p:nvSpPr>
            <p:cNvPr id="121937" name="Freeform 81"/>
            <p:cNvSpPr>
              <a:spLocks/>
            </p:cNvSpPr>
            <p:nvPr/>
          </p:nvSpPr>
          <p:spPr bwMode="auto">
            <a:xfrm>
              <a:off x="3613" y="1844"/>
              <a:ext cx="763" cy="669"/>
            </a:xfrm>
            <a:custGeom>
              <a:avLst/>
              <a:gdLst/>
              <a:ahLst/>
              <a:cxnLst>
                <a:cxn ang="0">
                  <a:pos x="421" y="0"/>
                </a:cxn>
                <a:cxn ang="0">
                  <a:pos x="763" y="212"/>
                </a:cxn>
                <a:cxn ang="0">
                  <a:pos x="492" y="669"/>
                </a:cxn>
                <a:cxn ang="0">
                  <a:pos x="139" y="650"/>
                </a:cxn>
                <a:cxn ang="0">
                  <a:pos x="0" y="382"/>
                </a:cxn>
                <a:cxn ang="0">
                  <a:pos x="421" y="0"/>
                </a:cxn>
              </a:cxnLst>
              <a:rect l="0" t="0" r="r" b="b"/>
              <a:pathLst>
                <a:path w="763" h="669">
                  <a:moveTo>
                    <a:pt x="421" y="0"/>
                  </a:moveTo>
                  <a:lnTo>
                    <a:pt x="763" y="212"/>
                  </a:lnTo>
                  <a:lnTo>
                    <a:pt x="492" y="669"/>
                  </a:lnTo>
                  <a:lnTo>
                    <a:pt x="139" y="650"/>
                  </a:lnTo>
                  <a:lnTo>
                    <a:pt x="0" y="382"/>
                  </a:lnTo>
                  <a:lnTo>
                    <a:pt x="421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38" name="Freeform 82"/>
            <p:cNvSpPr>
              <a:spLocks/>
            </p:cNvSpPr>
            <p:nvPr/>
          </p:nvSpPr>
          <p:spPr bwMode="auto">
            <a:xfrm>
              <a:off x="4300" y="2285"/>
              <a:ext cx="44" cy="6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44" y="0"/>
                </a:cxn>
                <a:cxn ang="0">
                  <a:pos x="41" y="58"/>
                </a:cxn>
                <a:cxn ang="0">
                  <a:pos x="3" y="61"/>
                </a:cxn>
                <a:cxn ang="0">
                  <a:pos x="0" y="2"/>
                </a:cxn>
              </a:cxnLst>
              <a:rect l="0" t="0" r="r" b="b"/>
              <a:pathLst>
                <a:path w="44" h="61">
                  <a:moveTo>
                    <a:pt x="0" y="2"/>
                  </a:moveTo>
                  <a:lnTo>
                    <a:pt x="44" y="0"/>
                  </a:lnTo>
                  <a:lnTo>
                    <a:pt x="41" y="58"/>
                  </a:lnTo>
                  <a:lnTo>
                    <a:pt x="3" y="61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2C7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39" name="Freeform 83"/>
            <p:cNvSpPr>
              <a:spLocks/>
            </p:cNvSpPr>
            <p:nvPr/>
          </p:nvSpPr>
          <p:spPr bwMode="auto">
            <a:xfrm>
              <a:off x="4337" y="2267"/>
              <a:ext cx="24" cy="79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79"/>
                </a:cxn>
                <a:cxn ang="0">
                  <a:pos x="24" y="67"/>
                </a:cxn>
                <a:cxn ang="0">
                  <a:pos x="23" y="0"/>
                </a:cxn>
                <a:cxn ang="0">
                  <a:pos x="0" y="24"/>
                </a:cxn>
              </a:cxnLst>
              <a:rect l="0" t="0" r="r" b="b"/>
              <a:pathLst>
                <a:path w="24" h="79">
                  <a:moveTo>
                    <a:pt x="0" y="24"/>
                  </a:moveTo>
                  <a:lnTo>
                    <a:pt x="3" y="79"/>
                  </a:lnTo>
                  <a:lnTo>
                    <a:pt x="24" y="67"/>
                  </a:lnTo>
                  <a:lnTo>
                    <a:pt x="23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40" name="Freeform 84"/>
            <p:cNvSpPr>
              <a:spLocks/>
            </p:cNvSpPr>
            <p:nvPr/>
          </p:nvSpPr>
          <p:spPr bwMode="auto">
            <a:xfrm>
              <a:off x="4288" y="2278"/>
              <a:ext cx="23" cy="68"/>
            </a:xfrm>
            <a:custGeom>
              <a:avLst/>
              <a:gdLst/>
              <a:ahLst/>
              <a:cxnLst>
                <a:cxn ang="0">
                  <a:pos x="23" y="11"/>
                </a:cxn>
                <a:cxn ang="0">
                  <a:pos x="20" y="68"/>
                </a:cxn>
                <a:cxn ang="0">
                  <a:pos x="0" y="56"/>
                </a:cxn>
                <a:cxn ang="0">
                  <a:pos x="5" y="0"/>
                </a:cxn>
                <a:cxn ang="0">
                  <a:pos x="23" y="11"/>
                </a:cxn>
              </a:cxnLst>
              <a:rect l="0" t="0" r="r" b="b"/>
              <a:pathLst>
                <a:path w="23" h="68">
                  <a:moveTo>
                    <a:pt x="23" y="11"/>
                  </a:moveTo>
                  <a:lnTo>
                    <a:pt x="20" y="68"/>
                  </a:lnTo>
                  <a:lnTo>
                    <a:pt x="0" y="56"/>
                  </a:lnTo>
                  <a:lnTo>
                    <a:pt x="5" y="0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D659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41" name="Freeform 85"/>
            <p:cNvSpPr>
              <a:spLocks/>
            </p:cNvSpPr>
            <p:nvPr/>
          </p:nvSpPr>
          <p:spPr bwMode="auto">
            <a:xfrm>
              <a:off x="4280" y="2243"/>
              <a:ext cx="80" cy="53"/>
            </a:xfrm>
            <a:custGeom>
              <a:avLst/>
              <a:gdLst/>
              <a:ahLst/>
              <a:cxnLst>
                <a:cxn ang="0">
                  <a:pos x="15" y="43"/>
                </a:cxn>
                <a:cxn ang="0">
                  <a:pos x="31" y="53"/>
                </a:cxn>
                <a:cxn ang="0">
                  <a:pos x="57" y="53"/>
                </a:cxn>
                <a:cxn ang="0">
                  <a:pos x="78" y="31"/>
                </a:cxn>
                <a:cxn ang="0">
                  <a:pos x="80" y="20"/>
                </a:cxn>
                <a:cxn ang="0">
                  <a:pos x="56" y="2"/>
                </a:cxn>
                <a:cxn ang="0">
                  <a:pos x="25" y="0"/>
                </a:cxn>
                <a:cxn ang="0">
                  <a:pos x="0" y="20"/>
                </a:cxn>
                <a:cxn ang="0">
                  <a:pos x="0" y="36"/>
                </a:cxn>
                <a:cxn ang="0">
                  <a:pos x="15" y="43"/>
                </a:cxn>
              </a:cxnLst>
              <a:rect l="0" t="0" r="r" b="b"/>
              <a:pathLst>
                <a:path w="80" h="53">
                  <a:moveTo>
                    <a:pt x="15" y="43"/>
                  </a:moveTo>
                  <a:lnTo>
                    <a:pt x="31" y="53"/>
                  </a:lnTo>
                  <a:lnTo>
                    <a:pt x="57" y="53"/>
                  </a:lnTo>
                  <a:lnTo>
                    <a:pt x="78" y="31"/>
                  </a:lnTo>
                  <a:lnTo>
                    <a:pt x="80" y="20"/>
                  </a:lnTo>
                  <a:lnTo>
                    <a:pt x="56" y="2"/>
                  </a:lnTo>
                  <a:lnTo>
                    <a:pt x="25" y="0"/>
                  </a:lnTo>
                  <a:lnTo>
                    <a:pt x="0" y="20"/>
                  </a:lnTo>
                  <a:lnTo>
                    <a:pt x="0" y="36"/>
                  </a:lnTo>
                  <a:lnTo>
                    <a:pt x="15" y="43"/>
                  </a:lnTo>
                  <a:close/>
                </a:path>
              </a:pathLst>
            </a:custGeom>
            <a:solidFill>
              <a:srgbClr val="E692A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42" name="Freeform 86"/>
            <p:cNvSpPr>
              <a:spLocks/>
            </p:cNvSpPr>
            <p:nvPr/>
          </p:nvSpPr>
          <p:spPr bwMode="auto">
            <a:xfrm>
              <a:off x="4252" y="2059"/>
              <a:ext cx="155" cy="10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55" y="89"/>
                </a:cxn>
                <a:cxn ang="0">
                  <a:pos x="149" y="95"/>
                </a:cxn>
                <a:cxn ang="0">
                  <a:pos x="88" y="105"/>
                </a:cxn>
                <a:cxn ang="0">
                  <a:pos x="0" y="52"/>
                </a:cxn>
                <a:cxn ang="0">
                  <a:pos x="8" y="0"/>
                </a:cxn>
              </a:cxnLst>
              <a:rect l="0" t="0" r="r" b="b"/>
              <a:pathLst>
                <a:path w="155" h="105">
                  <a:moveTo>
                    <a:pt x="8" y="0"/>
                  </a:moveTo>
                  <a:lnTo>
                    <a:pt x="155" y="89"/>
                  </a:lnTo>
                  <a:lnTo>
                    <a:pt x="149" y="95"/>
                  </a:lnTo>
                  <a:lnTo>
                    <a:pt x="88" y="105"/>
                  </a:lnTo>
                  <a:lnTo>
                    <a:pt x="0" y="5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7DE0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43" name="Freeform 87"/>
            <p:cNvSpPr>
              <a:spLocks/>
            </p:cNvSpPr>
            <p:nvPr/>
          </p:nvSpPr>
          <p:spPr bwMode="auto">
            <a:xfrm>
              <a:off x="4252" y="2099"/>
              <a:ext cx="109" cy="11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09" y="58"/>
                </a:cxn>
                <a:cxn ang="0">
                  <a:pos x="98" y="110"/>
                </a:cxn>
                <a:cxn ang="0">
                  <a:pos x="0" y="59"/>
                </a:cxn>
                <a:cxn ang="0">
                  <a:pos x="7" y="0"/>
                </a:cxn>
              </a:cxnLst>
              <a:rect l="0" t="0" r="r" b="b"/>
              <a:pathLst>
                <a:path w="109" h="110">
                  <a:moveTo>
                    <a:pt x="7" y="0"/>
                  </a:moveTo>
                  <a:lnTo>
                    <a:pt x="109" y="58"/>
                  </a:lnTo>
                  <a:lnTo>
                    <a:pt x="98" y="110"/>
                  </a:lnTo>
                  <a:lnTo>
                    <a:pt x="0" y="5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664D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44" name="Freeform 88"/>
            <p:cNvSpPr>
              <a:spLocks/>
            </p:cNvSpPr>
            <p:nvPr/>
          </p:nvSpPr>
          <p:spPr bwMode="auto">
            <a:xfrm>
              <a:off x="4350" y="2148"/>
              <a:ext cx="57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7" y="8"/>
                </a:cxn>
                <a:cxn ang="0">
                  <a:pos x="57" y="0"/>
                </a:cxn>
                <a:cxn ang="0">
                  <a:pos x="44" y="57"/>
                </a:cxn>
                <a:cxn ang="0">
                  <a:pos x="0" y="60"/>
                </a:cxn>
              </a:cxnLst>
              <a:rect l="0" t="0" r="r" b="b"/>
              <a:pathLst>
                <a:path w="57" h="60">
                  <a:moveTo>
                    <a:pt x="0" y="60"/>
                  </a:moveTo>
                  <a:lnTo>
                    <a:pt x="7" y="8"/>
                  </a:lnTo>
                  <a:lnTo>
                    <a:pt x="57" y="0"/>
                  </a:lnTo>
                  <a:lnTo>
                    <a:pt x="44" y="57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8FD1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45" name="Freeform 89"/>
            <p:cNvSpPr>
              <a:spLocks/>
            </p:cNvSpPr>
            <p:nvPr/>
          </p:nvSpPr>
          <p:spPr bwMode="auto">
            <a:xfrm>
              <a:off x="4133" y="1971"/>
              <a:ext cx="102" cy="43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64" y="3"/>
                </a:cxn>
                <a:cxn ang="0">
                  <a:pos x="102" y="38"/>
                </a:cxn>
                <a:cxn ang="0">
                  <a:pos x="0" y="43"/>
                </a:cxn>
                <a:cxn ang="0">
                  <a:pos x="28" y="0"/>
                </a:cxn>
              </a:cxnLst>
              <a:rect l="0" t="0" r="r" b="b"/>
              <a:pathLst>
                <a:path w="102" h="43">
                  <a:moveTo>
                    <a:pt x="28" y="0"/>
                  </a:moveTo>
                  <a:lnTo>
                    <a:pt x="64" y="3"/>
                  </a:lnTo>
                  <a:lnTo>
                    <a:pt x="102" y="38"/>
                  </a:lnTo>
                  <a:lnTo>
                    <a:pt x="0" y="43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46" name="Freeform 90"/>
            <p:cNvSpPr>
              <a:spLocks/>
            </p:cNvSpPr>
            <p:nvPr/>
          </p:nvSpPr>
          <p:spPr bwMode="auto">
            <a:xfrm>
              <a:off x="4053" y="1859"/>
              <a:ext cx="118" cy="171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118" y="19"/>
                </a:cxn>
                <a:cxn ang="0">
                  <a:pos x="24" y="171"/>
                </a:cxn>
                <a:cxn ang="0">
                  <a:pos x="0" y="143"/>
                </a:cxn>
                <a:cxn ang="0">
                  <a:pos x="72" y="8"/>
                </a:cxn>
                <a:cxn ang="0">
                  <a:pos x="88" y="0"/>
                </a:cxn>
              </a:cxnLst>
              <a:rect l="0" t="0" r="r" b="b"/>
              <a:pathLst>
                <a:path w="118" h="171">
                  <a:moveTo>
                    <a:pt x="88" y="0"/>
                  </a:moveTo>
                  <a:lnTo>
                    <a:pt x="118" y="19"/>
                  </a:lnTo>
                  <a:lnTo>
                    <a:pt x="24" y="171"/>
                  </a:lnTo>
                  <a:lnTo>
                    <a:pt x="0" y="143"/>
                  </a:lnTo>
                  <a:lnTo>
                    <a:pt x="72" y="8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5ABD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47" name="Freeform 91"/>
            <p:cNvSpPr>
              <a:spLocks/>
            </p:cNvSpPr>
            <p:nvPr/>
          </p:nvSpPr>
          <p:spPr bwMode="auto">
            <a:xfrm>
              <a:off x="4187" y="1888"/>
              <a:ext cx="80" cy="115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37" y="115"/>
                </a:cxn>
                <a:cxn ang="0">
                  <a:pos x="80" y="14"/>
                </a:cxn>
                <a:cxn ang="0">
                  <a:pos x="36" y="0"/>
                </a:cxn>
                <a:cxn ang="0">
                  <a:pos x="0" y="87"/>
                </a:cxn>
              </a:cxnLst>
              <a:rect l="0" t="0" r="r" b="b"/>
              <a:pathLst>
                <a:path w="80" h="115">
                  <a:moveTo>
                    <a:pt x="0" y="87"/>
                  </a:moveTo>
                  <a:lnTo>
                    <a:pt x="37" y="115"/>
                  </a:lnTo>
                  <a:lnTo>
                    <a:pt x="80" y="14"/>
                  </a:lnTo>
                  <a:lnTo>
                    <a:pt x="36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21A6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48" name="Freeform 92"/>
            <p:cNvSpPr>
              <a:spLocks/>
            </p:cNvSpPr>
            <p:nvPr/>
          </p:nvSpPr>
          <p:spPr bwMode="auto">
            <a:xfrm>
              <a:off x="3892" y="2011"/>
              <a:ext cx="42" cy="85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34" y="0"/>
                </a:cxn>
                <a:cxn ang="0">
                  <a:pos x="42" y="85"/>
                </a:cxn>
                <a:cxn ang="0">
                  <a:pos x="13" y="74"/>
                </a:cxn>
                <a:cxn ang="0">
                  <a:pos x="0" y="5"/>
                </a:cxn>
              </a:cxnLst>
              <a:rect l="0" t="0" r="r" b="b"/>
              <a:pathLst>
                <a:path w="42" h="85">
                  <a:moveTo>
                    <a:pt x="0" y="5"/>
                  </a:moveTo>
                  <a:lnTo>
                    <a:pt x="34" y="0"/>
                  </a:lnTo>
                  <a:lnTo>
                    <a:pt x="42" y="85"/>
                  </a:lnTo>
                  <a:lnTo>
                    <a:pt x="13" y="7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8C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49" name="Freeform 93"/>
            <p:cNvSpPr>
              <a:spLocks/>
            </p:cNvSpPr>
            <p:nvPr/>
          </p:nvSpPr>
          <p:spPr bwMode="auto">
            <a:xfrm>
              <a:off x="4044" y="2006"/>
              <a:ext cx="56" cy="5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44" y="4"/>
                </a:cxn>
                <a:cxn ang="0">
                  <a:pos x="56" y="52"/>
                </a:cxn>
                <a:cxn ang="0">
                  <a:pos x="0" y="33"/>
                </a:cxn>
                <a:cxn ang="0">
                  <a:pos x="1" y="0"/>
                </a:cxn>
              </a:cxnLst>
              <a:rect l="0" t="0" r="r" b="b"/>
              <a:pathLst>
                <a:path w="56" h="52">
                  <a:moveTo>
                    <a:pt x="1" y="0"/>
                  </a:moveTo>
                  <a:lnTo>
                    <a:pt x="44" y="4"/>
                  </a:lnTo>
                  <a:lnTo>
                    <a:pt x="56" y="52"/>
                  </a:lnTo>
                  <a:lnTo>
                    <a:pt x="0" y="3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64D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50" name="Freeform 94"/>
            <p:cNvSpPr>
              <a:spLocks/>
            </p:cNvSpPr>
            <p:nvPr/>
          </p:nvSpPr>
          <p:spPr bwMode="auto">
            <a:xfrm>
              <a:off x="4140" y="2046"/>
              <a:ext cx="82" cy="138"/>
            </a:xfrm>
            <a:custGeom>
              <a:avLst/>
              <a:gdLst/>
              <a:ahLst/>
              <a:cxnLst>
                <a:cxn ang="0">
                  <a:pos x="27" y="5"/>
                </a:cxn>
                <a:cxn ang="0">
                  <a:pos x="82" y="0"/>
                </a:cxn>
                <a:cxn ang="0">
                  <a:pos x="46" y="138"/>
                </a:cxn>
                <a:cxn ang="0">
                  <a:pos x="0" y="102"/>
                </a:cxn>
                <a:cxn ang="0">
                  <a:pos x="27" y="5"/>
                </a:cxn>
              </a:cxnLst>
              <a:rect l="0" t="0" r="r" b="b"/>
              <a:pathLst>
                <a:path w="82" h="138">
                  <a:moveTo>
                    <a:pt x="27" y="5"/>
                  </a:moveTo>
                  <a:lnTo>
                    <a:pt x="82" y="0"/>
                  </a:lnTo>
                  <a:lnTo>
                    <a:pt x="46" y="138"/>
                  </a:lnTo>
                  <a:lnTo>
                    <a:pt x="0" y="102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rgbClr val="664D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51" name="Freeform 95"/>
            <p:cNvSpPr>
              <a:spLocks/>
            </p:cNvSpPr>
            <p:nvPr/>
          </p:nvSpPr>
          <p:spPr bwMode="auto">
            <a:xfrm>
              <a:off x="4084" y="1861"/>
              <a:ext cx="228" cy="339"/>
            </a:xfrm>
            <a:custGeom>
              <a:avLst/>
              <a:gdLst/>
              <a:ahLst/>
              <a:cxnLst>
                <a:cxn ang="0">
                  <a:pos x="85" y="13"/>
                </a:cxn>
                <a:cxn ang="0">
                  <a:pos x="0" y="148"/>
                </a:cxn>
                <a:cxn ang="0">
                  <a:pos x="13" y="198"/>
                </a:cxn>
                <a:cxn ang="0">
                  <a:pos x="126" y="181"/>
                </a:cxn>
                <a:cxn ang="0">
                  <a:pos x="86" y="320"/>
                </a:cxn>
                <a:cxn ang="0">
                  <a:pos x="97" y="339"/>
                </a:cxn>
                <a:cxn ang="0">
                  <a:pos x="172" y="332"/>
                </a:cxn>
                <a:cxn ang="0">
                  <a:pos x="172" y="304"/>
                </a:cxn>
                <a:cxn ang="0">
                  <a:pos x="179" y="211"/>
                </a:cxn>
                <a:cxn ang="0">
                  <a:pos x="190" y="153"/>
                </a:cxn>
                <a:cxn ang="0">
                  <a:pos x="203" y="102"/>
                </a:cxn>
                <a:cxn ang="0">
                  <a:pos x="228" y="40"/>
                </a:cxn>
                <a:cxn ang="0">
                  <a:pos x="224" y="33"/>
                </a:cxn>
                <a:cxn ang="0">
                  <a:pos x="170" y="49"/>
                </a:cxn>
                <a:cxn ang="0">
                  <a:pos x="135" y="140"/>
                </a:cxn>
                <a:cxn ang="0">
                  <a:pos x="64" y="138"/>
                </a:cxn>
                <a:cxn ang="0">
                  <a:pos x="131" y="7"/>
                </a:cxn>
                <a:cxn ang="0">
                  <a:pos x="118" y="0"/>
                </a:cxn>
                <a:cxn ang="0">
                  <a:pos x="85" y="13"/>
                </a:cxn>
              </a:cxnLst>
              <a:rect l="0" t="0" r="r" b="b"/>
              <a:pathLst>
                <a:path w="228" h="339">
                  <a:moveTo>
                    <a:pt x="85" y="13"/>
                  </a:moveTo>
                  <a:lnTo>
                    <a:pt x="0" y="148"/>
                  </a:lnTo>
                  <a:lnTo>
                    <a:pt x="13" y="198"/>
                  </a:lnTo>
                  <a:lnTo>
                    <a:pt x="126" y="181"/>
                  </a:lnTo>
                  <a:lnTo>
                    <a:pt x="86" y="320"/>
                  </a:lnTo>
                  <a:lnTo>
                    <a:pt x="97" y="339"/>
                  </a:lnTo>
                  <a:lnTo>
                    <a:pt x="172" y="332"/>
                  </a:lnTo>
                  <a:lnTo>
                    <a:pt x="172" y="304"/>
                  </a:lnTo>
                  <a:lnTo>
                    <a:pt x="179" y="211"/>
                  </a:lnTo>
                  <a:lnTo>
                    <a:pt x="190" y="153"/>
                  </a:lnTo>
                  <a:lnTo>
                    <a:pt x="203" y="102"/>
                  </a:lnTo>
                  <a:lnTo>
                    <a:pt x="228" y="40"/>
                  </a:lnTo>
                  <a:lnTo>
                    <a:pt x="224" y="33"/>
                  </a:lnTo>
                  <a:lnTo>
                    <a:pt x="170" y="49"/>
                  </a:lnTo>
                  <a:lnTo>
                    <a:pt x="135" y="140"/>
                  </a:lnTo>
                  <a:lnTo>
                    <a:pt x="64" y="138"/>
                  </a:lnTo>
                  <a:lnTo>
                    <a:pt x="131" y="7"/>
                  </a:lnTo>
                  <a:lnTo>
                    <a:pt x="118" y="0"/>
                  </a:lnTo>
                  <a:lnTo>
                    <a:pt x="85" y="13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52" name="Freeform 96"/>
            <p:cNvSpPr>
              <a:spLocks/>
            </p:cNvSpPr>
            <p:nvPr/>
          </p:nvSpPr>
          <p:spPr bwMode="auto">
            <a:xfrm>
              <a:off x="4223" y="1864"/>
              <a:ext cx="92" cy="48"/>
            </a:xfrm>
            <a:custGeom>
              <a:avLst/>
              <a:gdLst/>
              <a:ahLst/>
              <a:cxnLst>
                <a:cxn ang="0">
                  <a:pos x="31" y="48"/>
                </a:cxn>
                <a:cxn ang="0">
                  <a:pos x="92" y="37"/>
                </a:cxn>
                <a:cxn ang="0">
                  <a:pos x="49" y="0"/>
                </a:cxn>
                <a:cxn ang="0">
                  <a:pos x="0" y="24"/>
                </a:cxn>
                <a:cxn ang="0">
                  <a:pos x="31" y="48"/>
                </a:cxn>
              </a:cxnLst>
              <a:rect l="0" t="0" r="r" b="b"/>
              <a:pathLst>
                <a:path w="92" h="48">
                  <a:moveTo>
                    <a:pt x="31" y="48"/>
                  </a:moveTo>
                  <a:lnTo>
                    <a:pt x="92" y="37"/>
                  </a:lnTo>
                  <a:lnTo>
                    <a:pt x="49" y="0"/>
                  </a:lnTo>
                  <a:lnTo>
                    <a:pt x="0" y="24"/>
                  </a:lnTo>
                  <a:lnTo>
                    <a:pt x="31" y="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53" name="Freeform 97"/>
            <p:cNvSpPr>
              <a:spLocks/>
            </p:cNvSpPr>
            <p:nvPr/>
          </p:nvSpPr>
          <p:spPr bwMode="auto">
            <a:xfrm>
              <a:off x="4110" y="1839"/>
              <a:ext cx="108" cy="43"/>
            </a:xfrm>
            <a:custGeom>
              <a:avLst/>
              <a:gdLst/>
              <a:ahLst/>
              <a:cxnLst>
                <a:cxn ang="0">
                  <a:pos x="36" y="29"/>
                </a:cxn>
                <a:cxn ang="0">
                  <a:pos x="55" y="43"/>
                </a:cxn>
                <a:cxn ang="0">
                  <a:pos x="108" y="30"/>
                </a:cxn>
                <a:cxn ang="0">
                  <a:pos x="73" y="0"/>
                </a:cxn>
                <a:cxn ang="0">
                  <a:pos x="0" y="2"/>
                </a:cxn>
                <a:cxn ang="0">
                  <a:pos x="36" y="29"/>
                </a:cxn>
              </a:cxnLst>
              <a:rect l="0" t="0" r="r" b="b"/>
              <a:pathLst>
                <a:path w="108" h="43">
                  <a:moveTo>
                    <a:pt x="36" y="29"/>
                  </a:moveTo>
                  <a:lnTo>
                    <a:pt x="55" y="43"/>
                  </a:lnTo>
                  <a:lnTo>
                    <a:pt x="108" y="30"/>
                  </a:lnTo>
                  <a:lnTo>
                    <a:pt x="73" y="0"/>
                  </a:lnTo>
                  <a:lnTo>
                    <a:pt x="0" y="2"/>
                  </a:lnTo>
                  <a:lnTo>
                    <a:pt x="36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54" name="Freeform 98"/>
            <p:cNvSpPr>
              <a:spLocks/>
            </p:cNvSpPr>
            <p:nvPr/>
          </p:nvSpPr>
          <p:spPr bwMode="auto">
            <a:xfrm>
              <a:off x="4226" y="2348"/>
              <a:ext cx="54" cy="154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54" y="32"/>
                </a:cxn>
                <a:cxn ang="0">
                  <a:pos x="54" y="121"/>
                </a:cxn>
                <a:cxn ang="0">
                  <a:pos x="13" y="154"/>
                </a:cxn>
                <a:cxn ang="0">
                  <a:pos x="0" y="57"/>
                </a:cxn>
                <a:cxn ang="0">
                  <a:pos x="46" y="0"/>
                </a:cxn>
              </a:cxnLst>
              <a:rect l="0" t="0" r="r" b="b"/>
              <a:pathLst>
                <a:path w="54" h="154">
                  <a:moveTo>
                    <a:pt x="46" y="0"/>
                  </a:moveTo>
                  <a:lnTo>
                    <a:pt x="54" y="32"/>
                  </a:lnTo>
                  <a:lnTo>
                    <a:pt x="54" y="121"/>
                  </a:lnTo>
                  <a:lnTo>
                    <a:pt x="13" y="154"/>
                  </a:lnTo>
                  <a:lnTo>
                    <a:pt x="0" y="57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55" name="Freeform 99"/>
            <p:cNvSpPr>
              <a:spLocks/>
            </p:cNvSpPr>
            <p:nvPr/>
          </p:nvSpPr>
          <p:spPr bwMode="auto">
            <a:xfrm>
              <a:off x="4128" y="2425"/>
              <a:ext cx="116" cy="116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116" y="73"/>
                </a:cxn>
                <a:cxn ang="0">
                  <a:pos x="78" y="93"/>
                </a:cxn>
                <a:cxn ang="0">
                  <a:pos x="6" y="116"/>
                </a:cxn>
                <a:cxn ang="0">
                  <a:pos x="0" y="106"/>
                </a:cxn>
                <a:cxn ang="0">
                  <a:pos x="10" y="19"/>
                </a:cxn>
                <a:cxn ang="0">
                  <a:pos x="112" y="0"/>
                </a:cxn>
              </a:cxnLst>
              <a:rect l="0" t="0" r="r" b="b"/>
              <a:pathLst>
                <a:path w="116" h="116">
                  <a:moveTo>
                    <a:pt x="112" y="0"/>
                  </a:moveTo>
                  <a:lnTo>
                    <a:pt x="116" y="73"/>
                  </a:lnTo>
                  <a:lnTo>
                    <a:pt x="78" y="93"/>
                  </a:lnTo>
                  <a:lnTo>
                    <a:pt x="6" y="116"/>
                  </a:lnTo>
                  <a:lnTo>
                    <a:pt x="0" y="106"/>
                  </a:lnTo>
                  <a:lnTo>
                    <a:pt x="10" y="19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8FD1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56" name="Freeform 100"/>
            <p:cNvSpPr>
              <a:spLocks/>
            </p:cNvSpPr>
            <p:nvPr/>
          </p:nvSpPr>
          <p:spPr bwMode="auto">
            <a:xfrm>
              <a:off x="4071" y="2408"/>
              <a:ext cx="75" cy="129"/>
            </a:xfrm>
            <a:custGeom>
              <a:avLst/>
              <a:gdLst/>
              <a:ahLst/>
              <a:cxnLst>
                <a:cxn ang="0">
                  <a:pos x="75" y="53"/>
                </a:cxn>
                <a:cxn ang="0">
                  <a:pos x="63" y="129"/>
                </a:cxn>
                <a:cxn ang="0">
                  <a:pos x="0" y="78"/>
                </a:cxn>
                <a:cxn ang="0">
                  <a:pos x="14" y="0"/>
                </a:cxn>
                <a:cxn ang="0">
                  <a:pos x="28" y="1"/>
                </a:cxn>
                <a:cxn ang="0">
                  <a:pos x="75" y="53"/>
                </a:cxn>
              </a:cxnLst>
              <a:rect l="0" t="0" r="r" b="b"/>
              <a:pathLst>
                <a:path w="75" h="129">
                  <a:moveTo>
                    <a:pt x="75" y="53"/>
                  </a:moveTo>
                  <a:lnTo>
                    <a:pt x="63" y="129"/>
                  </a:lnTo>
                  <a:lnTo>
                    <a:pt x="0" y="78"/>
                  </a:lnTo>
                  <a:lnTo>
                    <a:pt x="14" y="0"/>
                  </a:lnTo>
                  <a:lnTo>
                    <a:pt x="28" y="1"/>
                  </a:lnTo>
                  <a:lnTo>
                    <a:pt x="75" y="53"/>
                  </a:lnTo>
                  <a:close/>
                </a:path>
              </a:pathLst>
            </a:custGeom>
            <a:solidFill>
              <a:srgbClr val="3EB37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57" name="Freeform 101"/>
            <p:cNvSpPr>
              <a:spLocks/>
            </p:cNvSpPr>
            <p:nvPr/>
          </p:nvSpPr>
          <p:spPr bwMode="auto">
            <a:xfrm>
              <a:off x="4036" y="2169"/>
              <a:ext cx="92" cy="8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4" y="0"/>
                </a:cxn>
                <a:cxn ang="0">
                  <a:pos x="92" y="12"/>
                </a:cxn>
                <a:cxn ang="0">
                  <a:pos x="56" y="80"/>
                </a:cxn>
                <a:cxn ang="0">
                  <a:pos x="37" y="57"/>
                </a:cxn>
                <a:cxn ang="0">
                  <a:pos x="4" y="62"/>
                </a:cxn>
                <a:cxn ang="0">
                  <a:pos x="0" y="4"/>
                </a:cxn>
              </a:cxnLst>
              <a:rect l="0" t="0" r="r" b="b"/>
              <a:pathLst>
                <a:path w="92" h="80">
                  <a:moveTo>
                    <a:pt x="0" y="4"/>
                  </a:moveTo>
                  <a:lnTo>
                    <a:pt x="44" y="0"/>
                  </a:lnTo>
                  <a:lnTo>
                    <a:pt x="92" y="12"/>
                  </a:lnTo>
                  <a:lnTo>
                    <a:pt x="56" y="80"/>
                  </a:lnTo>
                  <a:lnTo>
                    <a:pt x="37" y="57"/>
                  </a:lnTo>
                  <a:lnTo>
                    <a:pt x="4" y="6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8C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58" name="Freeform 102"/>
            <p:cNvSpPr>
              <a:spLocks/>
            </p:cNvSpPr>
            <p:nvPr/>
          </p:nvSpPr>
          <p:spPr bwMode="auto">
            <a:xfrm>
              <a:off x="4160" y="2181"/>
              <a:ext cx="49" cy="104"/>
            </a:xfrm>
            <a:custGeom>
              <a:avLst/>
              <a:gdLst/>
              <a:ahLst/>
              <a:cxnLst>
                <a:cxn ang="0">
                  <a:pos x="49" y="98"/>
                </a:cxn>
                <a:cxn ang="0">
                  <a:pos x="46" y="104"/>
                </a:cxn>
                <a:cxn ang="0">
                  <a:pos x="0" y="97"/>
                </a:cxn>
                <a:cxn ang="0">
                  <a:pos x="18" y="37"/>
                </a:cxn>
                <a:cxn ang="0">
                  <a:pos x="21" y="0"/>
                </a:cxn>
                <a:cxn ang="0">
                  <a:pos x="37" y="21"/>
                </a:cxn>
                <a:cxn ang="0">
                  <a:pos x="47" y="57"/>
                </a:cxn>
                <a:cxn ang="0">
                  <a:pos x="43" y="92"/>
                </a:cxn>
                <a:cxn ang="0">
                  <a:pos x="49" y="98"/>
                </a:cxn>
              </a:cxnLst>
              <a:rect l="0" t="0" r="r" b="b"/>
              <a:pathLst>
                <a:path w="49" h="104">
                  <a:moveTo>
                    <a:pt x="49" y="98"/>
                  </a:moveTo>
                  <a:lnTo>
                    <a:pt x="46" y="104"/>
                  </a:lnTo>
                  <a:lnTo>
                    <a:pt x="0" y="97"/>
                  </a:lnTo>
                  <a:lnTo>
                    <a:pt x="18" y="37"/>
                  </a:lnTo>
                  <a:lnTo>
                    <a:pt x="21" y="0"/>
                  </a:lnTo>
                  <a:lnTo>
                    <a:pt x="37" y="21"/>
                  </a:lnTo>
                  <a:lnTo>
                    <a:pt x="47" y="57"/>
                  </a:lnTo>
                  <a:lnTo>
                    <a:pt x="43" y="92"/>
                  </a:lnTo>
                  <a:lnTo>
                    <a:pt x="49" y="9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59" name="Freeform 103"/>
            <p:cNvSpPr>
              <a:spLocks/>
            </p:cNvSpPr>
            <p:nvPr/>
          </p:nvSpPr>
          <p:spPr bwMode="auto">
            <a:xfrm>
              <a:off x="4126" y="2289"/>
              <a:ext cx="77" cy="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" y="11"/>
                </a:cxn>
                <a:cxn ang="0">
                  <a:pos x="77" y="45"/>
                </a:cxn>
                <a:cxn ang="0">
                  <a:pos x="28" y="98"/>
                </a:cxn>
                <a:cxn ang="0">
                  <a:pos x="20" y="76"/>
                </a:cxn>
                <a:cxn ang="0">
                  <a:pos x="0" y="65"/>
                </a:cxn>
                <a:cxn ang="0">
                  <a:pos x="0" y="0"/>
                </a:cxn>
              </a:cxnLst>
              <a:rect l="0" t="0" r="r" b="b"/>
              <a:pathLst>
                <a:path w="77" h="98">
                  <a:moveTo>
                    <a:pt x="0" y="0"/>
                  </a:moveTo>
                  <a:lnTo>
                    <a:pt x="55" y="11"/>
                  </a:lnTo>
                  <a:lnTo>
                    <a:pt x="77" y="45"/>
                  </a:lnTo>
                  <a:lnTo>
                    <a:pt x="28" y="98"/>
                  </a:lnTo>
                  <a:lnTo>
                    <a:pt x="20" y="76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60" name="Freeform 104"/>
            <p:cNvSpPr>
              <a:spLocks/>
            </p:cNvSpPr>
            <p:nvPr/>
          </p:nvSpPr>
          <p:spPr bwMode="auto">
            <a:xfrm>
              <a:off x="4052" y="2298"/>
              <a:ext cx="88" cy="7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88" y="0"/>
                </a:cxn>
                <a:cxn ang="0">
                  <a:pos x="84" y="60"/>
                </a:cxn>
                <a:cxn ang="0">
                  <a:pos x="64" y="56"/>
                </a:cxn>
                <a:cxn ang="0">
                  <a:pos x="8" y="78"/>
                </a:cxn>
                <a:cxn ang="0">
                  <a:pos x="0" y="67"/>
                </a:cxn>
                <a:cxn ang="0">
                  <a:pos x="9" y="0"/>
                </a:cxn>
              </a:cxnLst>
              <a:rect l="0" t="0" r="r" b="b"/>
              <a:pathLst>
                <a:path w="88" h="78">
                  <a:moveTo>
                    <a:pt x="9" y="0"/>
                  </a:moveTo>
                  <a:lnTo>
                    <a:pt x="88" y="0"/>
                  </a:lnTo>
                  <a:lnTo>
                    <a:pt x="84" y="60"/>
                  </a:lnTo>
                  <a:lnTo>
                    <a:pt x="64" y="56"/>
                  </a:lnTo>
                  <a:lnTo>
                    <a:pt x="8" y="78"/>
                  </a:lnTo>
                  <a:lnTo>
                    <a:pt x="0" y="6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61" name="Freeform 105"/>
            <p:cNvSpPr>
              <a:spLocks/>
            </p:cNvSpPr>
            <p:nvPr/>
          </p:nvSpPr>
          <p:spPr bwMode="auto">
            <a:xfrm>
              <a:off x="4030" y="2255"/>
              <a:ext cx="41" cy="118"/>
            </a:xfrm>
            <a:custGeom>
              <a:avLst/>
              <a:gdLst/>
              <a:ahLst/>
              <a:cxnLst>
                <a:cxn ang="0">
                  <a:pos x="41" y="52"/>
                </a:cxn>
                <a:cxn ang="0">
                  <a:pos x="31" y="118"/>
                </a:cxn>
                <a:cxn ang="0">
                  <a:pos x="0" y="79"/>
                </a:cxn>
                <a:cxn ang="0">
                  <a:pos x="6" y="0"/>
                </a:cxn>
                <a:cxn ang="0">
                  <a:pos x="14" y="0"/>
                </a:cxn>
                <a:cxn ang="0">
                  <a:pos x="41" y="52"/>
                </a:cxn>
              </a:cxnLst>
              <a:rect l="0" t="0" r="r" b="b"/>
              <a:pathLst>
                <a:path w="41" h="118">
                  <a:moveTo>
                    <a:pt x="41" y="52"/>
                  </a:moveTo>
                  <a:lnTo>
                    <a:pt x="31" y="118"/>
                  </a:lnTo>
                  <a:lnTo>
                    <a:pt x="0" y="79"/>
                  </a:lnTo>
                  <a:lnTo>
                    <a:pt x="6" y="0"/>
                  </a:lnTo>
                  <a:lnTo>
                    <a:pt x="14" y="0"/>
                  </a:lnTo>
                  <a:lnTo>
                    <a:pt x="41" y="52"/>
                  </a:lnTo>
                  <a:close/>
                </a:path>
              </a:pathLst>
            </a:custGeom>
            <a:solidFill>
              <a:srgbClr val="3EB37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62" name="Freeform 106"/>
            <p:cNvSpPr>
              <a:spLocks/>
            </p:cNvSpPr>
            <p:nvPr/>
          </p:nvSpPr>
          <p:spPr bwMode="auto">
            <a:xfrm>
              <a:off x="4020" y="2132"/>
              <a:ext cx="255" cy="333"/>
            </a:xfrm>
            <a:custGeom>
              <a:avLst/>
              <a:gdLst/>
              <a:ahLst/>
              <a:cxnLst>
                <a:cxn ang="0">
                  <a:pos x="16" y="48"/>
                </a:cxn>
                <a:cxn ang="0">
                  <a:pos x="20" y="46"/>
                </a:cxn>
                <a:cxn ang="0">
                  <a:pos x="27" y="46"/>
                </a:cxn>
                <a:cxn ang="0">
                  <a:pos x="37" y="46"/>
                </a:cxn>
                <a:cxn ang="0">
                  <a:pos x="49" y="45"/>
                </a:cxn>
                <a:cxn ang="0">
                  <a:pos x="63" y="46"/>
                </a:cxn>
                <a:cxn ang="0">
                  <a:pos x="75" y="48"/>
                </a:cxn>
                <a:cxn ang="0">
                  <a:pos x="86" y="52"/>
                </a:cxn>
                <a:cxn ang="0">
                  <a:pos x="94" y="105"/>
                </a:cxn>
                <a:cxn ang="0">
                  <a:pos x="18" y="121"/>
                </a:cxn>
                <a:cxn ang="0">
                  <a:pos x="52" y="176"/>
                </a:cxn>
                <a:cxn ang="0">
                  <a:pos x="60" y="174"/>
                </a:cxn>
                <a:cxn ang="0">
                  <a:pos x="75" y="172"/>
                </a:cxn>
                <a:cxn ang="0">
                  <a:pos x="93" y="170"/>
                </a:cxn>
                <a:cxn ang="0">
                  <a:pos x="114" y="170"/>
                </a:cxn>
                <a:cxn ang="0">
                  <a:pos x="134" y="172"/>
                </a:cxn>
                <a:cxn ang="0">
                  <a:pos x="151" y="179"/>
                </a:cxn>
                <a:cxn ang="0">
                  <a:pos x="165" y="191"/>
                </a:cxn>
                <a:cxn ang="0">
                  <a:pos x="169" y="251"/>
                </a:cxn>
                <a:cxn ang="0">
                  <a:pos x="64" y="277"/>
                </a:cxn>
                <a:cxn ang="0">
                  <a:pos x="126" y="333"/>
                </a:cxn>
                <a:cxn ang="0">
                  <a:pos x="137" y="332"/>
                </a:cxn>
                <a:cxn ang="0">
                  <a:pos x="155" y="329"/>
                </a:cxn>
                <a:cxn ang="0">
                  <a:pos x="179" y="324"/>
                </a:cxn>
                <a:cxn ang="0">
                  <a:pos x="204" y="313"/>
                </a:cxn>
                <a:cxn ang="0">
                  <a:pos x="227" y="299"/>
                </a:cxn>
                <a:cxn ang="0">
                  <a:pos x="244" y="279"/>
                </a:cxn>
                <a:cxn ang="0">
                  <a:pos x="254" y="252"/>
                </a:cxn>
                <a:cxn ang="0">
                  <a:pos x="251" y="208"/>
                </a:cxn>
                <a:cxn ang="0">
                  <a:pos x="194" y="147"/>
                </a:cxn>
                <a:cxn ang="0">
                  <a:pos x="178" y="145"/>
                </a:cxn>
                <a:cxn ang="0">
                  <a:pos x="175" y="145"/>
                </a:cxn>
                <a:cxn ang="0">
                  <a:pos x="173" y="143"/>
                </a:cxn>
                <a:cxn ang="0">
                  <a:pos x="170" y="143"/>
                </a:cxn>
                <a:cxn ang="0">
                  <a:pos x="166" y="142"/>
                </a:cxn>
                <a:cxn ang="0">
                  <a:pos x="161" y="141"/>
                </a:cxn>
                <a:cxn ang="0">
                  <a:pos x="155" y="141"/>
                </a:cxn>
                <a:cxn ang="0">
                  <a:pos x="154" y="139"/>
                </a:cxn>
                <a:cxn ang="0">
                  <a:pos x="155" y="138"/>
                </a:cxn>
                <a:cxn ang="0">
                  <a:pos x="161" y="134"/>
                </a:cxn>
                <a:cxn ang="0">
                  <a:pos x="166" y="127"/>
                </a:cxn>
                <a:cxn ang="0">
                  <a:pos x="171" y="11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71" y="76"/>
                </a:cxn>
                <a:cxn ang="0">
                  <a:pos x="162" y="50"/>
                </a:cxn>
                <a:cxn ang="0">
                  <a:pos x="80" y="0"/>
                </a:cxn>
                <a:cxn ang="0">
                  <a:pos x="15" y="48"/>
                </a:cxn>
              </a:cxnLst>
              <a:rect l="0" t="0" r="r" b="b"/>
              <a:pathLst>
                <a:path w="255" h="333">
                  <a:moveTo>
                    <a:pt x="15" y="48"/>
                  </a:moveTo>
                  <a:lnTo>
                    <a:pt x="16" y="48"/>
                  </a:lnTo>
                  <a:lnTo>
                    <a:pt x="18" y="48"/>
                  </a:lnTo>
                  <a:lnTo>
                    <a:pt x="20" y="46"/>
                  </a:lnTo>
                  <a:lnTo>
                    <a:pt x="23" y="46"/>
                  </a:lnTo>
                  <a:lnTo>
                    <a:pt x="27" y="46"/>
                  </a:lnTo>
                  <a:lnTo>
                    <a:pt x="32" y="46"/>
                  </a:lnTo>
                  <a:lnTo>
                    <a:pt x="37" y="46"/>
                  </a:lnTo>
                  <a:lnTo>
                    <a:pt x="44" y="46"/>
                  </a:lnTo>
                  <a:lnTo>
                    <a:pt x="49" y="45"/>
                  </a:lnTo>
                  <a:lnTo>
                    <a:pt x="56" y="46"/>
                  </a:lnTo>
                  <a:lnTo>
                    <a:pt x="63" y="46"/>
                  </a:lnTo>
                  <a:lnTo>
                    <a:pt x="69" y="48"/>
                  </a:lnTo>
                  <a:lnTo>
                    <a:pt x="75" y="48"/>
                  </a:lnTo>
                  <a:lnTo>
                    <a:pt x="81" y="50"/>
                  </a:lnTo>
                  <a:lnTo>
                    <a:pt x="86" y="52"/>
                  </a:lnTo>
                  <a:lnTo>
                    <a:pt x="93" y="56"/>
                  </a:lnTo>
                  <a:lnTo>
                    <a:pt x="94" y="105"/>
                  </a:lnTo>
                  <a:lnTo>
                    <a:pt x="65" y="119"/>
                  </a:lnTo>
                  <a:lnTo>
                    <a:pt x="18" y="121"/>
                  </a:lnTo>
                  <a:lnTo>
                    <a:pt x="51" y="176"/>
                  </a:lnTo>
                  <a:lnTo>
                    <a:pt x="52" y="176"/>
                  </a:lnTo>
                  <a:lnTo>
                    <a:pt x="55" y="175"/>
                  </a:lnTo>
                  <a:lnTo>
                    <a:pt x="60" y="174"/>
                  </a:lnTo>
                  <a:lnTo>
                    <a:pt x="67" y="174"/>
                  </a:lnTo>
                  <a:lnTo>
                    <a:pt x="75" y="172"/>
                  </a:lnTo>
                  <a:lnTo>
                    <a:pt x="84" y="171"/>
                  </a:lnTo>
                  <a:lnTo>
                    <a:pt x="93" y="170"/>
                  </a:lnTo>
                  <a:lnTo>
                    <a:pt x="104" y="170"/>
                  </a:lnTo>
                  <a:lnTo>
                    <a:pt x="114" y="170"/>
                  </a:lnTo>
                  <a:lnTo>
                    <a:pt x="125" y="171"/>
                  </a:lnTo>
                  <a:lnTo>
                    <a:pt x="134" y="172"/>
                  </a:lnTo>
                  <a:lnTo>
                    <a:pt x="143" y="175"/>
                  </a:lnTo>
                  <a:lnTo>
                    <a:pt x="151" y="179"/>
                  </a:lnTo>
                  <a:lnTo>
                    <a:pt x="159" y="184"/>
                  </a:lnTo>
                  <a:lnTo>
                    <a:pt x="165" y="191"/>
                  </a:lnTo>
                  <a:lnTo>
                    <a:pt x="170" y="199"/>
                  </a:lnTo>
                  <a:lnTo>
                    <a:pt x="169" y="251"/>
                  </a:lnTo>
                  <a:lnTo>
                    <a:pt x="129" y="279"/>
                  </a:lnTo>
                  <a:lnTo>
                    <a:pt x="64" y="277"/>
                  </a:lnTo>
                  <a:lnTo>
                    <a:pt x="125" y="333"/>
                  </a:lnTo>
                  <a:lnTo>
                    <a:pt x="126" y="333"/>
                  </a:lnTo>
                  <a:lnTo>
                    <a:pt x="130" y="333"/>
                  </a:lnTo>
                  <a:lnTo>
                    <a:pt x="137" y="332"/>
                  </a:lnTo>
                  <a:lnTo>
                    <a:pt x="146" y="332"/>
                  </a:lnTo>
                  <a:lnTo>
                    <a:pt x="155" y="329"/>
                  </a:lnTo>
                  <a:lnTo>
                    <a:pt x="167" y="326"/>
                  </a:lnTo>
                  <a:lnTo>
                    <a:pt x="179" y="324"/>
                  </a:lnTo>
                  <a:lnTo>
                    <a:pt x="193" y="318"/>
                  </a:lnTo>
                  <a:lnTo>
                    <a:pt x="204" y="313"/>
                  </a:lnTo>
                  <a:lnTo>
                    <a:pt x="216" y="306"/>
                  </a:lnTo>
                  <a:lnTo>
                    <a:pt x="227" y="299"/>
                  </a:lnTo>
                  <a:lnTo>
                    <a:pt x="236" y="289"/>
                  </a:lnTo>
                  <a:lnTo>
                    <a:pt x="244" y="279"/>
                  </a:lnTo>
                  <a:lnTo>
                    <a:pt x="251" y="265"/>
                  </a:lnTo>
                  <a:lnTo>
                    <a:pt x="254" y="252"/>
                  </a:lnTo>
                  <a:lnTo>
                    <a:pt x="255" y="235"/>
                  </a:lnTo>
                  <a:lnTo>
                    <a:pt x="251" y="208"/>
                  </a:lnTo>
                  <a:lnTo>
                    <a:pt x="230" y="170"/>
                  </a:lnTo>
                  <a:lnTo>
                    <a:pt x="194" y="147"/>
                  </a:lnTo>
                  <a:lnTo>
                    <a:pt x="179" y="146"/>
                  </a:lnTo>
                  <a:lnTo>
                    <a:pt x="178" y="145"/>
                  </a:lnTo>
                  <a:lnTo>
                    <a:pt x="177" y="145"/>
                  </a:lnTo>
                  <a:lnTo>
                    <a:pt x="175" y="145"/>
                  </a:lnTo>
                  <a:lnTo>
                    <a:pt x="174" y="143"/>
                  </a:lnTo>
                  <a:lnTo>
                    <a:pt x="173" y="143"/>
                  </a:lnTo>
                  <a:lnTo>
                    <a:pt x="171" y="143"/>
                  </a:lnTo>
                  <a:lnTo>
                    <a:pt x="170" y="143"/>
                  </a:lnTo>
                  <a:lnTo>
                    <a:pt x="167" y="142"/>
                  </a:lnTo>
                  <a:lnTo>
                    <a:pt x="166" y="142"/>
                  </a:lnTo>
                  <a:lnTo>
                    <a:pt x="163" y="142"/>
                  </a:lnTo>
                  <a:lnTo>
                    <a:pt x="161" y="141"/>
                  </a:lnTo>
                  <a:lnTo>
                    <a:pt x="159" y="141"/>
                  </a:lnTo>
                  <a:lnTo>
                    <a:pt x="155" y="141"/>
                  </a:lnTo>
                  <a:lnTo>
                    <a:pt x="154" y="141"/>
                  </a:lnTo>
                  <a:lnTo>
                    <a:pt x="154" y="139"/>
                  </a:lnTo>
                  <a:lnTo>
                    <a:pt x="154" y="139"/>
                  </a:lnTo>
                  <a:lnTo>
                    <a:pt x="155" y="138"/>
                  </a:lnTo>
                  <a:lnTo>
                    <a:pt x="158" y="137"/>
                  </a:lnTo>
                  <a:lnTo>
                    <a:pt x="161" y="134"/>
                  </a:lnTo>
                  <a:lnTo>
                    <a:pt x="163" y="131"/>
                  </a:lnTo>
                  <a:lnTo>
                    <a:pt x="166" y="127"/>
                  </a:lnTo>
                  <a:lnTo>
                    <a:pt x="169" y="123"/>
                  </a:lnTo>
                  <a:lnTo>
                    <a:pt x="171" y="119"/>
                  </a:lnTo>
                  <a:lnTo>
                    <a:pt x="173" y="113"/>
                  </a:lnTo>
                  <a:lnTo>
                    <a:pt x="174" y="107"/>
                  </a:lnTo>
                  <a:lnTo>
                    <a:pt x="174" y="101"/>
                  </a:lnTo>
                  <a:lnTo>
                    <a:pt x="174" y="93"/>
                  </a:lnTo>
                  <a:lnTo>
                    <a:pt x="174" y="85"/>
                  </a:lnTo>
                  <a:lnTo>
                    <a:pt x="171" y="76"/>
                  </a:lnTo>
                  <a:lnTo>
                    <a:pt x="167" y="65"/>
                  </a:lnTo>
                  <a:lnTo>
                    <a:pt x="162" y="50"/>
                  </a:lnTo>
                  <a:lnTo>
                    <a:pt x="120" y="16"/>
                  </a:lnTo>
                  <a:lnTo>
                    <a:pt x="80" y="0"/>
                  </a:lnTo>
                  <a:lnTo>
                    <a:pt x="0" y="5"/>
                  </a:lnTo>
                  <a:lnTo>
                    <a:pt x="15" y="48"/>
                  </a:lnTo>
                  <a:close/>
                </a:path>
              </a:pathLst>
            </a:custGeom>
            <a:solidFill>
              <a:srgbClr val="ABDB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63" name="Freeform 107"/>
            <p:cNvSpPr>
              <a:spLocks/>
            </p:cNvSpPr>
            <p:nvPr/>
          </p:nvSpPr>
          <p:spPr bwMode="auto">
            <a:xfrm>
              <a:off x="3783" y="1892"/>
              <a:ext cx="280" cy="74"/>
            </a:xfrm>
            <a:custGeom>
              <a:avLst/>
              <a:gdLst/>
              <a:ahLst/>
              <a:cxnLst>
                <a:cxn ang="0">
                  <a:pos x="7" y="26"/>
                </a:cxn>
                <a:cxn ang="0">
                  <a:pos x="97" y="21"/>
                </a:cxn>
                <a:cxn ang="0">
                  <a:pos x="239" y="0"/>
                </a:cxn>
                <a:cxn ang="0">
                  <a:pos x="280" y="32"/>
                </a:cxn>
                <a:cxn ang="0">
                  <a:pos x="278" y="42"/>
                </a:cxn>
                <a:cxn ang="0">
                  <a:pos x="0" y="74"/>
                </a:cxn>
                <a:cxn ang="0">
                  <a:pos x="7" y="26"/>
                </a:cxn>
              </a:cxnLst>
              <a:rect l="0" t="0" r="r" b="b"/>
              <a:pathLst>
                <a:path w="280" h="74">
                  <a:moveTo>
                    <a:pt x="7" y="26"/>
                  </a:moveTo>
                  <a:lnTo>
                    <a:pt x="97" y="21"/>
                  </a:lnTo>
                  <a:lnTo>
                    <a:pt x="239" y="0"/>
                  </a:lnTo>
                  <a:lnTo>
                    <a:pt x="280" y="32"/>
                  </a:lnTo>
                  <a:lnTo>
                    <a:pt x="278" y="42"/>
                  </a:lnTo>
                  <a:lnTo>
                    <a:pt x="0" y="74"/>
                  </a:lnTo>
                  <a:lnTo>
                    <a:pt x="7" y="26"/>
                  </a:lnTo>
                  <a:close/>
                </a:path>
              </a:pathLst>
            </a:custGeom>
            <a:solidFill>
              <a:srgbClr val="FF00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64" name="Freeform 108"/>
            <p:cNvSpPr>
              <a:spLocks/>
            </p:cNvSpPr>
            <p:nvPr/>
          </p:nvSpPr>
          <p:spPr bwMode="auto">
            <a:xfrm>
              <a:off x="3862" y="1852"/>
              <a:ext cx="67" cy="1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65"/>
                </a:cxn>
                <a:cxn ang="0">
                  <a:pos x="67" y="102"/>
                </a:cxn>
                <a:cxn ang="0">
                  <a:pos x="43" y="7"/>
                </a:cxn>
                <a:cxn ang="0">
                  <a:pos x="0" y="0"/>
                </a:cxn>
              </a:cxnLst>
              <a:rect l="0" t="0" r="r" b="b"/>
              <a:pathLst>
                <a:path w="67" h="102">
                  <a:moveTo>
                    <a:pt x="0" y="0"/>
                  </a:moveTo>
                  <a:lnTo>
                    <a:pt x="16" y="65"/>
                  </a:lnTo>
                  <a:lnTo>
                    <a:pt x="67" y="102"/>
                  </a:lnTo>
                  <a:lnTo>
                    <a:pt x="43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65" name="Freeform 109"/>
            <p:cNvSpPr>
              <a:spLocks/>
            </p:cNvSpPr>
            <p:nvPr/>
          </p:nvSpPr>
          <p:spPr bwMode="auto">
            <a:xfrm>
              <a:off x="3849" y="1860"/>
              <a:ext cx="120" cy="131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66" y="86"/>
                </a:cxn>
                <a:cxn ang="0">
                  <a:pos x="56" y="14"/>
                </a:cxn>
                <a:cxn ang="0">
                  <a:pos x="93" y="0"/>
                </a:cxn>
                <a:cxn ang="0">
                  <a:pos x="120" y="113"/>
                </a:cxn>
                <a:cxn ang="0">
                  <a:pos x="9" y="131"/>
                </a:cxn>
                <a:cxn ang="0">
                  <a:pos x="0" y="94"/>
                </a:cxn>
              </a:cxnLst>
              <a:rect l="0" t="0" r="r" b="b"/>
              <a:pathLst>
                <a:path w="120" h="131">
                  <a:moveTo>
                    <a:pt x="0" y="94"/>
                  </a:moveTo>
                  <a:lnTo>
                    <a:pt x="66" y="86"/>
                  </a:lnTo>
                  <a:lnTo>
                    <a:pt x="56" y="14"/>
                  </a:lnTo>
                  <a:lnTo>
                    <a:pt x="93" y="0"/>
                  </a:lnTo>
                  <a:lnTo>
                    <a:pt x="120" y="113"/>
                  </a:lnTo>
                  <a:lnTo>
                    <a:pt x="9" y="131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5ABD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66" name="Freeform 110"/>
            <p:cNvSpPr>
              <a:spLocks/>
            </p:cNvSpPr>
            <p:nvPr/>
          </p:nvSpPr>
          <p:spPr bwMode="auto">
            <a:xfrm>
              <a:off x="3919" y="1928"/>
              <a:ext cx="144" cy="185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11" y="165"/>
                </a:cxn>
                <a:cxn ang="0">
                  <a:pos x="71" y="185"/>
                </a:cxn>
                <a:cxn ang="0">
                  <a:pos x="65" y="55"/>
                </a:cxn>
                <a:cxn ang="0">
                  <a:pos x="144" y="38"/>
                </a:cxn>
                <a:cxn ang="0">
                  <a:pos x="142" y="0"/>
                </a:cxn>
                <a:cxn ang="0">
                  <a:pos x="40" y="13"/>
                </a:cxn>
                <a:cxn ang="0">
                  <a:pos x="38" y="58"/>
                </a:cxn>
                <a:cxn ang="0">
                  <a:pos x="0" y="71"/>
                </a:cxn>
              </a:cxnLst>
              <a:rect l="0" t="0" r="r" b="b"/>
              <a:pathLst>
                <a:path w="144" h="185">
                  <a:moveTo>
                    <a:pt x="0" y="71"/>
                  </a:moveTo>
                  <a:lnTo>
                    <a:pt x="11" y="165"/>
                  </a:lnTo>
                  <a:lnTo>
                    <a:pt x="71" y="185"/>
                  </a:lnTo>
                  <a:lnTo>
                    <a:pt x="65" y="55"/>
                  </a:lnTo>
                  <a:lnTo>
                    <a:pt x="144" y="38"/>
                  </a:lnTo>
                  <a:lnTo>
                    <a:pt x="142" y="0"/>
                  </a:lnTo>
                  <a:lnTo>
                    <a:pt x="40" y="13"/>
                  </a:lnTo>
                  <a:lnTo>
                    <a:pt x="38" y="58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21A6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67" name="Freeform 111"/>
            <p:cNvSpPr>
              <a:spLocks/>
            </p:cNvSpPr>
            <p:nvPr/>
          </p:nvSpPr>
          <p:spPr bwMode="auto">
            <a:xfrm>
              <a:off x="3862" y="1853"/>
              <a:ext cx="201" cy="272"/>
            </a:xfrm>
            <a:custGeom>
              <a:avLst/>
              <a:gdLst/>
              <a:ahLst/>
              <a:cxnLst>
                <a:cxn ang="0">
                  <a:pos x="75" y="10"/>
                </a:cxn>
                <a:cxn ang="0">
                  <a:pos x="88" y="113"/>
                </a:cxn>
                <a:cxn ang="0">
                  <a:pos x="0" y="128"/>
                </a:cxn>
                <a:cxn ang="0">
                  <a:pos x="8" y="159"/>
                </a:cxn>
                <a:cxn ang="0">
                  <a:pos x="92" y="146"/>
                </a:cxn>
                <a:cxn ang="0">
                  <a:pos x="109" y="262"/>
                </a:cxn>
                <a:cxn ang="0">
                  <a:pos x="146" y="272"/>
                </a:cxn>
                <a:cxn ang="0">
                  <a:pos x="130" y="138"/>
                </a:cxn>
                <a:cxn ang="0">
                  <a:pos x="198" y="126"/>
                </a:cxn>
                <a:cxn ang="0">
                  <a:pos x="201" y="94"/>
                </a:cxn>
                <a:cxn ang="0">
                  <a:pos x="122" y="106"/>
                </a:cxn>
                <a:cxn ang="0">
                  <a:pos x="112" y="6"/>
                </a:cxn>
                <a:cxn ang="0">
                  <a:pos x="88" y="0"/>
                </a:cxn>
                <a:cxn ang="0">
                  <a:pos x="75" y="10"/>
                </a:cxn>
              </a:cxnLst>
              <a:rect l="0" t="0" r="r" b="b"/>
              <a:pathLst>
                <a:path w="201" h="272">
                  <a:moveTo>
                    <a:pt x="75" y="10"/>
                  </a:moveTo>
                  <a:lnTo>
                    <a:pt x="88" y="113"/>
                  </a:lnTo>
                  <a:lnTo>
                    <a:pt x="0" y="128"/>
                  </a:lnTo>
                  <a:lnTo>
                    <a:pt x="8" y="159"/>
                  </a:lnTo>
                  <a:lnTo>
                    <a:pt x="92" y="146"/>
                  </a:lnTo>
                  <a:lnTo>
                    <a:pt x="109" y="262"/>
                  </a:lnTo>
                  <a:lnTo>
                    <a:pt x="146" y="272"/>
                  </a:lnTo>
                  <a:lnTo>
                    <a:pt x="130" y="138"/>
                  </a:lnTo>
                  <a:lnTo>
                    <a:pt x="198" y="126"/>
                  </a:lnTo>
                  <a:lnTo>
                    <a:pt x="201" y="94"/>
                  </a:lnTo>
                  <a:lnTo>
                    <a:pt x="122" y="106"/>
                  </a:lnTo>
                  <a:lnTo>
                    <a:pt x="112" y="6"/>
                  </a:lnTo>
                  <a:lnTo>
                    <a:pt x="88" y="0"/>
                  </a:lnTo>
                  <a:lnTo>
                    <a:pt x="75" y="10"/>
                  </a:lnTo>
                  <a:close/>
                </a:path>
              </a:pathLst>
            </a:custGeom>
            <a:solidFill>
              <a:srgbClr val="1982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68" name="Freeform 112"/>
            <p:cNvSpPr>
              <a:spLocks/>
            </p:cNvSpPr>
            <p:nvPr/>
          </p:nvSpPr>
          <p:spPr bwMode="auto">
            <a:xfrm>
              <a:off x="3862" y="1828"/>
              <a:ext cx="117" cy="54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44" y="54"/>
                </a:cxn>
                <a:cxn ang="0">
                  <a:pos x="117" y="33"/>
                </a:cxn>
                <a:cxn ang="0">
                  <a:pos x="76" y="0"/>
                </a:cxn>
                <a:cxn ang="0">
                  <a:pos x="0" y="25"/>
                </a:cxn>
              </a:cxnLst>
              <a:rect l="0" t="0" r="r" b="b"/>
              <a:pathLst>
                <a:path w="117" h="54">
                  <a:moveTo>
                    <a:pt x="0" y="25"/>
                  </a:moveTo>
                  <a:lnTo>
                    <a:pt x="44" y="54"/>
                  </a:lnTo>
                  <a:lnTo>
                    <a:pt x="117" y="33"/>
                  </a:lnTo>
                  <a:lnTo>
                    <a:pt x="76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69" name="Freeform 113"/>
            <p:cNvSpPr>
              <a:spLocks/>
            </p:cNvSpPr>
            <p:nvPr/>
          </p:nvSpPr>
          <p:spPr bwMode="auto">
            <a:xfrm>
              <a:off x="3858" y="2129"/>
              <a:ext cx="52" cy="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6"/>
                </a:cxn>
                <a:cxn ang="0">
                  <a:pos x="48" y="47"/>
                </a:cxn>
                <a:cxn ang="0">
                  <a:pos x="36" y="48"/>
                </a:cxn>
                <a:cxn ang="0">
                  <a:pos x="3" y="63"/>
                </a:cxn>
                <a:cxn ang="0">
                  <a:pos x="0" y="0"/>
                </a:cxn>
              </a:cxnLst>
              <a:rect l="0" t="0" r="r" b="b"/>
              <a:pathLst>
                <a:path w="52" h="63">
                  <a:moveTo>
                    <a:pt x="0" y="0"/>
                  </a:moveTo>
                  <a:lnTo>
                    <a:pt x="52" y="6"/>
                  </a:lnTo>
                  <a:lnTo>
                    <a:pt x="48" y="47"/>
                  </a:lnTo>
                  <a:lnTo>
                    <a:pt x="36" y="48"/>
                  </a:lnTo>
                  <a:lnTo>
                    <a:pt x="3" y="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70" name="Freeform 114"/>
            <p:cNvSpPr>
              <a:spLocks/>
            </p:cNvSpPr>
            <p:nvPr/>
          </p:nvSpPr>
          <p:spPr bwMode="auto">
            <a:xfrm>
              <a:off x="3869" y="2132"/>
              <a:ext cx="54" cy="5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35" y="42"/>
                </a:cxn>
                <a:cxn ang="0">
                  <a:pos x="54" y="50"/>
                </a:cxn>
                <a:cxn ang="0">
                  <a:pos x="45" y="0"/>
                </a:cxn>
                <a:cxn ang="0">
                  <a:pos x="0" y="11"/>
                </a:cxn>
              </a:cxnLst>
              <a:rect l="0" t="0" r="r" b="b"/>
              <a:pathLst>
                <a:path w="54" h="50">
                  <a:moveTo>
                    <a:pt x="0" y="11"/>
                  </a:moveTo>
                  <a:lnTo>
                    <a:pt x="35" y="42"/>
                  </a:lnTo>
                  <a:lnTo>
                    <a:pt x="54" y="50"/>
                  </a:lnTo>
                  <a:lnTo>
                    <a:pt x="45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BA87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71" name="Freeform 115"/>
            <p:cNvSpPr>
              <a:spLocks/>
            </p:cNvSpPr>
            <p:nvPr/>
          </p:nvSpPr>
          <p:spPr bwMode="auto">
            <a:xfrm>
              <a:off x="3934" y="2097"/>
              <a:ext cx="105" cy="1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0" y="19"/>
                </a:cxn>
                <a:cxn ang="0">
                  <a:pos x="88" y="40"/>
                </a:cxn>
                <a:cxn ang="0">
                  <a:pos x="105" y="105"/>
                </a:cxn>
                <a:cxn ang="0">
                  <a:pos x="102" y="162"/>
                </a:cxn>
                <a:cxn ang="0">
                  <a:pos x="17" y="132"/>
                </a:cxn>
                <a:cxn ang="0">
                  <a:pos x="0" y="0"/>
                </a:cxn>
              </a:cxnLst>
              <a:rect l="0" t="0" r="r" b="b"/>
              <a:pathLst>
                <a:path w="105" h="162">
                  <a:moveTo>
                    <a:pt x="0" y="0"/>
                  </a:moveTo>
                  <a:lnTo>
                    <a:pt x="60" y="19"/>
                  </a:lnTo>
                  <a:lnTo>
                    <a:pt x="88" y="40"/>
                  </a:lnTo>
                  <a:lnTo>
                    <a:pt x="105" y="105"/>
                  </a:lnTo>
                  <a:lnTo>
                    <a:pt x="102" y="162"/>
                  </a:lnTo>
                  <a:lnTo>
                    <a:pt x="17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72" name="Freeform 116"/>
            <p:cNvSpPr>
              <a:spLocks/>
            </p:cNvSpPr>
            <p:nvPr/>
          </p:nvSpPr>
          <p:spPr bwMode="auto">
            <a:xfrm>
              <a:off x="3795" y="2210"/>
              <a:ext cx="245" cy="258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45" y="40"/>
                </a:cxn>
                <a:cxn ang="0">
                  <a:pos x="197" y="85"/>
                </a:cxn>
                <a:cxn ang="0">
                  <a:pos x="134" y="124"/>
                </a:cxn>
                <a:cxn ang="0">
                  <a:pos x="147" y="132"/>
                </a:cxn>
                <a:cxn ang="0">
                  <a:pos x="191" y="141"/>
                </a:cxn>
                <a:cxn ang="0">
                  <a:pos x="179" y="215"/>
                </a:cxn>
                <a:cxn ang="0">
                  <a:pos x="71" y="258"/>
                </a:cxn>
                <a:cxn ang="0">
                  <a:pos x="0" y="126"/>
                </a:cxn>
                <a:cxn ang="0">
                  <a:pos x="174" y="0"/>
                </a:cxn>
              </a:cxnLst>
              <a:rect l="0" t="0" r="r" b="b"/>
              <a:pathLst>
                <a:path w="245" h="258">
                  <a:moveTo>
                    <a:pt x="174" y="0"/>
                  </a:moveTo>
                  <a:lnTo>
                    <a:pt x="245" y="40"/>
                  </a:lnTo>
                  <a:lnTo>
                    <a:pt x="197" y="85"/>
                  </a:lnTo>
                  <a:lnTo>
                    <a:pt x="134" y="124"/>
                  </a:lnTo>
                  <a:lnTo>
                    <a:pt x="147" y="132"/>
                  </a:lnTo>
                  <a:lnTo>
                    <a:pt x="191" y="141"/>
                  </a:lnTo>
                  <a:lnTo>
                    <a:pt x="179" y="215"/>
                  </a:lnTo>
                  <a:lnTo>
                    <a:pt x="71" y="258"/>
                  </a:lnTo>
                  <a:lnTo>
                    <a:pt x="0" y="126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BA87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73" name="Freeform 117"/>
            <p:cNvSpPr>
              <a:spLocks/>
            </p:cNvSpPr>
            <p:nvPr/>
          </p:nvSpPr>
          <p:spPr bwMode="auto">
            <a:xfrm>
              <a:off x="3809" y="2335"/>
              <a:ext cx="177" cy="32"/>
            </a:xfrm>
            <a:custGeom>
              <a:avLst/>
              <a:gdLst/>
              <a:ahLst/>
              <a:cxnLst>
                <a:cxn ang="0">
                  <a:pos x="83" y="32"/>
                </a:cxn>
                <a:cxn ang="0">
                  <a:pos x="177" y="17"/>
                </a:cxn>
                <a:cxn ang="0">
                  <a:pos x="116" y="0"/>
                </a:cxn>
                <a:cxn ang="0">
                  <a:pos x="0" y="5"/>
                </a:cxn>
                <a:cxn ang="0">
                  <a:pos x="83" y="32"/>
                </a:cxn>
              </a:cxnLst>
              <a:rect l="0" t="0" r="r" b="b"/>
              <a:pathLst>
                <a:path w="177" h="32">
                  <a:moveTo>
                    <a:pt x="83" y="32"/>
                  </a:moveTo>
                  <a:lnTo>
                    <a:pt x="177" y="17"/>
                  </a:lnTo>
                  <a:lnTo>
                    <a:pt x="116" y="0"/>
                  </a:lnTo>
                  <a:lnTo>
                    <a:pt x="0" y="5"/>
                  </a:lnTo>
                  <a:lnTo>
                    <a:pt x="83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74" name="Freeform 118"/>
            <p:cNvSpPr>
              <a:spLocks/>
            </p:cNvSpPr>
            <p:nvPr/>
          </p:nvSpPr>
          <p:spPr bwMode="auto">
            <a:xfrm>
              <a:off x="3695" y="2092"/>
              <a:ext cx="281" cy="369"/>
            </a:xfrm>
            <a:custGeom>
              <a:avLst/>
              <a:gdLst/>
              <a:ahLst/>
              <a:cxnLst>
                <a:cxn ang="0">
                  <a:pos x="246" y="9"/>
                </a:cxn>
                <a:cxn ang="0">
                  <a:pos x="248" y="11"/>
                </a:cxn>
                <a:cxn ang="0">
                  <a:pos x="252" y="15"/>
                </a:cxn>
                <a:cxn ang="0">
                  <a:pos x="256" y="19"/>
                </a:cxn>
                <a:cxn ang="0">
                  <a:pos x="260" y="24"/>
                </a:cxn>
                <a:cxn ang="0">
                  <a:pos x="264" y="29"/>
                </a:cxn>
                <a:cxn ang="0">
                  <a:pos x="267" y="36"/>
                </a:cxn>
                <a:cxn ang="0">
                  <a:pos x="271" y="44"/>
                </a:cxn>
                <a:cxn ang="0">
                  <a:pos x="274" y="52"/>
                </a:cxn>
                <a:cxn ang="0">
                  <a:pos x="276" y="60"/>
                </a:cxn>
                <a:cxn ang="0">
                  <a:pos x="279" y="69"/>
                </a:cxn>
                <a:cxn ang="0">
                  <a:pos x="280" y="78"/>
                </a:cxn>
                <a:cxn ang="0">
                  <a:pos x="281" y="89"/>
                </a:cxn>
                <a:cxn ang="0">
                  <a:pos x="281" y="98"/>
                </a:cxn>
                <a:cxn ang="0">
                  <a:pos x="281" y="108"/>
                </a:cxn>
                <a:cxn ang="0">
                  <a:pos x="280" y="118"/>
                </a:cxn>
                <a:cxn ang="0">
                  <a:pos x="279" y="128"/>
                </a:cxn>
                <a:cxn ang="0">
                  <a:pos x="276" y="137"/>
                </a:cxn>
                <a:cxn ang="0">
                  <a:pos x="272" y="147"/>
                </a:cxn>
                <a:cxn ang="0">
                  <a:pos x="268" y="155"/>
                </a:cxn>
                <a:cxn ang="0">
                  <a:pos x="264" y="165"/>
                </a:cxn>
                <a:cxn ang="0">
                  <a:pos x="258" y="174"/>
                </a:cxn>
                <a:cxn ang="0">
                  <a:pos x="252" y="182"/>
                </a:cxn>
                <a:cxn ang="0">
                  <a:pos x="244" y="190"/>
                </a:cxn>
                <a:cxn ang="0">
                  <a:pos x="236" y="198"/>
                </a:cxn>
                <a:cxn ang="0">
                  <a:pos x="227" y="206"/>
                </a:cxn>
                <a:cxn ang="0">
                  <a:pos x="218" y="212"/>
                </a:cxn>
                <a:cxn ang="0">
                  <a:pos x="206" y="219"/>
                </a:cxn>
                <a:cxn ang="0">
                  <a:pos x="194" y="226"/>
                </a:cxn>
                <a:cxn ang="0">
                  <a:pos x="181" y="231"/>
                </a:cxn>
                <a:cxn ang="0">
                  <a:pos x="166" y="238"/>
                </a:cxn>
                <a:cxn ang="0">
                  <a:pos x="150" y="243"/>
                </a:cxn>
                <a:cxn ang="0">
                  <a:pos x="134" y="248"/>
                </a:cxn>
                <a:cxn ang="0">
                  <a:pos x="201" y="275"/>
                </a:cxn>
                <a:cxn ang="0">
                  <a:pos x="166" y="369"/>
                </a:cxn>
                <a:cxn ang="0">
                  <a:pos x="0" y="216"/>
                </a:cxn>
                <a:cxn ang="0">
                  <a:pos x="145" y="175"/>
                </a:cxn>
                <a:cxn ang="0">
                  <a:pos x="201" y="134"/>
                </a:cxn>
                <a:cxn ang="0">
                  <a:pos x="218" y="89"/>
                </a:cxn>
                <a:cxn ang="0">
                  <a:pos x="218" y="88"/>
                </a:cxn>
                <a:cxn ang="0">
                  <a:pos x="218" y="86"/>
                </a:cxn>
                <a:cxn ang="0">
                  <a:pos x="218" y="84"/>
                </a:cxn>
                <a:cxn ang="0">
                  <a:pos x="218" y="81"/>
                </a:cxn>
                <a:cxn ang="0">
                  <a:pos x="218" y="77"/>
                </a:cxn>
                <a:cxn ang="0">
                  <a:pos x="218" y="73"/>
                </a:cxn>
                <a:cxn ang="0">
                  <a:pos x="217" y="70"/>
                </a:cxn>
                <a:cxn ang="0">
                  <a:pos x="215" y="66"/>
                </a:cxn>
                <a:cxn ang="0">
                  <a:pos x="213" y="62"/>
                </a:cxn>
                <a:cxn ang="0">
                  <a:pos x="210" y="58"/>
                </a:cxn>
                <a:cxn ang="0">
                  <a:pos x="206" y="56"/>
                </a:cxn>
                <a:cxn ang="0">
                  <a:pos x="202" y="53"/>
                </a:cxn>
                <a:cxn ang="0">
                  <a:pos x="195" y="52"/>
                </a:cxn>
                <a:cxn ang="0">
                  <a:pos x="189" y="52"/>
                </a:cxn>
                <a:cxn ang="0">
                  <a:pos x="179" y="52"/>
                </a:cxn>
                <a:cxn ang="0">
                  <a:pos x="170" y="53"/>
                </a:cxn>
                <a:cxn ang="0">
                  <a:pos x="173" y="0"/>
                </a:cxn>
                <a:cxn ang="0">
                  <a:pos x="246" y="9"/>
                </a:cxn>
              </a:cxnLst>
              <a:rect l="0" t="0" r="r" b="b"/>
              <a:pathLst>
                <a:path w="281" h="369">
                  <a:moveTo>
                    <a:pt x="246" y="9"/>
                  </a:moveTo>
                  <a:lnTo>
                    <a:pt x="248" y="11"/>
                  </a:lnTo>
                  <a:lnTo>
                    <a:pt x="252" y="15"/>
                  </a:lnTo>
                  <a:lnTo>
                    <a:pt x="256" y="19"/>
                  </a:lnTo>
                  <a:lnTo>
                    <a:pt x="260" y="24"/>
                  </a:lnTo>
                  <a:lnTo>
                    <a:pt x="264" y="29"/>
                  </a:lnTo>
                  <a:lnTo>
                    <a:pt x="267" y="36"/>
                  </a:lnTo>
                  <a:lnTo>
                    <a:pt x="271" y="44"/>
                  </a:lnTo>
                  <a:lnTo>
                    <a:pt x="274" y="52"/>
                  </a:lnTo>
                  <a:lnTo>
                    <a:pt x="276" y="60"/>
                  </a:lnTo>
                  <a:lnTo>
                    <a:pt x="279" y="69"/>
                  </a:lnTo>
                  <a:lnTo>
                    <a:pt x="280" y="78"/>
                  </a:lnTo>
                  <a:lnTo>
                    <a:pt x="281" y="89"/>
                  </a:lnTo>
                  <a:lnTo>
                    <a:pt x="281" y="98"/>
                  </a:lnTo>
                  <a:lnTo>
                    <a:pt x="281" y="108"/>
                  </a:lnTo>
                  <a:lnTo>
                    <a:pt x="280" y="118"/>
                  </a:lnTo>
                  <a:lnTo>
                    <a:pt x="279" y="128"/>
                  </a:lnTo>
                  <a:lnTo>
                    <a:pt x="276" y="137"/>
                  </a:lnTo>
                  <a:lnTo>
                    <a:pt x="272" y="147"/>
                  </a:lnTo>
                  <a:lnTo>
                    <a:pt x="268" y="155"/>
                  </a:lnTo>
                  <a:lnTo>
                    <a:pt x="264" y="165"/>
                  </a:lnTo>
                  <a:lnTo>
                    <a:pt x="258" y="174"/>
                  </a:lnTo>
                  <a:lnTo>
                    <a:pt x="252" y="182"/>
                  </a:lnTo>
                  <a:lnTo>
                    <a:pt x="244" y="190"/>
                  </a:lnTo>
                  <a:lnTo>
                    <a:pt x="236" y="198"/>
                  </a:lnTo>
                  <a:lnTo>
                    <a:pt x="227" y="206"/>
                  </a:lnTo>
                  <a:lnTo>
                    <a:pt x="218" y="212"/>
                  </a:lnTo>
                  <a:lnTo>
                    <a:pt x="206" y="219"/>
                  </a:lnTo>
                  <a:lnTo>
                    <a:pt x="194" y="226"/>
                  </a:lnTo>
                  <a:lnTo>
                    <a:pt x="181" y="231"/>
                  </a:lnTo>
                  <a:lnTo>
                    <a:pt x="166" y="238"/>
                  </a:lnTo>
                  <a:lnTo>
                    <a:pt x="150" y="243"/>
                  </a:lnTo>
                  <a:lnTo>
                    <a:pt x="134" y="248"/>
                  </a:lnTo>
                  <a:lnTo>
                    <a:pt x="201" y="275"/>
                  </a:lnTo>
                  <a:lnTo>
                    <a:pt x="166" y="369"/>
                  </a:lnTo>
                  <a:lnTo>
                    <a:pt x="0" y="216"/>
                  </a:lnTo>
                  <a:lnTo>
                    <a:pt x="145" y="175"/>
                  </a:lnTo>
                  <a:lnTo>
                    <a:pt x="201" y="134"/>
                  </a:lnTo>
                  <a:lnTo>
                    <a:pt x="218" y="89"/>
                  </a:lnTo>
                  <a:lnTo>
                    <a:pt x="218" y="88"/>
                  </a:lnTo>
                  <a:lnTo>
                    <a:pt x="218" y="86"/>
                  </a:lnTo>
                  <a:lnTo>
                    <a:pt x="218" y="84"/>
                  </a:lnTo>
                  <a:lnTo>
                    <a:pt x="218" y="81"/>
                  </a:lnTo>
                  <a:lnTo>
                    <a:pt x="218" y="77"/>
                  </a:lnTo>
                  <a:lnTo>
                    <a:pt x="218" y="73"/>
                  </a:lnTo>
                  <a:lnTo>
                    <a:pt x="217" y="70"/>
                  </a:lnTo>
                  <a:lnTo>
                    <a:pt x="215" y="66"/>
                  </a:lnTo>
                  <a:lnTo>
                    <a:pt x="213" y="62"/>
                  </a:lnTo>
                  <a:lnTo>
                    <a:pt x="210" y="58"/>
                  </a:lnTo>
                  <a:lnTo>
                    <a:pt x="206" y="56"/>
                  </a:lnTo>
                  <a:lnTo>
                    <a:pt x="202" y="53"/>
                  </a:lnTo>
                  <a:lnTo>
                    <a:pt x="195" y="52"/>
                  </a:lnTo>
                  <a:lnTo>
                    <a:pt x="189" y="52"/>
                  </a:lnTo>
                  <a:lnTo>
                    <a:pt x="179" y="52"/>
                  </a:lnTo>
                  <a:lnTo>
                    <a:pt x="170" y="53"/>
                  </a:lnTo>
                  <a:lnTo>
                    <a:pt x="173" y="0"/>
                  </a:lnTo>
                  <a:lnTo>
                    <a:pt x="246" y="9"/>
                  </a:lnTo>
                  <a:close/>
                </a:path>
              </a:pathLst>
            </a:custGeom>
            <a:solidFill>
              <a:srgbClr val="D659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75" name="Freeform 119"/>
            <p:cNvSpPr>
              <a:spLocks/>
            </p:cNvSpPr>
            <p:nvPr/>
          </p:nvSpPr>
          <p:spPr bwMode="auto">
            <a:xfrm>
              <a:off x="3695" y="2036"/>
              <a:ext cx="96" cy="266"/>
            </a:xfrm>
            <a:custGeom>
              <a:avLst/>
              <a:gdLst/>
              <a:ahLst/>
              <a:cxnLst>
                <a:cxn ang="0">
                  <a:pos x="32" y="56"/>
                </a:cxn>
                <a:cxn ang="0">
                  <a:pos x="34" y="27"/>
                </a:cxn>
                <a:cxn ang="0">
                  <a:pos x="96" y="0"/>
                </a:cxn>
                <a:cxn ang="0">
                  <a:pos x="48" y="266"/>
                </a:cxn>
                <a:cxn ang="0">
                  <a:pos x="20" y="266"/>
                </a:cxn>
                <a:cxn ang="0">
                  <a:pos x="0" y="237"/>
                </a:cxn>
                <a:cxn ang="0">
                  <a:pos x="32" y="56"/>
                </a:cxn>
              </a:cxnLst>
              <a:rect l="0" t="0" r="r" b="b"/>
              <a:pathLst>
                <a:path w="96" h="266">
                  <a:moveTo>
                    <a:pt x="32" y="56"/>
                  </a:moveTo>
                  <a:lnTo>
                    <a:pt x="34" y="27"/>
                  </a:lnTo>
                  <a:lnTo>
                    <a:pt x="96" y="0"/>
                  </a:lnTo>
                  <a:lnTo>
                    <a:pt x="48" y="266"/>
                  </a:lnTo>
                  <a:lnTo>
                    <a:pt x="20" y="266"/>
                  </a:lnTo>
                  <a:lnTo>
                    <a:pt x="0" y="237"/>
                  </a:lnTo>
                  <a:lnTo>
                    <a:pt x="32" y="56"/>
                  </a:lnTo>
                  <a:close/>
                </a:path>
              </a:pathLst>
            </a:custGeom>
            <a:solidFill>
              <a:srgbClr val="664D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76" name="Freeform 120"/>
            <p:cNvSpPr>
              <a:spLocks/>
            </p:cNvSpPr>
            <p:nvPr/>
          </p:nvSpPr>
          <p:spPr bwMode="auto">
            <a:xfrm>
              <a:off x="3682" y="1938"/>
              <a:ext cx="111" cy="153"/>
            </a:xfrm>
            <a:custGeom>
              <a:avLst/>
              <a:gdLst/>
              <a:ahLst/>
              <a:cxnLst>
                <a:cxn ang="0">
                  <a:pos x="0" y="137"/>
                </a:cxn>
                <a:cxn ang="0">
                  <a:pos x="68" y="0"/>
                </a:cxn>
                <a:cxn ang="0">
                  <a:pos x="111" y="44"/>
                </a:cxn>
                <a:cxn ang="0">
                  <a:pos x="40" y="153"/>
                </a:cxn>
                <a:cxn ang="0">
                  <a:pos x="0" y="137"/>
                </a:cxn>
              </a:cxnLst>
              <a:rect l="0" t="0" r="r" b="b"/>
              <a:pathLst>
                <a:path w="111" h="153">
                  <a:moveTo>
                    <a:pt x="0" y="137"/>
                  </a:moveTo>
                  <a:lnTo>
                    <a:pt x="68" y="0"/>
                  </a:lnTo>
                  <a:lnTo>
                    <a:pt x="111" y="44"/>
                  </a:lnTo>
                  <a:lnTo>
                    <a:pt x="40" y="153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8C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77" name="Freeform 121"/>
            <p:cNvSpPr>
              <a:spLocks/>
            </p:cNvSpPr>
            <p:nvPr/>
          </p:nvSpPr>
          <p:spPr bwMode="auto">
            <a:xfrm>
              <a:off x="3740" y="1934"/>
              <a:ext cx="130" cy="51"/>
            </a:xfrm>
            <a:custGeom>
              <a:avLst/>
              <a:gdLst/>
              <a:ahLst/>
              <a:cxnLst>
                <a:cxn ang="0">
                  <a:pos x="40" y="39"/>
                </a:cxn>
                <a:cxn ang="0">
                  <a:pos x="16" y="17"/>
                </a:cxn>
                <a:cxn ang="0">
                  <a:pos x="0" y="0"/>
                </a:cxn>
                <a:cxn ang="0">
                  <a:pos x="91" y="4"/>
                </a:cxn>
                <a:cxn ang="0">
                  <a:pos x="130" y="51"/>
                </a:cxn>
                <a:cxn ang="0">
                  <a:pos x="40" y="39"/>
                </a:cxn>
              </a:cxnLst>
              <a:rect l="0" t="0" r="r" b="b"/>
              <a:pathLst>
                <a:path w="130" h="51">
                  <a:moveTo>
                    <a:pt x="40" y="39"/>
                  </a:moveTo>
                  <a:lnTo>
                    <a:pt x="16" y="17"/>
                  </a:lnTo>
                  <a:lnTo>
                    <a:pt x="0" y="0"/>
                  </a:lnTo>
                  <a:lnTo>
                    <a:pt x="91" y="4"/>
                  </a:lnTo>
                  <a:lnTo>
                    <a:pt x="130" y="51"/>
                  </a:lnTo>
                  <a:lnTo>
                    <a:pt x="40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78" name="Freeform 122"/>
            <p:cNvSpPr>
              <a:spLocks/>
            </p:cNvSpPr>
            <p:nvPr/>
          </p:nvSpPr>
          <p:spPr bwMode="auto">
            <a:xfrm>
              <a:off x="3722" y="1973"/>
              <a:ext cx="148" cy="326"/>
            </a:xfrm>
            <a:custGeom>
              <a:avLst/>
              <a:gdLst/>
              <a:ahLst/>
              <a:cxnLst>
                <a:cxn ang="0">
                  <a:pos x="148" y="6"/>
                </a:cxn>
                <a:cxn ang="0">
                  <a:pos x="58" y="0"/>
                </a:cxn>
                <a:cxn ang="0">
                  <a:pos x="0" y="114"/>
                </a:cxn>
                <a:cxn ang="0">
                  <a:pos x="58" y="74"/>
                </a:cxn>
                <a:cxn ang="0">
                  <a:pos x="10" y="326"/>
                </a:cxn>
                <a:cxn ang="0">
                  <a:pos x="144" y="276"/>
                </a:cxn>
                <a:cxn ang="0">
                  <a:pos x="148" y="6"/>
                </a:cxn>
              </a:cxnLst>
              <a:rect l="0" t="0" r="r" b="b"/>
              <a:pathLst>
                <a:path w="148" h="326">
                  <a:moveTo>
                    <a:pt x="148" y="6"/>
                  </a:moveTo>
                  <a:lnTo>
                    <a:pt x="58" y="0"/>
                  </a:lnTo>
                  <a:lnTo>
                    <a:pt x="0" y="114"/>
                  </a:lnTo>
                  <a:lnTo>
                    <a:pt x="58" y="74"/>
                  </a:lnTo>
                  <a:lnTo>
                    <a:pt x="10" y="326"/>
                  </a:lnTo>
                  <a:lnTo>
                    <a:pt x="144" y="276"/>
                  </a:lnTo>
                  <a:lnTo>
                    <a:pt x="148" y="6"/>
                  </a:lnTo>
                  <a:close/>
                </a:path>
              </a:pathLst>
            </a:custGeom>
            <a:solidFill>
              <a:srgbClr val="8FD1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79" name="Freeform 123"/>
            <p:cNvSpPr>
              <a:spLocks/>
            </p:cNvSpPr>
            <p:nvPr/>
          </p:nvSpPr>
          <p:spPr bwMode="auto">
            <a:xfrm>
              <a:off x="3650" y="1930"/>
              <a:ext cx="395" cy="547"/>
            </a:xfrm>
            <a:custGeom>
              <a:avLst/>
              <a:gdLst/>
              <a:ahLst/>
              <a:cxnLst>
                <a:cxn ang="0">
                  <a:pos x="85" y="396"/>
                </a:cxn>
                <a:cxn ang="0">
                  <a:pos x="100" y="389"/>
                </a:cxn>
                <a:cxn ang="0">
                  <a:pos x="138" y="374"/>
                </a:cxn>
                <a:cxn ang="0">
                  <a:pos x="186" y="351"/>
                </a:cxn>
                <a:cxn ang="0">
                  <a:pos x="232" y="317"/>
                </a:cxn>
                <a:cxn ang="0">
                  <a:pos x="260" y="275"/>
                </a:cxn>
                <a:cxn ang="0">
                  <a:pos x="264" y="254"/>
                </a:cxn>
                <a:cxn ang="0">
                  <a:pos x="264" y="246"/>
                </a:cxn>
                <a:cxn ang="0">
                  <a:pos x="264" y="242"/>
                </a:cxn>
                <a:cxn ang="0">
                  <a:pos x="263" y="238"/>
                </a:cxn>
                <a:cxn ang="0">
                  <a:pos x="262" y="238"/>
                </a:cxn>
                <a:cxn ang="0">
                  <a:pos x="258" y="251"/>
                </a:cxn>
                <a:cxn ang="0">
                  <a:pos x="251" y="268"/>
                </a:cxn>
                <a:cxn ang="0">
                  <a:pos x="242" y="286"/>
                </a:cxn>
                <a:cxn ang="0">
                  <a:pos x="228" y="299"/>
                </a:cxn>
                <a:cxn ang="0">
                  <a:pos x="224" y="49"/>
                </a:cxn>
                <a:cxn ang="0">
                  <a:pos x="19" y="142"/>
                </a:cxn>
                <a:cxn ang="0">
                  <a:pos x="0" y="252"/>
                </a:cxn>
                <a:cxn ang="0">
                  <a:pos x="77" y="333"/>
                </a:cxn>
                <a:cxn ang="0">
                  <a:pos x="65" y="292"/>
                </a:cxn>
                <a:cxn ang="0">
                  <a:pos x="85" y="263"/>
                </a:cxn>
                <a:cxn ang="0">
                  <a:pos x="77" y="226"/>
                </a:cxn>
                <a:cxn ang="0">
                  <a:pos x="97" y="197"/>
                </a:cxn>
                <a:cxn ang="0">
                  <a:pos x="88" y="159"/>
                </a:cxn>
                <a:cxn ang="0">
                  <a:pos x="72" y="157"/>
                </a:cxn>
                <a:cxn ang="0">
                  <a:pos x="52" y="117"/>
                </a:cxn>
                <a:cxn ang="0">
                  <a:pos x="81" y="96"/>
                </a:cxn>
                <a:cxn ang="0">
                  <a:pos x="85" y="56"/>
                </a:cxn>
                <a:cxn ang="0">
                  <a:pos x="117" y="31"/>
                </a:cxn>
                <a:cxn ang="0">
                  <a:pos x="214" y="49"/>
                </a:cxn>
                <a:cxn ang="0">
                  <a:pos x="204" y="313"/>
                </a:cxn>
                <a:cxn ang="0">
                  <a:pos x="187" y="323"/>
                </a:cxn>
                <a:cxn ang="0">
                  <a:pos x="158" y="336"/>
                </a:cxn>
                <a:cxn ang="0">
                  <a:pos x="114" y="351"/>
                </a:cxn>
                <a:cxn ang="0">
                  <a:pos x="61" y="362"/>
                </a:cxn>
                <a:cxn ang="0">
                  <a:pos x="214" y="547"/>
                </a:cxn>
                <a:cxn ang="0">
                  <a:pos x="291" y="405"/>
                </a:cxn>
                <a:cxn ang="0">
                  <a:pos x="300" y="398"/>
                </a:cxn>
                <a:cxn ang="0">
                  <a:pos x="324" y="385"/>
                </a:cxn>
                <a:cxn ang="0">
                  <a:pos x="353" y="364"/>
                </a:cxn>
                <a:cxn ang="0">
                  <a:pos x="380" y="340"/>
                </a:cxn>
                <a:cxn ang="0">
                  <a:pos x="394" y="317"/>
                </a:cxn>
                <a:cxn ang="0">
                  <a:pos x="394" y="296"/>
                </a:cxn>
                <a:cxn ang="0">
                  <a:pos x="391" y="268"/>
                </a:cxn>
                <a:cxn ang="0">
                  <a:pos x="386" y="242"/>
                </a:cxn>
                <a:cxn ang="0">
                  <a:pos x="378" y="215"/>
                </a:cxn>
                <a:cxn ang="0">
                  <a:pos x="368" y="195"/>
                </a:cxn>
                <a:cxn ang="0">
                  <a:pos x="356" y="189"/>
                </a:cxn>
                <a:cxn ang="0">
                  <a:pos x="356" y="193"/>
                </a:cxn>
                <a:cxn ang="0">
                  <a:pos x="357" y="198"/>
                </a:cxn>
                <a:cxn ang="0">
                  <a:pos x="361" y="202"/>
                </a:cxn>
                <a:cxn ang="0">
                  <a:pos x="369" y="211"/>
                </a:cxn>
                <a:cxn ang="0">
                  <a:pos x="377" y="230"/>
                </a:cxn>
                <a:cxn ang="0">
                  <a:pos x="384" y="259"/>
                </a:cxn>
                <a:cxn ang="0">
                  <a:pos x="386" y="297"/>
                </a:cxn>
                <a:cxn ang="0">
                  <a:pos x="384" y="316"/>
                </a:cxn>
                <a:cxn ang="0">
                  <a:pos x="381" y="323"/>
                </a:cxn>
                <a:cxn ang="0">
                  <a:pos x="369" y="337"/>
                </a:cxn>
                <a:cxn ang="0">
                  <a:pos x="344" y="357"/>
                </a:cxn>
                <a:cxn ang="0">
                  <a:pos x="301" y="385"/>
                </a:cxn>
                <a:cxn ang="0">
                  <a:pos x="330" y="426"/>
                </a:cxn>
                <a:cxn ang="0">
                  <a:pos x="246" y="437"/>
                </a:cxn>
              </a:cxnLst>
              <a:rect l="0" t="0" r="r" b="b"/>
              <a:pathLst>
                <a:path w="395" h="547">
                  <a:moveTo>
                    <a:pt x="228" y="429"/>
                  </a:moveTo>
                  <a:lnTo>
                    <a:pt x="211" y="524"/>
                  </a:lnTo>
                  <a:lnTo>
                    <a:pt x="85" y="396"/>
                  </a:lnTo>
                  <a:lnTo>
                    <a:pt x="86" y="394"/>
                  </a:lnTo>
                  <a:lnTo>
                    <a:pt x="92" y="393"/>
                  </a:lnTo>
                  <a:lnTo>
                    <a:pt x="100" y="389"/>
                  </a:lnTo>
                  <a:lnTo>
                    <a:pt x="112" y="386"/>
                  </a:lnTo>
                  <a:lnTo>
                    <a:pt x="124" y="381"/>
                  </a:lnTo>
                  <a:lnTo>
                    <a:pt x="138" y="374"/>
                  </a:lnTo>
                  <a:lnTo>
                    <a:pt x="154" y="368"/>
                  </a:lnTo>
                  <a:lnTo>
                    <a:pt x="170" y="360"/>
                  </a:lnTo>
                  <a:lnTo>
                    <a:pt x="186" y="351"/>
                  </a:lnTo>
                  <a:lnTo>
                    <a:pt x="202" y="340"/>
                  </a:lnTo>
                  <a:lnTo>
                    <a:pt x="218" y="329"/>
                  </a:lnTo>
                  <a:lnTo>
                    <a:pt x="232" y="317"/>
                  </a:lnTo>
                  <a:lnTo>
                    <a:pt x="243" y="304"/>
                  </a:lnTo>
                  <a:lnTo>
                    <a:pt x="254" y="290"/>
                  </a:lnTo>
                  <a:lnTo>
                    <a:pt x="260" y="275"/>
                  </a:lnTo>
                  <a:lnTo>
                    <a:pt x="264" y="259"/>
                  </a:lnTo>
                  <a:lnTo>
                    <a:pt x="264" y="256"/>
                  </a:lnTo>
                  <a:lnTo>
                    <a:pt x="264" y="254"/>
                  </a:lnTo>
                  <a:lnTo>
                    <a:pt x="264" y="251"/>
                  </a:lnTo>
                  <a:lnTo>
                    <a:pt x="264" y="248"/>
                  </a:lnTo>
                  <a:lnTo>
                    <a:pt x="264" y="246"/>
                  </a:lnTo>
                  <a:lnTo>
                    <a:pt x="264" y="244"/>
                  </a:lnTo>
                  <a:lnTo>
                    <a:pt x="264" y="243"/>
                  </a:lnTo>
                  <a:lnTo>
                    <a:pt x="264" y="242"/>
                  </a:lnTo>
                  <a:lnTo>
                    <a:pt x="264" y="240"/>
                  </a:lnTo>
                  <a:lnTo>
                    <a:pt x="263" y="239"/>
                  </a:lnTo>
                  <a:lnTo>
                    <a:pt x="263" y="238"/>
                  </a:lnTo>
                  <a:lnTo>
                    <a:pt x="263" y="235"/>
                  </a:lnTo>
                  <a:lnTo>
                    <a:pt x="263" y="236"/>
                  </a:lnTo>
                  <a:lnTo>
                    <a:pt x="262" y="238"/>
                  </a:lnTo>
                  <a:lnTo>
                    <a:pt x="262" y="242"/>
                  </a:lnTo>
                  <a:lnTo>
                    <a:pt x="260" y="246"/>
                  </a:lnTo>
                  <a:lnTo>
                    <a:pt x="258" y="251"/>
                  </a:lnTo>
                  <a:lnTo>
                    <a:pt x="256" y="256"/>
                  </a:lnTo>
                  <a:lnTo>
                    <a:pt x="254" y="263"/>
                  </a:lnTo>
                  <a:lnTo>
                    <a:pt x="251" y="268"/>
                  </a:lnTo>
                  <a:lnTo>
                    <a:pt x="248" y="275"/>
                  </a:lnTo>
                  <a:lnTo>
                    <a:pt x="244" y="280"/>
                  </a:lnTo>
                  <a:lnTo>
                    <a:pt x="242" y="286"/>
                  </a:lnTo>
                  <a:lnTo>
                    <a:pt x="238" y="291"/>
                  </a:lnTo>
                  <a:lnTo>
                    <a:pt x="234" y="295"/>
                  </a:lnTo>
                  <a:lnTo>
                    <a:pt x="228" y="299"/>
                  </a:lnTo>
                  <a:lnTo>
                    <a:pt x="224" y="300"/>
                  </a:lnTo>
                  <a:lnTo>
                    <a:pt x="219" y="301"/>
                  </a:lnTo>
                  <a:lnTo>
                    <a:pt x="224" y="49"/>
                  </a:lnTo>
                  <a:lnTo>
                    <a:pt x="187" y="4"/>
                  </a:lnTo>
                  <a:lnTo>
                    <a:pt x="88" y="0"/>
                  </a:lnTo>
                  <a:lnTo>
                    <a:pt x="19" y="142"/>
                  </a:lnTo>
                  <a:lnTo>
                    <a:pt x="69" y="165"/>
                  </a:lnTo>
                  <a:lnTo>
                    <a:pt x="52" y="263"/>
                  </a:lnTo>
                  <a:lnTo>
                    <a:pt x="0" y="252"/>
                  </a:lnTo>
                  <a:lnTo>
                    <a:pt x="23" y="337"/>
                  </a:lnTo>
                  <a:lnTo>
                    <a:pt x="47" y="349"/>
                  </a:lnTo>
                  <a:lnTo>
                    <a:pt x="77" y="333"/>
                  </a:lnTo>
                  <a:lnTo>
                    <a:pt x="59" y="317"/>
                  </a:lnTo>
                  <a:lnTo>
                    <a:pt x="79" y="308"/>
                  </a:lnTo>
                  <a:lnTo>
                    <a:pt x="65" y="292"/>
                  </a:lnTo>
                  <a:lnTo>
                    <a:pt x="81" y="287"/>
                  </a:lnTo>
                  <a:lnTo>
                    <a:pt x="69" y="271"/>
                  </a:lnTo>
                  <a:lnTo>
                    <a:pt x="85" y="263"/>
                  </a:lnTo>
                  <a:lnTo>
                    <a:pt x="73" y="247"/>
                  </a:lnTo>
                  <a:lnTo>
                    <a:pt x="88" y="242"/>
                  </a:lnTo>
                  <a:lnTo>
                    <a:pt x="77" y="226"/>
                  </a:lnTo>
                  <a:lnTo>
                    <a:pt x="93" y="220"/>
                  </a:lnTo>
                  <a:lnTo>
                    <a:pt x="81" y="205"/>
                  </a:lnTo>
                  <a:lnTo>
                    <a:pt x="97" y="197"/>
                  </a:lnTo>
                  <a:lnTo>
                    <a:pt x="84" y="181"/>
                  </a:lnTo>
                  <a:lnTo>
                    <a:pt x="102" y="173"/>
                  </a:lnTo>
                  <a:lnTo>
                    <a:pt x="88" y="159"/>
                  </a:lnTo>
                  <a:lnTo>
                    <a:pt x="102" y="148"/>
                  </a:lnTo>
                  <a:lnTo>
                    <a:pt x="96" y="141"/>
                  </a:lnTo>
                  <a:lnTo>
                    <a:pt x="72" y="157"/>
                  </a:lnTo>
                  <a:lnTo>
                    <a:pt x="37" y="142"/>
                  </a:lnTo>
                  <a:lnTo>
                    <a:pt x="59" y="140"/>
                  </a:lnTo>
                  <a:lnTo>
                    <a:pt x="52" y="117"/>
                  </a:lnTo>
                  <a:lnTo>
                    <a:pt x="71" y="117"/>
                  </a:lnTo>
                  <a:lnTo>
                    <a:pt x="65" y="96"/>
                  </a:lnTo>
                  <a:lnTo>
                    <a:pt x="81" y="96"/>
                  </a:lnTo>
                  <a:lnTo>
                    <a:pt x="76" y="77"/>
                  </a:lnTo>
                  <a:lnTo>
                    <a:pt x="92" y="75"/>
                  </a:lnTo>
                  <a:lnTo>
                    <a:pt x="85" y="56"/>
                  </a:lnTo>
                  <a:lnTo>
                    <a:pt x="101" y="56"/>
                  </a:lnTo>
                  <a:lnTo>
                    <a:pt x="93" y="35"/>
                  </a:lnTo>
                  <a:lnTo>
                    <a:pt x="117" y="31"/>
                  </a:lnTo>
                  <a:lnTo>
                    <a:pt x="94" y="7"/>
                  </a:lnTo>
                  <a:lnTo>
                    <a:pt x="181" y="9"/>
                  </a:lnTo>
                  <a:lnTo>
                    <a:pt x="214" y="49"/>
                  </a:lnTo>
                  <a:lnTo>
                    <a:pt x="208" y="311"/>
                  </a:lnTo>
                  <a:lnTo>
                    <a:pt x="207" y="312"/>
                  </a:lnTo>
                  <a:lnTo>
                    <a:pt x="204" y="313"/>
                  </a:lnTo>
                  <a:lnTo>
                    <a:pt x="201" y="316"/>
                  </a:lnTo>
                  <a:lnTo>
                    <a:pt x="195" y="319"/>
                  </a:lnTo>
                  <a:lnTo>
                    <a:pt x="187" y="323"/>
                  </a:lnTo>
                  <a:lnTo>
                    <a:pt x="179" y="327"/>
                  </a:lnTo>
                  <a:lnTo>
                    <a:pt x="169" y="332"/>
                  </a:lnTo>
                  <a:lnTo>
                    <a:pt x="158" y="336"/>
                  </a:lnTo>
                  <a:lnTo>
                    <a:pt x="145" y="341"/>
                  </a:lnTo>
                  <a:lnTo>
                    <a:pt x="130" y="345"/>
                  </a:lnTo>
                  <a:lnTo>
                    <a:pt x="114" y="351"/>
                  </a:lnTo>
                  <a:lnTo>
                    <a:pt x="98" y="356"/>
                  </a:lnTo>
                  <a:lnTo>
                    <a:pt x="80" y="359"/>
                  </a:lnTo>
                  <a:lnTo>
                    <a:pt x="61" y="362"/>
                  </a:lnTo>
                  <a:lnTo>
                    <a:pt x="41" y="365"/>
                  </a:lnTo>
                  <a:lnTo>
                    <a:pt x="20" y="368"/>
                  </a:lnTo>
                  <a:lnTo>
                    <a:pt x="214" y="547"/>
                  </a:lnTo>
                  <a:lnTo>
                    <a:pt x="332" y="499"/>
                  </a:lnTo>
                  <a:lnTo>
                    <a:pt x="344" y="416"/>
                  </a:lnTo>
                  <a:lnTo>
                    <a:pt x="291" y="405"/>
                  </a:lnTo>
                  <a:lnTo>
                    <a:pt x="292" y="404"/>
                  </a:lnTo>
                  <a:lnTo>
                    <a:pt x="295" y="402"/>
                  </a:lnTo>
                  <a:lnTo>
                    <a:pt x="300" y="398"/>
                  </a:lnTo>
                  <a:lnTo>
                    <a:pt x="307" y="396"/>
                  </a:lnTo>
                  <a:lnTo>
                    <a:pt x="315" y="389"/>
                  </a:lnTo>
                  <a:lnTo>
                    <a:pt x="324" y="385"/>
                  </a:lnTo>
                  <a:lnTo>
                    <a:pt x="333" y="377"/>
                  </a:lnTo>
                  <a:lnTo>
                    <a:pt x="342" y="370"/>
                  </a:lnTo>
                  <a:lnTo>
                    <a:pt x="353" y="364"/>
                  </a:lnTo>
                  <a:lnTo>
                    <a:pt x="362" y="356"/>
                  </a:lnTo>
                  <a:lnTo>
                    <a:pt x="372" y="348"/>
                  </a:lnTo>
                  <a:lnTo>
                    <a:pt x="380" y="340"/>
                  </a:lnTo>
                  <a:lnTo>
                    <a:pt x="386" y="332"/>
                  </a:lnTo>
                  <a:lnTo>
                    <a:pt x="390" y="324"/>
                  </a:lnTo>
                  <a:lnTo>
                    <a:pt x="394" y="317"/>
                  </a:lnTo>
                  <a:lnTo>
                    <a:pt x="395" y="311"/>
                  </a:lnTo>
                  <a:lnTo>
                    <a:pt x="394" y="304"/>
                  </a:lnTo>
                  <a:lnTo>
                    <a:pt x="394" y="296"/>
                  </a:lnTo>
                  <a:lnTo>
                    <a:pt x="393" y="287"/>
                  </a:lnTo>
                  <a:lnTo>
                    <a:pt x="393" y="279"/>
                  </a:lnTo>
                  <a:lnTo>
                    <a:pt x="391" y="268"/>
                  </a:lnTo>
                  <a:lnTo>
                    <a:pt x="390" y="260"/>
                  </a:lnTo>
                  <a:lnTo>
                    <a:pt x="389" y="251"/>
                  </a:lnTo>
                  <a:lnTo>
                    <a:pt x="386" y="242"/>
                  </a:lnTo>
                  <a:lnTo>
                    <a:pt x="384" y="232"/>
                  </a:lnTo>
                  <a:lnTo>
                    <a:pt x="382" y="223"/>
                  </a:lnTo>
                  <a:lnTo>
                    <a:pt x="378" y="215"/>
                  </a:lnTo>
                  <a:lnTo>
                    <a:pt x="376" y="209"/>
                  </a:lnTo>
                  <a:lnTo>
                    <a:pt x="372" y="202"/>
                  </a:lnTo>
                  <a:lnTo>
                    <a:pt x="368" y="195"/>
                  </a:lnTo>
                  <a:lnTo>
                    <a:pt x="362" y="191"/>
                  </a:lnTo>
                  <a:lnTo>
                    <a:pt x="358" y="189"/>
                  </a:lnTo>
                  <a:lnTo>
                    <a:pt x="356" y="189"/>
                  </a:lnTo>
                  <a:lnTo>
                    <a:pt x="354" y="189"/>
                  </a:lnTo>
                  <a:lnTo>
                    <a:pt x="354" y="191"/>
                  </a:lnTo>
                  <a:lnTo>
                    <a:pt x="356" y="193"/>
                  </a:lnTo>
                  <a:lnTo>
                    <a:pt x="356" y="195"/>
                  </a:lnTo>
                  <a:lnTo>
                    <a:pt x="356" y="197"/>
                  </a:lnTo>
                  <a:lnTo>
                    <a:pt x="357" y="198"/>
                  </a:lnTo>
                  <a:lnTo>
                    <a:pt x="358" y="199"/>
                  </a:lnTo>
                  <a:lnTo>
                    <a:pt x="360" y="201"/>
                  </a:lnTo>
                  <a:lnTo>
                    <a:pt x="361" y="202"/>
                  </a:lnTo>
                  <a:lnTo>
                    <a:pt x="362" y="205"/>
                  </a:lnTo>
                  <a:lnTo>
                    <a:pt x="365" y="207"/>
                  </a:lnTo>
                  <a:lnTo>
                    <a:pt x="369" y="211"/>
                  </a:lnTo>
                  <a:lnTo>
                    <a:pt x="372" y="217"/>
                  </a:lnTo>
                  <a:lnTo>
                    <a:pt x="374" y="223"/>
                  </a:lnTo>
                  <a:lnTo>
                    <a:pt x="377" y="230"/>
                  </a:lnTo>
                  <a:lnTo>
                    <a:pt x="380" y="238"/>
                  </a:lnTo>
                  <a:lnTo>
                    <a:pt x="382" y="247"/>
                  </a:lnTo>
                  <a:lnTo>
                    <a:pt x="384" y="259"/>
                  </a:lnTo>
                  <a:lnTo>
                    <a:pt x="385" y="271"/>
                  </a:lnTo>
                  <a:lnTo>
                    <a:pt x="386" y="284"/>
                  </a:lnTo>
                  <a:lnTo>
                    <a:pt x="386" y="297"/>
                  </a:lnTo>
                  <a:lnTo>
                    <a:pt x="385" y="315"/>
                  </a:lnTo>
                  <a:lnTo>
                    <a:pt x="385" y="315"/>
                  </a:lnTo>
                  <a:lnTo>
                    <a:pt x="384" y="316"/>
                  </a:lnTo>
                  <a:lnTo>
                    <a:pt x="384" y="317"/>
                  </a:lnTo>
                  <a:lnTo>
                    <a:pt x="382" y="320"/>
                  </a:lnTo>
                  <a:lnTo>
                    <a:pt x="381" y="323"/>
                  </a:lnTo>
                  <a:lnTo>
                    <a:pt x="377" y="327"/>
                  </a:lnTo>
                  <a:lnTo>
                    <a:pt x="374" y="332"/>
                  </a:lnTo>
                  <a:lnTo>
                    <a:pt x="369" y="337"/>
                  </a:lnTo>
                  <a:lnTo>
                    <a:pt x="362" y="343"/>
                  </a:lnTo>
                  <a:lnTo>
                    <a:pt x="354" y="349"/>
                  </a:lnTo>
                  <a:lnTo>
                    <a:pt x="344" y="357"/>
                  </a:lnTo>
                  <a:lnTo>
                    <a:pt x="332" y="365"/>
                  </a:lnTo>
                  <a:lnTo>
                    <a:pt x="319" y="374"/>
                  </a:lnTo>
                  <a:lnTo>
                    <a:pt x="301" y="385"/>
                  </a:lnTo>
                  <a:lnTo>
                    <a:pt x="283" y="394"/>
                  </a:lnTo>
                  <a:lnTo>
                    <a:pt x="262" y="406"/>
                  </a:lnTo>
                  <a:lnTo>
                    <a:pt x="330" y="426"/>
                  </a:lnTo>
                  <a:lnTo>
                    <a:pt x="319" y="495"/>
                  </a:lnTo>
                  <a:lnTo>
                    <a:pt x="227" y="530"/>
                  </a:lnTo>
                  <a:lnTo>
                    <a:pt x="246" y="437"/>
                  </a:lnTo>
                  <a:lnTo>
                    <a:pt x="228" y="4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80" name="Freeform 124"/>
            <p:cNvSpPr>
              <a:spLocks/>
            </p:cNvSpPr>
            <p:nvPr/>
          </p:nvSpPr>
          <p:spPr bwMode="auto">
            <a:xfrm>
              <a:off x="3787" y="1824"/>
              <a:ext cx="498" cy="719"/>
            </a:xfrm>
            <a:custGeom>
              <a:avLst/>
              <a:gdLst/>
              <a:ahLst/>
              <a:cxnLst>
                <a:cxn ang="0">
                  <a:pos x="196" y="72"/>
                </a:cxn>
                <a:cxn ang="0">
                  <a:pos x="276" y="311"/>
                </a:cxn>
                <a:cxn ang="0">
                  <a:pos x="396" y="254"/>
                </a:cxn>
                <a:cxn ang="0">
                  <a:pos x="363" y="328"/>
                </a:cxn>
                <a:cxn ang="0">
                  <a:pos x="392" y="349"/>
                </a:cxn>
                <a:cxn ang="0">
                  <a:pos x="423" y="418"/>
                </a:cxn>
                <a:cxn ang="0">
                  <a:pos x="436" y="454"/>
                </a:cxn>
                <a:cxn ang="0">
                  <a:pos x="481" y="502"/>
                </a:cxn>
                <a:cxn ang="0">
                  <a:pos x="496" y="648"/>
                </a:cxn>
                <a:cxn ang="0">
                  <a:pos x="459" y="677"/>
                </a:cxn>
                <a:cxn ang="0">
                  <a:pos x="349" y="719"/>
                </a:cxn>
                <a:cxn ang="0">
                  <a:pos x="300" y="583"/>
                </a:cxn>
                <a:cxn ang="0">
                  <a:pos x="330" y="584"/>
                </a:cxn>
                <a:cxn ang="0">
                  <a:pos x="359" y="581"/>
                </a:cxn>
                <a:cxn ang="0">
                  <a:pos x="358" y="559"/>
                </a:cxn>
                <a:cxn ang="0">
                  <a:pos x="345" y="535"/>
                </a:cxn>
                <a:cxn ang="0">
                  <a:pos x="310" y="541"/>
                </a:cxn>
                <a:cxn ang="0">
                  <a:pos x="277" y="553"/>
                </a:cxn>
                <a:cxn ang="0">
                  <a:pos x="247" y="429"/>
                </a:cxn>
                <a:cxn ang="0">
                  <a:pos x="290" y="415"/>
                </a:cxn>
                <a:cxn ang="0">
                  <a:pos x="280" y="407"/>
                </a:cxn>
                <a:cxn ang="0">
                  <a:pos x="262" y="410"/>
                </a:cxn>
                <a:cxn ang="0">
                  <a:pos x="252" y="401"/>
                </a:cxn>
                <a:cxn ang="0">
                  <a:pos x="264" y="398"/>
                </a:cxn>
                <a:cxn ang="0">
                  <a:pos x="284" y="398"/>
                </a:cxn>
                <a:cxn ang="0">
                  <a:pos x="297" y="406"/>
                </a:cxn>
                <a:cxn ang="0">
                  <a:pos x="304" y="417"/>
                </a:cxn>
                <a:cxn ang="0">
                  <a:pos x="330" y="365"/>
                </a:cxn>
                <a:cxn ang="0">
                  <a:pos x="347" y="380"/>
                </a:cxn>
                <a:cxn ang="0">
                  <a:pos x="350" y="401"/>
                </a:cxn>
                <a:cxn ang="0">
                  <a:pos x="329" y="425"/>
                </a:cxn>
                <a:cxn ang="0">
                  <a:pos x="249" y="506"/>
                </a:cxn>
                <a:cxn ang="0">
                  <a:pos x="301" y="534"/>
                </a:cxn>
                <a:cxn ang="0">
                  <a:pos x="355" y="532"/>
                </a:cxn>
                <a:cxn ang="0">
                  <a:pos x="406" y="512"/>
                </a:cxn>
                <a:cxn ang="0">
                  <a:pos x="411" y="561"/>
                </a:cxn>
                <a:cxn ang="0">
                  <a:pos x="300" y="587"/>
                </a:cxn>
                <a:cxn ang="0">
                  <a:pos x="374" y="701"/>
                </a:cxn>
                <a:cxn ang="0">
                  <a:pos x="453" y="670"/>
                </a:cxn>
                <a:cxn ang="0">
                  <a:pos x="488" y="634"/>
                </a:cxn>
                <a:cxn ang="0">
                  <a:pos x="488" y="584"/>
                </a:cxn>
                <a:cxn ang="0">
                  <a:pos x="488" y="549"/>
                </a:cxn>
                <a:cxn ang="0">
                  <a:pos x="473" y="504"/>
                </a:cxn>
                <a:cxn ang="0">
                  <a:pos x="423" y="457"/>
                </a:cxn>
                <a:cxn ang="0">
                  <a:pos x="415" y="425"/>
                </a:cxn>
                <a:cxn ang="0">
                  <a:pos x="384" y="352"/>
                </a:cxn>
                <a:cxn ang="0">
                  <a:pos x="339" y="321"/>
                </a:cxn>
                <a:cxn ang="0">
                  <a:pos x="312" y="317"/>
                </a:cxn>
                <a:cxn ang="0">
                  <a:pos x="231" y="315"/>
                </a:cxn>
                <a:cxn ang="0">
                  <a:pos x="197" y="295"/>
                </a:cxn>
                <a:cxn ang="0">
                  <a:pos x="98" y="280"/>
                </a:cxn>
                <a:cxn ang="0">
                  <a:pos x="83" y="256"/>
                </a:cxn>
                <a:cxn ang="0">
                  <a:pos x="105" y="256"/>
                </a:cxn>
                <a:cxn ang="0">
                  <a:pos x="83" y="187"/>
                </a:cxn>
                <a:cxn ang="0">
                  <a:pos x="127" y="259"/>
                </a:cxn>
                <a:cxn ang="0">
                  <a:pos x="168" y="268"/>
                </a:cxn>
                <a:cxn ang="0">
                  <a:pos x="199" y="166"/>
                </a:cxn>
                <a:cxn ang="0">
                  <a:pos x="79" y="28"/>
                </a:cxn>
              </a:cxnLst>
              <a:rect l="0" t="0" r="r" b="b"/>
              <a:pathLst>
                <a:path w="498" h="719">
                  <a:moveTo>
                    <a:pt x="0" y="113"/>
                  </a:moveTo>
                  <a:lnTo>
                    <a:pt x="0" y="90"/>
                  </a:lnTo>
                  <a:lnTo>
                    <a:pt x="85" y="88"/>
                  </a:lnTo>
                  <a:lnTo>
                    <a:pt x="67" y="23"/>
                  </a:lnTo>
                  <a:lnTo>
                    <a:pt x="154" y="0"/>
                  </a:lnTo>
                  <a:lnTo>
                    <a:pt x="192" y="36"/>
                  </a:lnTo>
                  <a:lnTo>
                    <a:pt x="196" y="72"/>
                  </a:lnTo>
                  <a:lnTo>
                    <a:pt x="236" y="65"/>
                  </a:lnTo>
                  <a:lnTo>
                    <a:pt x="280" y="102"/>
                  </a:lnTo>
                  <a:lnTo>
                    <a:pt x="278" y="161"/>
                  </a:lnTo>
                  <a:lnTo>
                    <a:pt x="211" y="170"/>
                  </a:lnTo>
                  <a:lnTo>
                    <a:pt x="224" y="303"/>
                  </a:lnTo>
                  <a:lnTo>
                    <a:pt x="231" y="311"/>
                  </a:lnTo>
                  <a:lnTo>
                    <a:pt x="276" y="311"/>
                  </a:lnTo>
                  <a:lnTo>
                    <a:pt x="297" y="284"/>
                  </a:lnTo>
                  <a:lnTo>
                    <a:pt x="349" y="295"/>
                  </a:lnTo>
                  <a:lnTo>
                    <a:pt x="365" y="226"/>
                  </a:lnTo>
                  <a:lnTo>
                    <a:pt x="390" y="223"/>
                  </a:lnTo>
                  <a:lnTo>
                    <a:pt x="399" y="227"/>
                  </a:lnTo>
                  <a:lnTo>
                    <a:pt x="386" y="243"/>
                  </a:lnTo>
                  <a:lnTo>
                    <a:pt x="396" y="254"/>
                  </a:lnTo>
                  <a:lnTo>
                    <a:pt x="383" y="263"/>
                  </a:lnTo>
                  <a:lnTo>
                    <a:pt x="392" y="275"/>
                  </a:lnTo>
                  <a:lnTo>
                    <a:pt x="376" y="284"/>
                  </a:lnTo>
                  <a:lnTo>
                    <a:pt x="386" y="296"/>
                  </a:lnTo>
                  <a:lnTo>
                    <a:pt x="369" y="305"/>
                  </a:lnTo>
                  <a:lnTo>
                    <a:pt x="379" y="320"/>
                  </a:lnTo>
                  <a:lnTo>
                    <a:pt x="363" y="328"/>
                  </a:lnTo>
                  <a:lnTo>
                    <a:pt x="363" y="328"/>
                  </a:lnTo>
                  <a:lnTo>
                    <a:pt x="366" y="329"/>
                  </a:lnTo>
                  <a:lnTo>
                    <a:pt x="370" y="332"/>
                  </a:lnTo>
                  <a:lnTo>
                    <a:pt x="375" y="334"/>
                  </a:lnTo>
                  <a:lnTo>
                    <a:pt x="379" y="338"/>
                  </a:lnTo>
                  <a:lnTo>
                    <a:pt x="386" y="342"/>
                  </a:lnTo>
                  <a:lnTo>
                    <a:pt x="392" y="349"/>
                  </a:lnTo>
                  <a:lnTo>
                    <a:pt x="399" y="356"/>
                  </a:lnTo>
                  <a:lnTo>
                    <a:pt x="406" y="364"/>
                  </a:lnTo>
                  <a:lnTo>
                    <a:pt x="411" y="372"/>
                  </a:lnTo>
                  <a:lnTo>
                    <a:pt x="415" y="382"/>
                  </a:lnTo>
                  <a:lnTo>
                    <a:pt x="419" y="393"/>
                  </a:lnTo>
                  <a:lnTo>
                    <a:pt x="422" y="405"/>
                  </a:lnTo>
                  <a:lnTo>
                    <a:pt x="423" y="418"/>
                  </a:lnTo>
                  <a:lnTo>
                    <a:pt x="422" y="431"/>
                  </a:lnTo>
                  <a:lnTo>
                    <a:pt x="419" y="447"/>
                  </a:lnTo>
                  <a:lnTo>
                    <a:pt x="420" y="447"/>
                  </a:lnTo>
                  <a:lnTo>
                    <a:pt x="423" y="447"/>
                  </a:lnTo>
                  <a:lnTo>
                    <a:pt x="426" y="449"/>
                  </a:lnTo>
                  <a:lnTo>
                    <a:pt x="431" y="451"/>
                  </a:lnTo>
                  <a:lnTo>
                    <a:pt x="436" y="454"/>
                  </a:lnTo>
                  <a:lnTo>
                    <a:pt x="441" y="458"/>
                  </a:lnTo>
                  <a:lnTo>
                    <a:pt x="448" y="462"/>
                  </a:lnTo>
                  <a:lnTo>
                    <a:pt x="455" y="467"/>
                  </a:lnTo>
                  <a:lnTo>
                    <a:pt x="461" y="474"/>
                  </a:lnTo>
                  <a:lnTo>
                    <a:pt x="469" y="482"/>
                  </a:lnTo>
                  <a:lnTo>
                    <a:pt x="475" y="491"/>
                  </a:lnTo>
                  <a:lnTo>
                    <a:pt x="481" y="502"/>
                  </a:lnTo>
                  <a:lnTo>
                    <a:pt x="487" y="512"/>
                  </a:lnTo>
                  <a:lnTo>
                    <a:pt x="492" y="527"/>
                  </a:lnTo>
                  <a:lnTo>
                    <a:pt x="495" y="541"/>
                  </a:lnTo>
                  <a:lnTo>
                    <a:pt x="497" y="559"/>
                  </a:lnTo>
                  <a:lnTo>
                    <a:pt x="498" y="646"/>
                  </a:lnTo>
                  <a:lnTo>
                    <a:pt x="497" y="646"/>
                  </a:lnTo>
                  <a:lnTo>
                    <a:pt x="496" y="648"/>
                  </a:lnTo>
                  <a:lnTo>
                    <a:pt x="495" y="650"/>
                  </a:lnTo>
                  <a:lnTo>
                    <a:pt x="492" y="653"/>
                  </a:lnTo>
                  <a:lnTo>
                    <a:pt x="488" y="657"/>
                  </a:lnTo>
                  <a:lnTo>
                    <a:pt x="483" y="661"/>
                  </a:lnTo>
                  <a:lnTo>
                    <a:pt x="475" y="666"/>
                  </a:lnTo>
                  <a:lnTo>
                    <a:pt x="468" y="672"/>
                  </a:lnTo>
                  <a:lnTo>
                    <a:pt x="459" y="677"/>
                  </a:lnTo>
                  <a:lnTo>
                    <a:pt x="448" y="683"/>
                  </a:lnTo>
                  <a:lnTo>
                    <a:pt x="436" y="689"/>
                  </a:lnTo>
                  <a:lnTo>
                    <a:pt x="422" y="695"/>
                  </a:lnTo>
                  <a:lnTo>
                    <a:pt x="406" y="702"/>
                  </a:lnTo>
                  <a:lnTo>
                    <a:pt x="388" y="707"/>
                  </a:lnTo>
                  <a:lnTo>
                    <a:pt x="369" y="714"/>
                  </a:lnTo>
                  <a:lnTo>
                    <a:pt x="349" y="719"/>
                  </a:lnTo>
                  <a:lnTo>
                    <a:pt x="281" y="669"/>
                  </a:lnTo>
                  <a:lnTo>
                    <a:pt x="254" y="620"/>
                  </a:lnTo>
                  <a:lnTo>
                    <a:pt x="289" y="614"/>
                  </a:lnTo>
                  <a:lnTo>
                    <a:pt x="297" y="583"/>
                  </a:lnTo>
                  <a:lnTo>
                    <a:pt x="297" y="583"/>
                  </a:lnTo>
                  <a:lnTo>
                    <a:pt x="298" y="583"/>
                  </a:lnTo>
                  <a:lnTo>
                    <a:pt x="300" y="583"/>
                  </a:lnTo>
                  <a:lnTo>
                    <a:pt x="304" y="583"/>
                  </a:lnTo>
                  <a:lnTo>
                    <a:pt x="306" y="583"/>
                  </a:lnTo>
                  <a:lnTo>
                    <a:pt x="310" y="583"/>
                  </a:lnTo>
                  <a:lnTo>
                    <a:pt x="315" y="583"/>
                  </a:lnTo>
                  <a:lnTo>
                    <a:pt x="319" y="584"/>
                  </a:lnTo>
                  <a:lnTo>
                    <a:pt x="325" y="584"/>
                  </a:lnTo>
                  <a:lnTo>
                    <a:pt x="330" y="584"/>
                  </a:lnTo>
                  <a:lnTo>
                    <a:pt x="335" y="584"/>
                  </a:lnTo>
                  <a:lnTo>
                    <a:pt x="341" y="584"/>
                  </a:lnTo>
                  <a:lnTo>
                    <a:pt x="345" y="583"/>
                  </a:lnTo>
                  <a:lnTo>
                    <a:pt x="350" y="583"/>
                  </a:lnTo>
                  <a:lnTo>
                    <a:pt x="354" y="583"/>
                  </a:lnTo>
                  <a:lnTo>
                    <a:pt x="359" y="583"/>
                  </a:lnTo>
                  <a:lnTo>
                    <a:pt x="359" y="581"/>
                  </a:lnTo>
                  <a:lnTo>
                    <a:pt x="359" y="580"/>
                  </a:lnTo>
                  <a:lnTo>
                    <a:pt x="359" y="577"/>
                  </a:lnTo>
                  <a:lnTo>
                    <a:pt x="359" y="575"/>
                  </a:lnTo>
                  <a:lnTo>
                    <a:pt x="358" y="571"/>
                  </a:lnTo>
                  <a:lnTo>
                    <a:pt x="358" y="567"/>
                  </a:lnTo>
                  <a:lnTo>
                    <a:pt x="358" y="563"/>
                  </a:lnTo>
                  <a:lnTo>
                    <a:pt x="358" y="559"/>
                  </a:lnTo>
                  <a:lnTo>
                    <a:pt x="357" y="555"/>
                  </a:lnTo>
                  <a:lnTo>
                    <a:pt x="355" y="549"/>
                  </a:lnTo>
                  <a:lnTo>
                    <a:pt x="354" y="545"/>
                  </a:lnTo>
                  <a:lnTo>
                    <a:pt x="353" y="543"/>
                  </a:lnTo>
                  <a:lnTo>
                    <a:pt x="350" y="539"/>
                  </a:lnTo>
                  <a:lnTo>
                    <a:pt x="347" y="537"/>
                  </a:lnTo>
                  <a:lnTo>
                    <a:pt x="345" y="535"/>
                  </a:lnTo>
                  <a:lnTo>
                    <a:pt x="341" y="535"/>
                  </a:lnTo>
                  <a:lnTo>
                    <a:pt x="337" y="535"/>
                  </a:lnTo>
                  <a:lnTo>
                    <a:pt x="331" y="536"/>
                  </a:lnTo>
                  <a:lnTo>
                    <a:pt x="326" y="536"/>
                  </a:lnTo>
                  <a:lnTo>
                    <a:pt x="321" y="539"/>
                  </a:lnTo>
                  <a:lnTo>
                    <a:pt x="315" y="540"/>
                  </a:lnTo>
                  <a:lnTo>
                    <a:pt x="310" y="541"/>
                  </a:lnTo>
                  <a:lnTo>
                    <a:pt x="305" y="543"/>
                  </a:lnTo>
                  <a:lnTo>
                    <a:pt x="298" y="545"/>
                  </a:lnTo>
                  <a:lnTo>
                    <a:pt x="293" y="547"/>
                  </a:lnTo>
                  <a:lnTo>
                    <a:pt x="289" y="549"/>
                  </a:lnTo>
                  <a:lnTo>
                    <a:pt x="284" y="551"/>
                  </a:lnTo>
                  <a:lnTo>
                    <a:pt x="280" y="552"/>
                  </a:lnTo>
                  <a:lnTo>
                    <a:pt x="277" y="553"/>
                  </a:lnTo>
                  <a:lnTo>
                    <a:pt x="274" y="555"/>
                  </a:lnTo>
                  <a:lnTo>
                    <a:pt x="273" y="555"/>
                  </a:lnTo>
                  <a:lnTo>
                    <a:pt x="273" y="556"/>
                  </a:lnTo>
                  <a:lnTo>
                    <a:pt x="201" y="474"/>
                  </a:lnTo>
                  <a:lnTo>
                    <a:pt x="244" y="474"/>
                  </a:lnTo>
                  <a:lnTo>
                    <a:pt x="245" y="435"/>
                  </a:lnTo>
                  <a:lnTo>
                    <a:pt x="247" y="429"/>
                  </a:lnTo>
                  <a:lnTo>
                    <a:pt x="293" y="426"/>
                  </a:lnTo>
                  <a:lnTo>
                    <a:pt x="293" y="425"/>
                  </a:lnTo>
                  <a:lnTo>
                    <a:pt x="293" y="423"/>
                  </a:lnTo>
                  <a:lnTo>
                    <a:pt x="293" y="421"/>
                  </a:lnTo>
                  <a:lnTo>
                    <a:pt x="292" y="418"/>
                  </a:lnTo>
                  <a:lnTo>
                    <a:pt x="292" y="417"/>
                  </a:lnTo>
                  <a:lnTo>
                    <a:pt x="290" y="415"/>
                  </a:lnTo>
                  <a:lnTo>
                    <a:pt x="289" y="413"/>
                  </a:lnTo>
                  <a:lnTo>
                    <a:pt x="289" y="411"/>
                  </a:lnTo>
                  <a:lnTo>
                    <a:pt x="288" y="410"/>
                  </a:lnTo>
                  <a:lnTo>
                    <a:pt x="286" y="410"/>
                  </a:lnTo>
                  <a:lnTo>
                    <a:pt x="284" y="409"/>
                  </a:lnTo>
                  <a:lnTo>
                    <a:pt x="282" y="407"/>
                  </a:lnTo>
                  <a:lnTo>
                    <a:pt x="280" y="407"/>
                  </a:lnTo>
                  <a:lnTo>
                    <a:pt x="277" y="406"/>
                  </a:lnTo>
                  <a:lnTo>
                    <a:pt x="274" y="406"/>
                  </a:lnTo>
                  <a:lnTo>
                    <a:pt x="272" y="407"/>
                  </a:lnTo>
                  <a:lnTo>
                    <a:pt x="269" y="407"/>
                  </a:lnTo>
                  <a:lnTo>
                    <a:pt x="266" y="409"/>
                  </a:lnTo>
                  <a:lnTo>
                    <a:pt x="264" y="409"/>
                  </a:lnTo>
                  <a:lnTo>
                    <a:pt x="262" y="410"/>
                  </a:lnTo>
                  <a:lnTo>
                    <a:pt x="260" y="410"/>
                  </a:lnTo>
                  <a:lnTo>
                    <a:pt x="257" y="411"/>
                  </a:lnTo>
                  <a:lnTo>
                    <a:pt x="256" y="411"/>
                  </a:lnTo>
                  <a:lnTo>
                    <a:pt x="254" y="413"/>
                  </a:lnTo>
                  <a:lnTo>
                    <a:pt x="252" y="414"/>
                  </a:lnTo>
                  <a:lnTo>
                    <a:pt x="252" y="414"/>
                  </a:lnTo>
                  <a:lnTo>
                    <a:pt x="252" y="401"/>
                  </a:lnTo>
                  <a:lnTo>
                    <a:pt x="252" y="401"/>
                  </a:lnTo>
                  <a:lnTo>
                    <a:pt x="253" y="401"/>
                  </a:lnTo>
                  <a:lnTo>
                    <a:pt x="254" y="401"/>
                  </a:lnTo>
                  <a:lnTo>
                    <a:pt x="256" y="401"/>
                  </a:lnTo>
                  <a:lnTo>
                    <a:pt x="258" y="399"/>
                  </a:lnTo>
                  <a:lnTo>
                    <a:pt x="260" y="399"/>
                  </a:lnTo>
                  <a:lnTo>
                    <a:pt x="264" y="398"/>
                  </a:lnTo>
                  <a:lnTo>
                    <a:pt x="266" y="398"/>
                  </a:lnTo>
                  <a:lnTo>
                    <a:pt x="269" y="398"/>
                  </a:lnTo>
                  <a:lnTo>
                    <a:pt x="272" y="398"/>
                  </a:lnTo>
                  <a:lnTo>
                    <a:pt x="274" y="397"/>
                  </a:lnTo>
                  <a:lnTo>
                    <a:pt x="278" y="397"/>
                  </a:lnTo>
                  <a:lnTo>
                    <a:pt x="281" y="397"/>
                  </a:lnTo>
                  <a:lnTo>
                    <a:pt x="284" y="398"/>
                  </a:lnTo>
                  <a:lnTo>
                    <a:pt x="286" y="398"/>
                  </a:lnTo>
                  <a:lnTo>
                    <a:pt x="289" y="399"/>
                  </a:lnTo>
                  <a:lnTo>
                    <a:pt x="290" y="399"/>
                  </a:lnTo>
                  <a:lnTo>
                    <a:pt x="293" y="401"/>
                  </a:lnTo>
                  <a:lnTo>
                    <a:pt x="294" y="402"/>
                  </a:lnTo>
                  <a:lnTo>
                    <a:pt x="296" y="405"/>
                  </a:lnTo>
                  <a:lnTo>
                    <a:pt x="297" y="406"/>
                  </a:lnTo>
                  <a:lnTo>
                    <a:pt x="298" y="407"/>
                  </a:lnTo>
                  <a:lnTo>
                    <a:pt x="300" y="409"/>
                  </a:lnTo>
                  <a:lnTo>
                    <a:pt x="301" y="411"/>
                  </a:lnTo>
                  <a:lnTo>
                    <a:pt x="301" y="413"/>
                  </a:lnTo>
                  <a:lnTo>
                    <a:pt x="302" y="414"/>
                  </a:lnTo>
                  <a:lnTo>
                    <a:pt x="302" y="415"/>
                  </a:lnTo>
                  <a:lnTo>
                    <a:pt x="304" y="417"/>
                  </a:lnTo>
                  <a:lnTo>
                    <a:pt x="304" y="418"/>
                  </a:lnTo>
                  <a:lnTo>
                    <a:pt x="305" y="419"/>
                  </a:lnTo>
                  <a:lnTo>
                    <a:pt x="325" y="362"/>
                  </a:lnTo>
                  <a:lnTo>
                    <a:pt x="326" y="362"/>
                  </a:lnTo>
                  <a:lnTo>
                    <a:pt x="326" y="364"/>
                  </a:lnTo>
                  <a:lnTo>
                    <a:pt x="329" y="364"/>
                  </a:lnTo>
                  <a:lnTo>
                    <a:pt x="330" y="365"/>
                  </a:lnTo>
                  <a:lnTo>
                    <a:pt x="333" y="366"/>
                  </a:lnTo>
                  <a:lnTo>
                    <a:pt x="335" y="368"/>
                  </a:lnTo>
                  <a:lnTo>
                    <a:pt x="338" y="370"/>
                  </a:lnTo>
                  <a:lnTo>
                    <a:pt x="341" y="372"/>
                  </a:lnTo>
                  <a:lnTo>
                    <a:pt x="343" y="374"/>
                  </a:lnTo>
                  <a:lnTo>
                    <a:pt x="346" y="377"/>
                  </a:lnTo>
                  <a:lnTo>
                    <a:pt x="347" y="380"/>
                  </a:lnTo>
                  <a:lnTo>
                    <a:pt x="349" y="382"/>
                  </a:lnTo>
                  <a:lnTo>
                    <a:pt x="350" y="385"/>
                  </a:lnTo>
                  <a:lnTo>
                    <a:pt x="351" y="388"/>
                  </a:lnTo>
                  <a:lnTo>
                    <a:pt x="351" y="392"/>
                  </a:lnTo>
                  <a:lnTo>
                    <a:pt x="350" y="394"/>
                  </a:lnTo>
                  <a:lnTo>
                    <a:pt x="350" y="398"/>
                  </a:lnTo>
                  <a:lnTo>
                    <a:pt x="350" y="401"/>
                  </a:lnTo>
                  <a:lnTo>
                    <a:pt x="350" y="405"/>
                  </a:lnTo>
                  <a:lnTo>
                    <a:pt x="349" y="409"/>
                  </a:lnTo>
                  <a:lnTo>
                    <a:pt x="346" y="411"/>
                  </a:lnTo>
                  <a:lnTo>
                    <a:pt x="343" y="415"/>
                  </a:lnTo>
                  <a:lnTo>
                    <a:pt x="341" y="419"/>
                  </a:lnTo>
                  <a:lnTo>
                    <a:pt x="335" y="422"/>
                  </a:lnTo>
                  <a:lnTo>
                    <a:pt x="329" y="425"/>
                  </a:lnTo>
                  <a:lnTo>
                    <a:pt x="321" y="427"/>
                  </a:lnTo>
                  <a:lnTo>
                    <a:pt x="312" y="429"/>
                  </a:lnTo>
                  <a:lnTo>
                    <a:pt x="301" y="431"/>
                  </a:lnTo>
                  <a:lnTo>
                    <a:pt x="288" y="433"/>
                  </a:lnTo>
                  <a:lnTo>
                    <a:pt x="272" y="433"/>
                  </a:lnTo>
                  <a:lnTo>
                    <a:pt x="254" y="434"/>
                  </a:lnTo>
                  <a:lnTo>
                    <a:pt x="249" y="506"/>
                  </a:lnTo>
                  <a:lnTo>
                    <a:pt x="276" y="545"/>
                  </a:lnTo>
                  <a:lnTo>
                    <a:pt x="276" y="544"/>
                  </a:lnTo>
                  <a:lnTo>
                    <a:pt x="278" y="543"/>
                  </a:lnTo>
                  <a:lnTo>
                    <a:pt x="282" y="541"/>
                  </a:lnTo>
                  <a:lnTo>
                    <a:pt x="288" y="539"/>
                  </a:lnTo>
                  <a:lnTo>
                    <a:pt x="294" y="536"/>
                  </a:lnTo>
                  <a:lnTo>
                    <a:pt x="301" y="534"/>
                  </a:lnTo>
                  <a:lnTo>
                    <a:pt x="309" y="531"/>
                  </a:lnTo>
                  <a:lnTo>
                    <a:pt x="317" y="528"/>
                  </a:lnTo>
                  <a:lnTo>
                    <a:pt x="326" y="527"/>
                  </a:lnTo>
                  <a:lnTo>
                    <a:pt x="334" y="527"/>
                  </a:lnTo>
                  <a:lnTo>
                    <a:pt x="342" y="527"/>
                  </a:lnTo>
                  <a:lnTo>
                    <a:pt x="349" y="530"/>
                  </a:lnTo>
                  <a:lnTo>
                    <a:pt x="355" y="532"/>
                  </a:lnTo>
                  <a:lnTo>
                    <a:pt x="362" y="537"/>
                  </a:lnTo>
                  <a:lnTo>
                    <a:pt x="366" y="544"/>
                  </a:lnTo>
                  <a:lnTo>
                    <a:pt x="370" y="553"/>
                  </a:lnTo>
                  <a:lnTo>
                    <a:pt x="402" y="504"/>
                  </a:lnTo>
                  <a:lnTo>
                    <a:pt x="402" y="506"/>
                  </a:lnTo>
                  <a:lnTo>
                    <a:pt x="403" y="508"/>
                  </a:lnTo>
                  <a:lnTo>
                    <a:pt x="406" y="512"/>
                  </a:lnTo>
                  <a:lnTo>
                    <a:pt x="407" y="518"/>
                  </a:lnTo>
                  <a:lnTo>
                    <a:pt x="410" y="524"/>
                  </a:lnTo>
                  <a:lnTo>
                    <a:pt x="411" y="531"/>
                  </a:lnTo>
                  <a:lnTo>
                    <a:pt x="412" y="539"/>
                  </a:lnTo>
                  <a:lnTo>
                    <a:pt x="412" y="545"/>
                  </a:lnTo>
                  <a:lnTo>
                    <a:pt x="412" y="553"/>
                  </a:lnTo>
                  <a:lnTo>
                    <a:pt x="411" y="561"/>
                  </a:lnTo>
                  <a:lnTo>
                    <a:pt x="407" y="568"/>
                  </a:lnTo>
                  <a:lnTo>
                    <a:pt x="403" y="575"/>
                  </a:lnTo>
                  <a:lnTo>
                    <a:pt x="396" y="580"/>
                  </a:lnTo>
                  <a:lnTo>
                    <a:pt x="387" y="584"/>
                  </a:lnTo>
                  <a:lnTo>
                    <a:pt x="376" y="587"/>
                  </a:lnTo>
                  <a:lnTo>
                    <a:pt x="362" y="588"/>
                  </a:lnTo>
                  <a:lnTo>
                    <a:pt x="300" y="587"/>
                  </a:lnTo>
                  <a:lnTo>
                    <a:pt x="289" y="662"/>
                  </a:lnTo>
                  <a:lnTo>
                    <a:pt x="349" y="707"/>
                  </a:lnTo>
                  <a:lnTo>
                    <a:pt x="349" y="707"/>
                  </a:lnTo>
                  <a:lnTo>
                    <a:pt x="353" y="706"/>
                  </a:lnTo>
                  <a:lnTo>
                    <a:pt x="358" y="705"/>
                  </a:lnTo>
                  <a:lnTo>
                    <a:pt x="366" y="703"/>
                  </a:lnTo>
                  <a:lnTo>
                    <a:pt x="374" y="701"/>
                  </a:lnTo>
                  <a:lnTo>
                    <a:pt x="384" y="698"/>
                  </a:lnTo>
                  <a:lnTo>
                    <a:pt x="395" y="694"/>
                  </a:lnTo>
                  <a:lnTo>
                    <a:pt x="407" y="690"/>
                  </a:lnTo>
                  <a:lnTo>
                    <a:pt x="418" y="686"/>
                  </a:lnTo>
                  <a:lnTo>
                    <a:pt x="430" y="681"/>
                  </a:lnTo>
                  <a:lnTo>
                    <a:pt x="441" y="676"/>
                  </a:lnTo>
                  <a:lnTo>
                    <a:pt x="453" y="670"/>
                  </a:lnTo>
                  <a:lnTo>
                    <a:pt x="463" y="664"/>
                  </a:lnTo>
                  <a:lnTo>
                    <a:pt x="473" y="657"/>
                  </a:lnTo>
                  <a:lnTo>
                    <a:pt x="481" y="650"/>
                  </a:lnTo>
                  <a:lnTo>
                    <a:pt x="488" y="644"/>
                  </a:lnTo>
                  <a:lnTo>
                    <a:pt x="488" y="642"/>
                  </a:lnTo>
                  <a:lnTo>
                    <a:pt x="488" y="640"/>
                  </a:lnTo>
                  <a:lnTo>
                    <a:pt x="488" y="634"/>
                  </a:lnTo>
                  <a:lnTo>
                    <a:pt x="488" y="629"/>
                  </a:lnTo>
                  <a:lnTo>
                    <a:pt x="488" y="624"/>
                  </a:lnTo>
                  <a:lnTo>
                    <a:pt x="488" y="616"/>
                  </a:lnTo>
                  <a:lnTo>
                    <a:pt x="488" y="608"/>
                  </a:lnTo>
                  <a:lnTo>
                    <a:pt x="488" y="601"/>
                  </a:lnTo>
                  <a:lnTo>
                    <a:pt x="488" y="592"/>
                  </a:lnTo>
                  <a:lnTo>
                    <a:pt x="488" y="584"/>
                  </a:lnTo>
                  <a:lnTo>
                    <a:pt x="488" y="576"/>
                  </a:lnTo>
                  <a:lnTo>
                    <a:pt x="489" y="569"/>
                  </a:lnTo>
                  <a:lnTo>
                    <a:pt x="488" y="563"/>
                  </a:lnTo>
                  <a:lnTo>
                    <a:pt x="488" y="559"/>
                  </a:lnTo>
                  <a:lnTo>
                    <a:pt x="488" y="555"/>
                  </a:lnTo>
                  <a:lnTo>
                    <a:pt x="488" y="552"/>
                  </a:lnTo>
                  <a:lnTo>
                    <a:pt x="488" y="549"/>
                  </a:lnTo>
                  <a:lnTo>
                    <a:pt x="487" y="547"/>
                  </a:lnTo>
                  <a:lnTo>
                    <a:pt x="485" y="541"/>
                  </a:lnTo>
                  <a:lnTo>
                    <a:pt x="484" y="535"/>
                  </a:lnTo>
                  <a:lnTo>
                    <a:pt x="483" y="528"/>
                  </a:lnTo>
                  <a:lnTo>
                    <a:pt x="480" y="520"/>
                  </a:lnTo>
                  <a:lnTo>
                    <a:pt x="477" y="512"/>
                  </a:lnTo>
                  <a:lnTo>
                    <a:pt x="473" y="504"/>
                  </a:lnTo>
                  <a:lnTo>
                    <a:pt x="469" y="496"/>
                  </a:lnTo>
                  <a:lnTo>
                    <a:pt x="464" y="488"/>
                  </a:lnTo>
                  <a:lnTo>
                    <a:pt x="459" y="480"/>
                  </a:lnTo>
                  <a:lnTo>
                    <a:pt x="451" y="472"/>
                  </a:lnTo>
                  <a:lnTo>
                    <a:pt x="443" y="466"/>
                  </a:lnTo>
                  <a:lnTo>
                    <a:pt x="434" y="461"/>
                  </a:lnTo>
                  <a:lnTo>
                    <a:pt x="423" y="457"/>
                  </a:lnTo>
                  <a:lnTo>
                    <a:pt x="411" y="453"/>
                  </a:lnTo>
                  <a:lnTo>
                    <a:pt x="411" y="453"/>
                  </a:lnTo>
                  <a:lnTo>
                    <a:pt x="412" y="450"/>
                  </a:lnTo>
                  <a:lnTo>
                    <a:pt x="412" y="445"/>
                  </a:lnTo>
                  <a:lnTo>
                    <a:pt x="414" y="439"/>
                  </a:lnTo>
                  <a:lnTo>
                    <a:pt x="415" y="433"/>
                  </a:lnTo>
                  <a:lnTo>
                    <a:pt x="415" y="425"/>
                  </a:lnTo>
                  <a:lnTo>
                    <a:pt x="414" y="415"/>
                  </a:lnTo>
                  <a:lnTo>
                    <a:pt x="412" y="406"/>
                  </a:lnTo>
                  <a:lnTo>
                    <a:pt x="411" y="396"/>
                  </a:lnTo>
                  <a:lnTo>
                    <a:pt x="407" y="385"/>
                  </a:lnTo>
                  <a:lnTo>
                    <a:pt x="402" y="373"/>
                  </a:lnTo>
                  <a:lnTo>
                    <a:pt x="395" y="364"/>
                  </a:lnTo>
                  <a:lnTo>
                    <a:pt x="384" y="352"/>
                  </a:lnTo>
                  <a:lnTo>
                    <a:pt x="374" y="341"/>
                  </a:lnTo>
                  <a:lnTo>
                    <a:pt x="359" y="332"/>
                  </a:lnTo>
                  <a:lnTo>
                    <a:pt x="343" y="323"/>
                  </a:lnTo>
                  <a:lnTo>
                    <a:pt x="343" y="321"/>
                  </a:lnTo>
                  <a:lnTo>
                    <a:pt x="342" y="321"/>
                  </a:lnTo>
                  <a:lnTo>
                    <a:pt x="341" y="321"/>
                  </a:lnTo>
                  <a:lnTo>
                    <a:pt x="339" y="321"/>
                  </a:lnTo>
                  <a:lnTo>
                    <a:pt x="337" y="320"/>
                  </a:lnTo>
                  <a:lnTo>
                    <a:pt x="335" y="320"/>
                  </a:lnTo>
                  <a:lnTo>
                    <a:pt x="331" y="319"/>
                  </a:lnTo>
                  <a:lnTo>
                    <a:pt x="329" y="319"/>
                  </a:lnTo>
                  <a:lnTo>
                    <a:pt x="323" y="317"/>
                  </a:lnTo>
                  <a:lnTo>
                    <a:pt x="318" y="317"/>
                  </a:lnTo>
                  <a:lnTo>
                    <a:pt x="312" y="317"/>
                  </a:lnTo>
                  <a:lnTo>
                    <a:pt x="306" y="316"/>
                  </a:lnTo>
                  <a:lnTo>
                    <a:pt x="298" y="316"/>
                  </a:lnTo>
                  <a:lnTo>
                    <a:pt x="290" y="315"/>
                  </a:lnTo>
                  <a:lnTo>
                    <a:pt x="281" y="315"/>
                  </a:lnTo>
                  <a:lnTo>
                    <a:pt x="272" y="316"/>
                  </a:lnTo>
                  <a:lnTo>
                    <a:pt x="232" y="316"/>
                  </a:lnTo>
                  <a:lnTo>
                    <a:pt x="231" y="315"/>
                  </a:lnTo>
                  <a:lnTo>
                    <a:pt x="229" y="313"/>
                  </a:lnTo>
                  <a:lnTo>
                    <a:pt x="227" y="311"/>
                  </a:lnTo>
                  <a:lnTo>
                    <a:pt x="224" y="308"/>
                  </a:lnTo>
                  <a:lnTo>
                    <a:pt x="219" y="305"/>
                  </a:lnTo>
                  <a:lnTo>
                    <a:pt x="213" y="301"/>
                  </a:lnTo>
                  <a:lnTo>
                    <a:pt x="207" y="297"/>
                  </a:lnTo>
                  <a:lnTo>
                    <a:pt x="197" y="295"/>
                  </a:lnTo>
                  <a:lnTo>
                    <a:pt x="188" y="291"/>
                  </a:lnTo>
                  <a:lnTo>
                    <a:pt x="178" y="287"/>
                  </a:lnTo>
                  <a:lnTo>
                    <a:pt x="164" y="284"/>
                  </a:lnTo>
                  <a:lnTo>
                    <a:pt x="151" y="281"/>
                  </a:lnTo>
                  <a:lnTo>
                    <a:pt x="135" y="280"/>
                  </a:lnTo>
                  <a:lnTo>
                    <a:pt x="118" y="280"/>
                  </a:lnTo>
                  <a:lnTo>
                    <a:pt x="98" y="280"/>
                  </a:lnTo>
                  <a:lnTo>
                    <a:pt x="78" y="281"/>
                  </a:lnTo>
                  <a:lnTo>
                    <a:pt x="75" y="256"/>
                  </a:lnTo>
                  <a:lnTo>
                    <a:pt x="75" y="256"/>
                  </a:lnTo>
                  <a:lnTo>
                    <a:pt x="77" y="256"/>
                  </a:lnTo>
                  <a:lnTo>
                    <a:pt x="78" y="256"/>
                  </a:lnTo>
                  <a:lnTo>
                    <a:pt x="81" y="256"/>
                  </a:lnTo>
                  <a:lnTo>
                    <a:pt x="83" y="256"/>
                  </a:lnTo>
                  <a:lnTo>
                    <a:pt x="86" y="256"/>
                  </a:lnTo>
                  <a:lnTo>
                    <a:pt x="89" y="256"/>
                  </a:lnTo>
                  <a:lnTo>
                    <a:pt x="93" y="256"/>
                  </a:lnTo>
                  <a:lnTo>
                    <a:pt x="95" y="256"/>
                  </a:lnTo>
                  <a:lnTo>
                    <a:pt x="98" y="256"/>
                  </a:lnTo>
                  <a:lnTo>
                    <a:pt x="102" y="256"/>
                  </a:lnTo>
                  <a:lnTo>
                    <a:pt x="105" y="256"/>
                  </a:lnTo>
                  <a:lnTo>
                    <a:pt x="107" y="256"/>
                  </a:lnTo>
                  <a:lnTo>
                    <a:pt x="110" y="256"/>
                  </a:lnTo>
                  <a:lnTo>
                    <a:pt x="111" y="256"/>
                  </a:lnTo>
                  <a:lnTo>
                    <a:pt x="114" y="257"/>
                  </a:lnTo>
                  <a:lnTo>
                    <a:pt x="105" y="195"/>
                  </a:lnTo>
                  <a:lnTo>
                    <a:pt x="83" y="199"/>
                  </a:lnTo>
                  <a:lnTo>
                    <a:pt x="83" y="187"/>
                  </a:lnTo>
                  <a:lnTo>
                    <a:pt x="135" y="181"/>
                  </a:lnTo>
                  <a:lnTo>
                    <a:pt x="135" y="191"/>
                  </a:lnTo>
                  <a:lnTo>
                    <a:pt x="111" y="195"/>
                  </a:lnTo>
                  <a:lnTo>
                    <a:pt x="122" y="257"/>
                  </a:lnTo>
                  <a:lnTo>
                    <a:pt x="122" y="257"/>
                  </a:lnTo>
                  <a:lnTo>
                    <a:pt x="125" y="257"/>
                  </a:lnTo>
                  <a:lnTo>
                    <a:pt x="127" y="259"/>
                  </a:lnTo>
                  <a:lnTo>
                    <a:pt x="131" y="259"/>
                  </a:lnTo>
                  <a:lnTo>
                    <a:pt x="135" y="260"/>
                  </a:lnTo>
                  <a:lnTo>
                    <a:pt x="140" y="260"/>
                  </a:lnTo>
                  <a:lnTo>
                    <a:pt x="147" y="261"/>
                  </a:lnTo>
                  <a:lnTo>
                    <a:pt x="154" y="264"/>
                  </a:lnTo>
                  <a:lnTo>
                    <a:pt x="162" y="265"/>
                  </a:lnTo>
                  <a:lnTo>
                    <a:pt x="168" y="268"/>
                  </a:lnTo>
                  <a:lnTo>
                    <a:pt x="176" y="271"/>
                  </a:lnTo>
                  <a:lnTo>
                    <a:pt x="184" y="273"/>
                  </a:lnTo>
                  <a:lnTo>
                    <a:pt x="192" y="277"/>
                  </a:lnTo>
                  <a:lnTo>
                    <a:pt x="200" y="281"/>
                  </a:lnTo>
                  <a:lnTo>
                    <a:pt x="208" y="287"/>
                  </a:lnTo>
                  <a:lnTo>
                    <a:pt x="216" y="292"/>
                  </a:lnTo>
                  <a:lnTo>
                    <a:pt x="199" y="166"/>
                  </a:lnTo>
                  <a:lnTo>
                    <a:pt x="272" y="151"/>
                  </a:lnTo>
                  <a:lnTo>
                    <a:pt x="272" y="105"/>
                  </a:lnTo>
                  <a:lnTo>
                    <a:pt x="233" y="73"/>
                  </a:lnTo>
                  <a:lnTo>
                    <a:pt x="191" y="80"/>
                  </a:lnTo>
                  <a:lnTo>
                    <a:pt x="187" y="37"/>
                  </a:lnTo>
                  <a:lnTo>
                    <a:pt x="154" y="8"/>
                  </a:lnTo>
                  <a:lnTo>
                    <a:pt x="79" y="28"/>
                  </a:lnTo>
                  <a:lnTo>
                    <a:pt x="93" y="94"/>
                  </a:lnTo>
                  <a:lnTo>
                    <a:pt x="8" y="97"/>
                  </a:lnTo>
                  <a:lnTo>
                    <a:pt x="8" y="110"/>
                  </a:lnTo>
                  <a:lnTo>
                    <a:pt x="0" y="1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81" name="Freeform 125"/>
            <p:cNvSpPr>
              <a:spLocks/>
            </p:cNvSpPr>
            <p:nvPr/>
          </p:nvSpPr>
          <p:spPr bwMode="auto">
            <a:xfrm>
              <a:off x="4041" y="1833"/>
              <a:ext cx="278" cy="371"/>
            </a:xfrm>
            <a:custGeom>
              <a:avLst/>
              <a:gdLst/>
              <a:ahLst/>
              <a:cxnLst>
                <a:cxn ang="0">
                  <a:pos x="55" y="219"/>
                </a:cxn>
                <a:cxn ang="0">
                  <a:pos x="10" y="174"/>
                </a:cxn>
                <a:cxn ang="0">
                  <a:pos x="27" y="161"/>
                </a:cxn>
                <a:cxn ang="0">
                  <a:pos x="36" y="144"/>
                </a:cxn>
                <a:cxn ang="0">
                  <a:pos x="47" y="125"/>
                </a:cxn>
                <a:cxn ang="0">
                  <a:pos x="58" y="106"/>
                </a:cxn>
                <a:cxn ang="0">
                  <a:pos x="67" y="87"/>
                </a:cxn>
                <a:cxn ang="0">
                  <a:pos x="79" y="69"/>
                </a:cxn>
                <a:cxn ang="0">
                  <a:pos x="89" y="47"/>
                </a:cxn>
                <a:cxn ang="0">
                  <a:pos x="80" y="12"/>
                </a:cxn>
                <a:cxn ang="0">
                  <a:pos x="170" y="37"/>
                </a:cxn>
                <a:cxn ang="0">
                  <a:pos x="115" y="166"/>
                </a:cxn>
                <a:cxn ang="0">
                  <a:pos x="148" y="142"/>
                </a:cxn>
                <a:cxn ang="0">
                  <a:pos x="213" y="79"/>
                </a:cxn>
                <a:cxn ang="0">
                  <a:pos x="189" y="56"/>
                </a:cxn>
                <a:cxn ang="0">
                  <a:pos x="268" y="69"/>
                </a:cxn>
                <a:cxn ang="0">
                  <a:pos x="266" y="76"/>
                </a:cxn>
                <a:cxn ang="0">
                  <a:pos x="258" y="92"/>
                </a:cxn>
                <a:cxn ang="0">
                  <a:pos x="248" y="117"/>
                </a:cxn>
                <a:cxn ang="0">
                  <a:pos x="238" y="152"/>
                </a:cxn>
                <a:cxn ang="0">
                  <a:pos x="226" y="194"/>
                </a:cxn>
                <a:cxn ang="0">
                  <a:pos x="218" y="242"/>
                </a:cxn>
                <a:cxn ang="0">
                  <a:pos x="213" y="296"/>
                </a:cxn>
                <a:cxn ang="0">
                  <a:pos x="214" y="353"/>
                </a:cxn>
                <a:cxn ang="0">
                  <a:pos x="154" y="371"/>
                </a:cxn>
                <a:cxn ang="0">
                  <a:pos x="219" y="369"/>
                </a:cxn>
                <a:cxn ang="0">
                  <a:pos x="219" y="352"/>
                </a:cxn>
                <a:cxn ang="0">
                  <a:pos x="219" y="321"/>
                </a:cxn>
                <a:cxn ang="0">
                  <a:pos x="222" y="282"/>
                </a:cxn>
                <a:cxn ang="0">
                  <a:pos x="227" y="234"/>
                </a:cxn>
                <a:cxn ang="0">
                  <a:pos x="235" y="183"/>
                </a:cxn>
                <a:cxn ang="0">
                  <a:pos x="248" y="134"/>
                </a:cxn>
                <a:cxn ang="0">
                  <a:pos x="266" y="88"/>
                </a:cxn>
                <a:cxn ang="0">
                  <a:pos x="235" y="24"/>
                </a:cxn>
                <a:cxn ang="0">
                  <a:pos x="144" y="138"/>
                </a:cxn>
                <a:cxn ang="0">
                  <a:pos x="182" y="35"/>
                </a:cxn>
                <a:cxn ang="0">
                  <a:pos x="67" y="6"/>
                </a:cxn>
                <a:cxn ang="0">
                  <a:pos x="65" y="11"/>
                </a:cxn>
                <a:cxn ang="0">
                  <a:pos x="63" y="24"/>
                </a:cxn>
                <a:cxn ang="0">
                  <a:pos x="59" y="43"/>
                </a:cxn>
                <a:cxn ang="0">
                  <a:pos x="52" y="67"/>
                </a:cxn>
                <a:cxn ang="0">
                  <a:pos x="43" y="95"/>
                </a:cxn>
                <a:cxn ang="0">
                  <a:pos x="32" y="121"/>
                </a:cxn>
                <a:cxn ang="0">
                  <a:pos x="18" y="148"/>
                </a:cxn>
                <a:cxn ang="0">
                  <a:pos x="0" y="172"/>
                </a:cxn>
                <a:cxn ang="0">
                  <a:pos x="52" y="233"/>
                </a:cxn>
                <a:cxn ang="0">
                  <a:pos x="170" y="209"/>
                </a:cxn>
              </a:cxnLst>
              <a:rect l="0" t="0" r="r" b="b"/>
              <a:pathLst>
                <a:path w="278" h="371">
                  <a:moveTo>
                    <a:pt x="170" y="209"/>
                  </a:moveTo>
                  <a:lnTo>
                    <a:pt x="55" y="219"/>
                  </a:lnTo>
                  <a:lnTo>
                    <a:pt x="10" y="203"/>
                  </a:lnTo>
                  <a:lnTo>
                    <a:pt x="10" y="174"/>
                  </a:lnTo>
                  <a:lnTo>
                    <a:pt x="30" y="176"/>
                  </a:lnTo>
                  <a:lnTo>
                    <a:pt x="27" y="161"/>
                  </a:lnTo>
                  <a:lnTo>
                    <a:pt x="42" y="158"/>
                  </a:lnTo>
                  <a:lnTo>
                    <a:pt x="36" y="144"/>
                  </a:lnTo>
                  <a:lnTo>
                    <a:pt x="54" y="138"/>
                  </a:lnTo>
                  <a:lnTo>
                    <a:pt x="47" y="125"/>
                  </a:lnTo>
                  <a:lnTo>
                    <a:pt x="65" y="120"/>
                  </a:lnTo>
                  <a:lnTo>
                    <a:pt x="58" y="106"/>
                  </a:lnTo>
                  <a:lnTo>
                    <a:pt x="75" y="104"/>
                  </a:lnTo>
                  <a:lnTo>
                    <a:pt x="67" y="87"/>
                  </a:lnTo>
                  <a:lnTo>
                    <a:pt x="84" y="87"/>
                  </a:lnTo>
                  <a:lnTo>
                    <a:pt x="79" y="69"/>
                  </a:lnTo>
                  <a:lnTo>
                    <a:pt x="95" y="64"/>
                  </a:lnTo>
                  <a:lnTo>
                    <a:pt x="89" y="47"/>
                  </a:lnTo>
                  <a:lnTo>
                    <a:pt x="108" y="36"/>
                  </a:lnTo>
                  <a:lnTo>
                    <a:pt x="80" y="12"/>
                  </a:lnTo>
                  <a:lnTo>
                    <a:pt x="142" y="10"/>
                  </a:lnTo>
                  <a:lnTo>
                    <a:pt x="170" y="37"/>
                  </a:lnTo>
                  <a:lnTo>
                    <a:pt x="107" y="166"/>
                  </a:lnTo>
                  <a:lnTo>
                    <a:pt x="115" y="166"/>
                  </a:lnTo>
                  <a:lnTo>
                    <a:pt x="126" y="142"/>
                  </a:lnTo>
                  <a:lnTo>
                    <a:pt x="148" y="142"/>
                  </a:lnTo>
                  <a:lnTo>
                    <a:pt x="182" y="64"/>
                  </a:lnTo>
                  <a:lnTo>
                    <a:pt x="213" y="79"/>
                  </a:lnTo>
                  <a:lnTo>
                    <a:pt x="219" y="77"/>
                  </a:lnTo>
                  <a:lnTo>
                    <a:pt x="189" y="56"/>
                  </a:lnTo>
                  <a:lnTo>
                    <a:pt x="234" y="36"/>
                  </a:lnTo>
                  <a:lnTo>
                    <a:pt x="268" y="69"/>
                  </a:lnTo>
                  <a:lnTo>
                    <a:pt x="267" y="71"/>
                  </a:lnTo>
                  <a:lnTo>
                    <a:pt x="266" y="76"/>
                  </a:lnTo>
                  <a:lnTo>
                    <a:pt x="263" y="83"/>
                  </a:lnTo>
                  <a:lnTo>
                    <a:pt x="258" y="92"/>
                  </a:lnTo>
                  <a:lnTo>
                    <a:pt x="254" y="104"/>
                  </a:lnTo>
                  <a:lnTo>
                    <a:pt x="248" y="117"/>
                  </a:lnTo>
                  <a:lnTo>
                    <a:pt x="243" y="134"/>
                  </a:lnTo>
                  <a:lnTo>
                    <a:pt x="238" y="152"/>
                  </a:lnTo>
                  <a:lnTo>
                    <a:pt x="231" y="172"/>
                  </a:lnTo>
                  <a:lnTo>
                    <a:pt x="226" y="194"/>
                  </a:lnTo>
                  <a:lnTo>
                    <a:pt x="222" y="218"/>
                  </a:lnTo>
                  <a:lnTo>
                    <a:pt x="218" y="242"/>
                  </a:lnTo>
                  <a:lnTo>
                    <a:pt x="215" y="268"/>
                  </a:lnTo>
                  <a:lnTo>
                    <a:pt x="213" y="296"/>
                  </a:lnTo>
                  <a:lnTo>
                    <a:pt x="213" y="324"/>
                  </a:lnTo>
                  <a:lnTo>
                    <a:pt x="214" y="353"/>
                  </a:lnTo>
                  <a:lnTo>
                    <a:pt x="145" y="355"/>
                  </a:lnTo>
                  <a:lnTo>
                    <a:pt x="154" y="371"/>
                  </a:lnTo>
                  <a:lnTo>
                    <a:pt x="219" y="371"/>
                  </a:lnTo>
                  <a:lnTo>
                    <a:pt x="219" y="369"/>
                  </a:lnTo>
                  <a:lnTo>
                    <a:pt x="219" y="363"/>
                  </a:lnTo>
                  <a:lnTo>
                    <a:pt x="219" y="352"/>
                  </a:lnTo>
                  <a:lnTo>
                    <a:pt x="219" y="339"/>
                  </a:lnTo>
                  <a:lnTo>
                    <a:pt x="219" y="321"/>
                  </a:lnTo>
                  <a:lnTo>
                    <a:pt x="221" y="303"/>
                  </a:lnTo>
                  <a:lnTo>
                    <a:pt x="222" y="282"/>
                  </a:lnTo>
                  <a:lnTo>
                    <a:pt x="225" y="258"/>
                  </a:lnTo>
                  <a:lnTo>
                    <a:pt x="227" y="234"/>
                  </a:lnTo>
                  <a:lnTo>
                    <a:pt x="231" y="209"/>
                  </a:lnTo>
                  <a:lnTo>
                    <a:pt x="235" y="183"/>
                  </a:lnTo>
                  <a:lnTo>
                    <a:pt x="242" y="158"/>
                  </a:lnTo>
                  <a:lnTo>
                    <a:pt x="248" y="134"/>
                  </a:lnTo>
                  <a:lnTo>
                    <a:pt x="256" y="110"/>
                  </a:lnTo>
                  <a:lnTo>
                    <a:pt x="266" y="88"/>
                  </a:lnTo>
                  <a:lnTo>
                    <a:pt x="278" y="68"/>
                  </a:lnTo>
                  <a:lnTo>
                    <a:pt x="235" y="24"/>
                  </a:lnTo>
                  <a:lnTo>
                    <a:pt x="180" y="53"/>
                  </a:lnTo>
                  <a:lnTo>
                    <a:pt x="144" y="138"/>
                  </a:lnTo>
                  <a:lnTo>
                    <a:pt x="128" y="137"/>
                  </a:lnTo>
                  <a:lnTo>
                    <a:pt x="182" y="35"/>
                  </a:lnTo>
                  <a:lnTo>
                    <a:pt x="148" y="0"/>
                  </a:lnTo>
                  <a:lnTo>
                    <a:pt x="67" y="6"/>
                  </a:lnTo>
                  <a:lnTo>
                    <a:pt x="67" y="7"/>
                  </a:lnTo>
                  <a:lnTo>
                    <a:pt x="65" y="11"/>
                  </a:lnTo>
                  <a:lnTo>
                    <a:pt x="64" y="16"/>
                  </a:lnTo>
                  <a:lnTo>
                    <a:pt x="63" y="24"/>
                  </a:lnTo>
                  <a:lnTo>
                    <a:pt x="61" y="32"/>
                  </a:lnTo>
                  <a:lnTo>
                    <a:pt x="59" y="43"/>
                  </a:lnTo>
                  <a:lnTo>
                    <a:pt x="56" y="55"/>
                  </a:lnTo>
                  <a:lnTo>
                    <a:pt x="52" y="67"/>
                  </a:lnTo>
                  <a:lnTo>
                    <a:pt x="48" y="80"/>
                  </a:lnTo>
                  <a:lnTo>
                    <a:pt x="43" y="95"/>
                  </a:lnTo>
                  <a:lnTo>
                    <a:pt x="38" y="108"/>
                  </a:lnTo>
                  <a:lnTo>
                    <a:pt x="32" y="121"/>
                  </a:lnTo>
                  <a:lnTo>
                    <a:pt x="24" y="134"/>
                  </a:lnTo>
                  <a:lnTo>
                    <a:pt x="18" y="148"/>
                  </a:lnTo>
                  <a:lnTo>
                    <a:pt x="10" y="160"/>
                  </a:lnTo>
                  <a:lnTo>
                    <a:pt x="0" y="172"/>
                  </a:lnTo>
                  <a:lnTo>
                    <a:pt x="0" y="210"/>
                  </a:lnTo>
                  <a:lnTo>
                    <a:pt x="52" y="233"/>
                  </a:lnTo>
                  <a:lnTo>
                    <a:pt x="168" y="217"/>
                  </a:lnTo>
                  <a:lnTo>
                    <a:pt x="170" y="2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82" name="Freeform 126"/>
            <p:cNvSpPr>
              <a:spLocks/>
            </p:cNvSpPr>
            <p:nvPr/>
          </p:nvSpPr>
          <p:spPr bwMode="auto">
            <a:xfrm>
              <a:off x="4259" y="2054"/>
              <a:ext cx="154" cy="15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54" y="91"/>
                </a:cxn>
                <a:cxn ang="0">
                  <a:pos x="139" y="156"/>
                </a:cxn>
                <a:cxn ang="0">
                  <a:pos x="90" y="156"/>
                </a:cxn>
                <a:cxn ang="0">
                  <a:pos x="42" y="148"/>
                </a:cxn>
                <a:cxn ang="0">
                  <a:pos x="0" y="119"/>
                </a:cxn>
                <a:cxn ang="0">
                  <a:pos x="0" y="95"/>
                </a:cxn>
                <a:cxn ang="0">
                  <a:pos x="93" y="151"/>
                </a:cxn>
                <a:cxn ang="0">
                  <a:pos x="134" y="151"/>
                </a:cxn>
                <a:cxn ang="0">
                  <a:pos x="142" y="95"/>
                </a:cxn>
                <a:cxn ang="0">
                  <a:pos x="7" y="17"/>
                </a:cxn>
                <a:cxn ang="0">
                  <a:pos x="5" y="0"/>
                </a:cxn>
              </a:cxnLst>
              <a:rect l="0" t="0" r="r" b="b"/>
              <a:pathLst>
                <a:path w="154" h="156">
                  <a:moveTo>
                    <a:pt x="5" y="0"/>
                  </a:moveTo>
                  <a:lnTo>
                    <a:pt x="154" y="91"/>
                  </a:lnTo>
                  <a:lnTo>
                    <a:pt x="139" y="156"/>
                  </a:lnTo>
                  <a:lnTo>
                    <a:pt x="90" y="156"/>
                  </a:lnTo>
                  <a:lnTo>
                    <a:pt x="42" y="148"/>
                  </a:lnTo>
                  <a:lnTo>
                    <a:pt x="0" y="119"/>
                  </a:lnTo>
                  <a:lnTo>
                    <a:pt x="0" y="95"/>
                  </a:lnTo>
                  <a:lnTo>
                    <a:pt x="93" y="151"/>
                  </a:lnTo>
                  <a:lnTo>
                    <a:pt x="134" y="151"/>
                  </a:lnTo>
                  <a:lnTo>
                    <a:pt x="142" y="95"/>
                  </a:lnTo>
                  <a:lnTo>
                    <a:pt x="7" y="1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83" name="Freeform 127"/>
            <p:cNvSpPr>
              <a:spLocks/>
            </p:cNvSpPr>
            <p:nvPr/>
          </p:nvSpPr>
          <p:spPr bwMode="auto">
            <a:xfrm>
              <a:off x="4243" y="2241"/>
              <a:ext cx="121" cy="97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33" y="54"/>
                </a:cxn>
                <a:cxn ang="0">
                  <a:pos x="33" y="22"/>
                </a:cxn>
                <a:cxn ang="0">
                  <a:pos x="65" y="0"/>
                </a:cxn>
                <a:cxn ang="0">
                  <a:pos x="94" y="0"/>
                </a:cxn>
                <a:cxn ang="0">
                  <a:pos x="121" y="24"/>
                </a:cxn>
                <a:cxn ang="0">
                  <a:pos x="121" y="41"/>
                </a:cxn>
                <a:cxn ang="0">
                  <a:pos x="114" y="41"/>
                </a:cxn>
                <a:cxn ang="0">
                  <a:pos x="114" y="28"/>
                </a:cxn>
                <a:cxn ang="0">
                  <a:pos x="90" y="6"/>
                </a:cxn>
                <a:cxn ang="0">
                  <a:pos x="65" y="6"/>
                </a:cxn>
                <a:cxn ang="0">
                  <a:pos x="41" y="26"/>
                </a:cxn>
                <a:cxn ang="0">
                  <a:pos x="41" y="26"/>
                </a:cxn>
                <a:cxn ang="0">
                  <a:pos x="41" y="28"/>
                </a:cxn>
                <a:cxn ang="0">
                  <a:pos x="41" y="29"/>
                </a:cxn>
                <a:cxn ang="0">
                  <a:pos x="41" y="32"/>
                </a:cxn>
                <a:cxn ang="0">
                  <a:pos x="41" y="33"/>
                </a:cxn>
                <a:cxn ang="0">
                  <a:pos x="41" y="34"/>
                </a:cxn>
                <a:cxn ang="0">
                  <a:pos x="41" y="36"/>
                </a:cxn>
                <a:cxn ang="0">
                  <a:pos x="41" y="37"/>
                </a:cxn>
                <a:cxn ang="0">
                  <a:pos x="53" y="45"/>
                </a:cxn>
                <a:cxn ang="0">
                  <a:pos x="53" y="97"/>
                </a:cxn>
                <a:cxn ang="0">
                  <a:pos x="25" y="97"/>
                </a:cxn>
                <a:cxn ang="0">
                  <a:pos x="13" y="71"/>
                </a:cxn>
                <a:cxn ang="0">
                  <a:pos x="0" y="54"/>
                </a:cxn>
              </a:cxnLst>
              <a:rect l="0" t="0" r="r" b="b"/>
              <a:pathLst>
                <a:path w="121" h="97">
                  <a:moveTo>
                    <a:pt x="0" y="54"/>
                  </a:moveTo>
                  <a:lnTo>
                    <a:pt x="33" y="54"/>
                  </a:lnTo>
                  <a:lnTo>
                    <a:pt x="33" y="22"/>
                  </a:lnTo>
                  <a:lnTo>
                    <a:pt x="65" y="0"/>
                  </a:lnTo>
                  <a:lnTo>
                    <a:pt x="94" y="0"/>
                  </a:lnTo>
                  <a:lnTo>
                    <a:pt x="121" y="24"/>
                  </a:lnTo>
                  <a:lnTo>
                    <a:pt x="121" y="41"/>
                  </a:lnTo>
                  <a:lnTo>
                    <a:pt x="114" y="41"/>
                  </a:lnTo>
                  <a:lnTo>
                    <a:pt x="114" y="28"/>
                  </a:lnTo>
                  <a:lnTo>
                    <a:pt x="90" y="6"/>
                  </a:lnTo>
                  <a:lnTo>
                    <a:pt x="65" y="6"/>
                  </a:lnTo>
                  <a:lnTo>
                    <a:pt x="41" y="26"/>
                  </a:lnTo>
                  <a:lnTo>
                    <a:pt x="41" y="26"/>
                  </a:lnTo>
                  <a:lnTo>
                    <a:pt x="41" y="28"/>
                  </a:lnTo>
                  <a:lnTo>
                    <a:pt x="41" y="29"/>
                  </a:lnTo>
                  <a:lnTo>
                    <a:pt x="41" y="32"/>
                  </a:lnTo>
                  <a:lnTo>
                    <a:pt x="41" y="33"/>
                  </a:lnTo>
                  <a:lnTo>
                    <a:pt x="41" y="34"/>
                  </a:lnTo>
                  <a:lnTo>
                    <a:pt x="41" y="36"/>
                  </a:lnTo>
                  <a:lnTo>
                    <a:pt x="41" y="37"/>
                  </a:lnTo>
                  <a:lnTo>
                    <a:pt x="53" y="45"/>
                  </a:lnTo>
                  <a:lnTo>
                    <a:pt x="53" y="97"/>
                  </a:lnTo>
                  <a:lnTo>
                    <a:pt x="25" y="97"/>
                  </a:lnTo>
                  <a:lnTo>
                    <a:pt x="13" y="71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84" name="Freeform 128"/>
            <p:cNvSpPr>
              <a:spLocks/>
            </p:cNvSpPr>
            <p:nvPr/>
          </p:nvSpPr>
          <p:spPr bwMode="auto">
            <a:xfrm>
              <a:off x="4280" y="2282"/>
              <a:ext cx="84" cy="66"/>
            </a:xfrm>
            <a:custGeom>
              <a:avLst/>
              <a:gdLst/>
              <a:ahLst/>
              <a:cxnLst>
                <a:cxn ang="0">
                  <a:pos x="84" y="0"/>
                </a:cxn>
                <a:cxn ang="0">
                  <a:pos x="84" y="50"/>
                </a:cxn>
                <a:cxn ang="0">
                  <a:pos x="61" y="66"/>
                </a:cxn>
                <a:cxn ang="0">
                  <a:pos x="27" y="66"/>
                </a:cxn>
                <a:cxn ang="0">
                  <a:pos x="0" y="50"/>
                </a:cxn>
                <a:cxn ang="0">
                  <a:pos x="13" y="53"/>
                </a:cxn>
                <a:cxn ang="0">
                  <a:pos x="29" y="61"/>
                </a:cxn>
                <a:cxn ang="0">
                  <a:pos x="60" y="60"/>
                </a:cxn>
                <a:cxn ang="0">
                  <a:pos x="77" y="48"/>
                </a:cxn>
                <a:cxn ang="0">
                  <a:pos x="77" y="0"/>
                </a:cxn>
                <a:cxn ang="0">
                  <a:pos x="84" y="0"/>
                </a:cxn>
              </a:cxnLst>
              <a:rect l="0" t="0" r="r" b="b"/>
              <a:pathLst>
                <a:path w="84" h="66">
                  <a:moveTo>
                    <a:pt x="84" y="0"/>
                  </a:moveTo>
                  <a:lnTo>
                    <a:pt x="84" y="50"/>
                  </a:lnTo>
                  <a:lnTo>
                    <a:pt x="61" y="66"/>
                  </a:lnTo>
                  <a:lnTo>
                    <a:pt x="27" y="66"/>
                  </a:lnTo>
                  <a:lnTo>
                    <a:pt x="0" y="50"/>
                  </a:lnTo>
                  <a:lnTo>
                    <a:pt x="13" y="53"/>
                  </a:lnTo>
                  <a:lnTo>
                    <a:pt x="29" y="61"/>
                  </a:lnTo>
                  <a:lnTo>
                    <a:pt x="60" y="60"/>
                  </a:lnTo>
                  <a:lnTo>
                    <a:pt x="77" y="48"/>
                  </a:lnTo>
                  <a:lnTo>
                    <a:pt x="77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85" name="Freeform 129"/>
            <p:cNvSpPr>
              <a:spLocks/>
            </p:cNvSpPr>
            <p:nvPr/>
          </p:nvSpPr>
          <p:spPr bwMode="auto">
            <a:xfrm>
              <a:off x="3671" y="2262"/>
              <a:ext cx="54" cy="36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0" y="36"/>
                </a:cxn>
                <a:cxn ang="0">
                  <a:pos x="54" y="34"/>
                </a:cxn>
                <a:cxn ang="0">
                  <a:pos x="22" y="0"/>
                </a:cxn>
                <a:cxn ang="0">
                  <a:pos x="0" y="4"/>
                </a:cxn>
              </a:cxnLst>
              <a:rect l="0" t="0" r="r" b="b"/>
              <a:pathLst>
                <a:path w="54" h="36">
                  <a:moveTo>
                    <a:pt x="0" y="4"/>
                  </a:moveTo>
                  <a:lnTo>
                    <a:pt x="30" y="36"/>
                  </a:lnTo>
                  <a:lnTo>
                    <a:pt x="54" y="34"/>
                  </a:lnTo>
                  <a:lnTo>
                    <a:pt x="2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86" name="Freeform 130"/>
            <p:cNvSpPr>
              <a:spLocks/>
            </p:cNvSpPr>
            <p:nvPr/>
          </p:nvSpPr>
          <p:spPr bwMode="auto">
            <a:xfrm>
              <a:off x="3868" y="2172"/>
              <a:ext cx="45" cy="2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9"/>
                </a:cxn>
                <a:cxn ang="0">
                  <a:pos x="1" y="9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9" y="5"/>
                </a:cxn>
                <a:cxn ang="0">
                  <a:pos x="13" y="4"/>
                </a:cxn>
                <a:cxn ang="0">
                  <a:pos x="17" y="4"/>
                </a:cxn>
                <a:cxn ang="0">
                  <a:pos x="21" y="2"/>
                </a:cxn>
                <a:cxn ang="0">
                  <a:pos x="25" y="1"/>
                </a:cxn>
                <a:cxn ang="0">
                  <a:pos x="29" y="1"/>
                </a:cxn>
                <a:cxn ang="0">
                  <a:pos x="33" y="0"/>
                </a:cxn>
                <a:cxn ang="0">
                  <a:pos x="36" y="1"/>
                </a:cxn>
                <a:cxn ang="0">
                  <a:pos x="40" y="1"/>
                </a:cxn>
                <a:cxn ang="0">
                  <a:pos x="42" y="2"/>
                </a:cxn>
                <a:cxn ang="0">
                  <a:pos x="44" y="4"/>
                </a:cxn>
                <a:cxn ang="0">
                  <a:pos x="45" y="8"/>
                </a:cxn>
                <a:cxn ang="0">
                  <a:pos x="45" y="9"/>
                </a:cxn>
                <a:cxn ang="0">
                  <a:pos x="45" y="10"/>
                </a:cxn>
                <a:cxn ang="0">
                  <a:pos x="44" y="12"/>
                </a:cxn>
                <a:cxn ang="0">
                  <a:pos x="44" y="13"/>
                </a:cxn>
                <a:cxn ang="0">
                  <a:pos x="42" y="14"/>
                </a:cxn>
                <a:cxn ang="0">
                  <a:pos x="42" y="16"/>
                </a:cxn>
                <a:cxn ang="0">
                  <a:pos x="42" y="14"/>
                </a:cxn>
                <a:cxn ang="0">
                  <a:pos x="41" y="12"/>
                </a:cxn>
                <a:cxn ang="0">
                  <a:pos x="40" y="12"/>
                </a:cxn>
                <a:cxn ang="0">
                  <a:pos x="40" y="10"/>
                </a:cxn>
                <a:cxn ang="0">
                  <a:pos x="37" y="9"/>
                </a:cxn>
                <a:cxn ang="0">
                  <a:pos x="36" y="9"/>
                </a:cxn>
                <a:cxn ang="0">
                  <a:pos x="33" y="8"/>
                </a:cxn>
                <a:cxn ang="0">
                  <a:pos x="30" y="8"/>
                </a:cxn>
                <a:cxn ang="0">
                  <a:pos x="26" y="9"/>
                </a:cxn>
                <a:cxn ang="0">
                  <a:pos x="22" y="10"/>
                </a:cxn>
                <a:cxn ang="0">
                  <a:pos x="18" y="12"/>
                </a:cxn>
                <a:cxn ang="0">
                  <a:pos x="13" y="16"/>
                </a:cxn>
                <a:cxn ang="0">
                  <a:pos x="6" y="20"/>
                </a:cxn>
                <a:cxn ang="0">
                  <a:pos x="0" y="25"/>
                </a:cxn>
                <a:cxn ang="0">
                  <a:pos x="0" y="10"/>
                </a:cxn>
              </a:cxnLst>
              <a:rect l="0" t="0" r="r" b="b"/>
              <a:pathLst>
                <a:path w="45" h="25">
                  <a:moveTo>
                    <a:pt x="0" y="10"/>
                  </a:moveTo>
                  <a:lnTo>
                    <a:pt x="0" y="9"/>
                  </a:lnTo>
                  <a:lnTo>
                    <a:pt x="1" y="9"/>
                  </a:lnTo>
                  <a:lnTo>
                    <a:pt x="4" y="8"/>
                  </a:lnTo>
                  <a:lnTo>
                    <a:pt x="6" y="8"/>
                  </a:lnTo>
                  <a:lnTo>
                    <a:pt x="9" y="5"/>
                  </a:lnTo>
                  <a:lnTo>
                    <a:pt x="13" y="4"/>
                  </a:lnTo>
                  <a:lnTo>
                    <a:pt x="17" y="4"/>
                  </a:lnTo>
                  <a:lnTo>
                    <a:pt x="21" y="2"/>
                  </a:lnTo>
                  <a:lnTo>
                    <a:pt x="25" y="1"/>
                  </a:lnTo>
                  <a:lnTo>
                    <a:pt x="29" y="1"/>
                  </a:lnTo>
                  <a:lnTo>
                    <a:pt x="33" y="0"/>
                  </a:lnTo>
                  <a:lnTo>
                    <a:pt x="36" y="1"/>
                  </a:lnTo>
                  <a:lnTo>
                    <a:pt x="40" y="1"/>
                  </a:lnTo>
                  <a:lnTo>
                    <a:pt x="42" y="2"/>
                  </a:lnTo>
                  <a:lnTo>
                    <a:pt x="44" y="4"/>
                  </a:lnTo>
                  <a:lnTo>
                    <a:pt x="45" y="8"/>
                  </a:lnTo>
                  <a:lnTo>
                    <a:pt x="45" y="9"/>
                  </a:lnTo>
                  <a:lnTo>
                    <a:pt x="45" y="10"/>
                  </a:lnTo>
                  <a:lnTo>
                    <a:pt x="44" y="12"/>
                  </a:lnTo>
                  <a:lnTo>
                    <a:pt x="44" y="13"/>
                  </a:lnTo>
                  <a:lnTo>
                    <a:pt x="42" y="14"/>
                  </a:lnTo>
                  <a:lnTo>
                    <a:pt x="42" y="16"/>
                  </a:lnTo>
                  <a:lnTo>
                    <a:pt x="42" y="14"/>
                  </a:lnTo>
                  <a:lnTo>
                    <a:pt x="41" y="12"/>
                  </a:lnTo>
                  <a:lnTo>
                    <a:pt x="40" y="12"/>
                  </a:lnTo>
                  <a:lnTo>
                    <a:pt x="40" y="10"/>
                  </a:lnTo>
                  <a:lnTo>
                    <a:pt x="37" y="9"/>
                  </a:lnTo>
                  <a:lnTo>
                    <a:pt x="36" y="9"/>
                  </a:lnTo>
                  <a:lnTo>
                    <a:pt x="33" y="8"/>
                  </a:lnTo>
                  <a:lnTo>
                    <a:pt x="30" y="8"/>
                  </a:lnTo>
                  <a:lnTo>
                    <a:pt x="26" y="9"/>
                  </a:lnTo>
                  <a:lnTo>
                    <a:pt x="22" y="10"/>
                  </a:lnTo>
                  <a:lnTo>
                    <a:pt x="18" y="12"/>
                  </a:lnTo>
                  <a:lnTo>
                    <a:pt x="13" y="16"/>
                  </a:lnTo>
                  <a:lnTo>
                    <a:pt x="6" y="20"/>
                  </a:lnTo>
                  <a:lnTo>
                    <a:pt x="0" y="25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87" name="Freeform 131"/>
            <p:cNvSpPr>
              <a:spLocks/>
            </p:cNvSpPr>
            <p:nvPr/>
          </p:nvSpPr>
          <p:spPr bwMode="auto">
            <a:xfrm>
              <a:off x="4186" y="1487"/>
              <a:ext cx="314" cy="264"/>
            </a:xfrm>
            <a:custGeom>
              <a:avLst/>
              <a:gdLst/>
              <a:ahLst/>
              <a:cxnLst>
                <a:cxn ang="0">
                  <a:pos x="158" y="0"/>
                </a:cxn>
                <a:cxn ang="0">
                  <a:pos x="314" y="264"/>
                </a:cxn>
                <a:cxn ang="0">
                  <a:pos x="0" y="264"/>
                </a:cxn>
                <a:cxn ang="0">
                  <a:pos x="158" y="0"/>
                </a:cxn>
              </a:cxnLst>
              <a:rect l="0" t="0" r="r" b="b"/>
              <a:pathLst>
                <a:path w="314" h="264">
                  <a:moveTo>
                    <a:pt x="158" y="0"/>
                  </a:moveTo>
                  <a:lnTo>
                    <a:pt x="314" y="264"/>
                  </a:lnTo>
                  <a:lnTo>
                    <a:pt x="0" y="264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88" name="Freeform 132"/>
            <p:cNvSpPr>
              <a:spLocks/>
            </p:cNvSpPr>
            <p:nvPr/>
          </p:nvSpPr>
          <p:spPr bwMode="auto">
            <a:xfrm>
              <a:off x="3874" y="1487"/>
              <a:ext cx="312" cy="264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312" y="264"/>
                </a:cxn>
                <a:cxn ang="0">
                  <a:pos x="0" y="264"/>
                </a:cxn>
                <a:cxn ang="0">
                  <a:pos x="157" y="0"/>
                </a:cxn>
              </a:cxnLst>
              <a:rect l="0" t="0" r="r" b="b"/>
              <a:pathLst>
                <a:path w="312" h="264">
                  <a:moveTo>
                    <a:pt x="157" y="0"/>
                  </a:moveTo>
                  <a:lnTo>
                    <a:pt x="312" y="264"/>
                  </a:lnTo>
                  <a:lnTo>
                    <a:pt x="0" y="264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89" name="Freeform 133"/>
            <p:cNvSpPr>
              <a:spLocks/>
            </p:cNvSpPr>
            <p:nvPr/>
          </p:nvSpPr>
          <p:spPr bwMode="auto">
            <a:xfrm>
              <a:off x="4031" y="1218"/>
              <a:ext cx="313" cy="269"/>
            </a:xfrm>
            <a:custGeom>
              <a:avLst/>
              <a:gdLst/>
              <a:ahLst/>
              <a:cxnLst>
                <a:cxn ang="0">
                  <a:pos x="155" y="0"/>
                </a:cxn>
                <a:cxn ang="0">
                  <a:pos x="313" y="269"/>
                </a:cxn>
                <a:cxn ang="0">
                  <a:pos x="0" y="269"/>
                </a:cxn>
                <a:cxn ang="0">
                  <a:pos x="155" y="0"/>
                </a:cxn>
              </a:cxnLst>
              <a:rect l="0" t="0" r="r" b="b"/>
              <a:pathLst>
                <a:path w="313" h="269">
                  <a:moveTo>
                    <a:pt x="155" y="0"/>
                  </a:moveTo>
                  <a:lnTo>
                    <a:pt x="313" y="269"/>
                  </a:lnTo>
                  <a:lnTo>
                    <a:pt x="0" y="269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90" name="Freeform 134"/>
            <p:cNvSpPr>
              <a:spLocks/>
            </p:cNvSpPr>
            <p:nvPr/>
          </p:nvSpPr>
          <p:spPr bwMode="auto">
            <a:xfrm>
              <a:off x="3874" y="948"/>
              <a:ext cx="312" cy="270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312" y="270"/>
                </a:cxn>
                <a:cxn ang="0">
                  <a:pos x="0" y="270"/>
                </a:cxn>
                <a:cxn ang="0">
                  <a:pos x="157" y="0"/>
                </a:cxn>
              </a:cxnLst>
              <a:rect l="0" t="0" r="r" b="b"/>
              <a:pathLst>
                <a:path w="312" h="270">
                  <a:moveTo>
                    <a:pt x="157" y="0"/>
                  </a:moveTo>
                  <a:lnTo>
                    <a:pt x="312" y="270"/>
                  </a:lnTo>
                  <a:lnTo>
                    <a:pt x="0" y="270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91" name="Freeform 135"/>
            <p:cNvSpPr>
              <a:spLocks/>
            </p:cNvSpPr>
            <p:nvPr/>
          </p:nvSpPr>
          <p:spPr bwMode="auto">
            <a:xfrm>
              <a:off x="3717" y="1218"/>
              <a:ext cx="314" cy="269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314" y="269"/>
                </a:cxn>
                <a:cxn ang="0">
                  <a:pos x="0" y="269"/>
                </a:cxn>
                <a:cxn ang="0">
                  <a:pos x="157" y="0"/>
                </a:cxn>
              </a:cxnLst>
              <a:rect l="0" t="0" r="r" b="b"/>
              <a:pathLst>
                <a:path w="314" h="269">
                  <a:moveTo>
                    <a:pt x="157" y="0"/>
                  </a:moveTo>
                  <a:lnTo>
                    <a:pt x="314" y="269"/>
                  </a:lnTo>
                  <a:lnTo>
                    <a:pt x="0" y="269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92" name="Freeform 136"/>
            <p:cNvSpPr>
              <a:spLocks/>
            </p:cNvSpPr>
            <p:nvPr/>
          </p:nvSpPr>
          <p:spPr bwMode="auto">
            <a:xfrm>
              <a:off x="3560" y="1487"/>
              <a:ext cx="314" cy="264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314" y="264"/>
                </a:cxn>
                <a:cxn ang="0">
                  <a:pos x="0" y="264"/>
                </a:cxn>
                <a:cxn ang="0">
                  <a:pos x="157" y="0"/>
                </a:cxn>
              </a:cxnLst>
              <a:rect l="0" t="0" r="r" b="b"/>
              <a:pathLst>
                <a:path w="314" h="264">
                  <a:moveTo>
                    <a:pt x="157" y="0"/>
                  </a:moveTo>
                  <a:lnTo>
                    <a:pt x="314" y="264"/>
                  </a:lnTo>
                  <a:lnTo>
                    <a:pt x="0" y="264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993" name="Rectangle 137"/>
            <p:cNvSpPr>
              <a:spLocks noChangeArrowheads="1"/>
            </p:cNvSpPr>
            <p:nvPr/>
          </p:nvSpPr>
          <p:spPr bwMode="auto">
            <a:xfrm rot="17880000">
              <a:off x="3085" y="1970"/>
              <a:ext cx="618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1700">
                  <a:solidFill>
                    <a:srgbClr val="D65984"/>
                  </a:solidFill>
                  <a:latin typeface="Comic Sans MS" pitchFamily="66" charset="0"/>
                </a:rPr>
                <a:t>A = L x W</a:t>
              </a:r>
              <a:endParaRPr lang="ru-RU" sz="1000"/>
            </a:p>
          </p:txBody>
        </p:sp>
        <p:sp>
          <p:nvSpPr>
            <p:cNvPr id="121994" name="Rectangle 138"/>
            <p:cNvSpPr>
              <a:spLocks noChangeArrowheads="1"/>
            </p:cNvSpPr>
            <p:nvPr/>
          </p:nvSpPr>
          <p:spPr bwMode="auto">
            <a:xfrm>
              <a:off x="3288" y="2415"/>
              <a:ext cx="85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1900" i="1">
                  <a:solidFill>
                    <a:srgbClr val="8FD1B0"/>
                  </a:solidFill>
                  <a:latin typeface="Comic Sans MS" pitchFamily="66" charset="0"/>
                </a:rPr>
                <a:t>y</a:t>
              </a:r>
              <a:endParaRPr lang="ru-RU" sz="1000"/>
            </a:p>
          </p:txBody>
        </p:sp>
        <p:sp>
          <p:nvSpPr>
            <p:cNvPr id="121995" name="Rectangle 139"/>
            <p:cNvSpPr>
              <a:spLocks noChangeArrowheads="1"/>
            </p:cNvSpPr>
            <p:nvPr/>
          </p:nvSpPr>
          <p:spPr bwMode="auto">
            <a:xfrm>
              <a:off x="3416" y="2415"/>
              <a:ext cx="13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1900">
                  <a:solidFill>
                    <a:srgbClr val="8FD1B0"/>
                  </a:solidFill>
                  <a:latin typeface="Comic Sans MS" pitchFamily="66" charset="0"/>
                </a:rPr>
                <a:t>= </a:t>
              </a:r>
              <a:endParaRPr lang="ru-RU" sz="1000"/>
            </a:p>
          </p:txBody>
        </p:sp>
        <p:sp>
          <p:nvSpPr>
            <p:cNvPr id="121996" name="Rectangle 140"/>
            <p:cNvSpPr>
              <a:spLocks noChangeArrowheads="1"/>
            </p:cNvSpPr>
            <p:nvPr/>
          </p:nvSpPr>
          <p:spPr bwMode="auto">
            <a:xfrm>
              <a:off x="3541" y="2415"/>
              <a:ext cx="126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1900">
                  <a:solidFill>
                    <a:srgbClr val="8FD1B0"/>
                  </a:solidFill>
                  <a:latin typeface="Comic Sans MS" pitchFamily="66" charset="0"/>
                </a:rPr>
                <a:t>m</a:t>
              </a:r>
              <a:endParaRPr lang="ru-RU" sz="1000"/>
            </a:p>
          </p:txBody>
        </p:sp>
        <p:sp>
          <p:nvSpPr>
            <p:cNvPr id="121997" name="Rectangle 141"/>
            <p:cNvSpPr>
              <a:spLocks noChangeArrowheads="1"/>
            </p:cNvSpPr>
            <p:nvPr/>
          </p:nvSpPr>
          <p:spPr bwMode="auto">
            <a:xfrm>
              <a:off x="3661" y="2415"/>
              <a:ext cx="97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1900" i="1">
                  <a:solidFill>
                    <a:srgbClr val="8FD1B0"/>
                  </a:solidFill>
                  <a:latin typeface="Comic Sans MS" pitchFamily="66" charset="0"/>
                </a:rPr>
                <a:t>x</a:t>
              </a:r>
              <a:endParaRPr lang="ru-RU" sz="1000"/>
            </a:p>
          </p:txBody>
        </p:sp>
        <p:sp>
          <p:nvSpPr>
            <p:cNvPr id="121998" name="Rectangle 142"/>
            <p:cNvSpPr>
              <a:spLocks noChangeArrowheads="1"/>
            </p:cNvSpPr>
            <p:nvPr/>
          </p:nvSpPr>
          <p:spPr bwMode="auto">
            <a:xfrm>
              <a:off x="3799" y="2415"/>
              <a:ext cx="220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/>
              <a:r>
                <a:rPr lang="ru-RU" sz="1900">
                  <a:solidFill>
                    <a:srgbClr val="8FD1B0"/>
                  </a:solidFill>
                  <a:latin typeface="Comic Sans MS" pitchFamily="66" charset="0"/>
                </a:rPr>
                <a:t>+ b</a:t>
              </a:r>
              <a:endParaRPr lang="ru-RU" sz="1000"/>
            </a:p>
          </p:txBody>
        </p:sp>
        <p:sp>
          <p:nvSpPr>
            <p:cNvPr id="121999" name="Rectangle 143"/>
            <p:cNvSpPr>
              <a:spLocks noChangeArrowheads="1"/>
            </p:cNvSpPr>
            <p:nvPr/>
          </p:nvSpPr>
          <p:spPr bwMode="auto">
            <a:xfrm rot="19620000">
              <a:off x="4336" y="1954"/>
              <a:ext cx="4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1100" b="1">
                  <a:solidFill>
                    <a:srgbClr val="664DCC"/>
                  </a:solidFill>
                  <a:latin typeface="Arial Narrow" pitchFamily="34" charset="0"/>
                </a:rPr>
                <a:t>3</a:t>
              </a:r>
              <a:endParaRPr lang="ru-RU" sz="1000"/>
            </a:p>
          </p:txBody>
        </p:sp>
        <p:sp>
          <p:nvSpPr>
            <p:cNvPr id="122000" name="Rectangle 144"/>
            <p:cNvSpPr>
              <a:spLocks noChangeArrowheads="1"/>
            </p:cNvSpPr>
            <p:nvPr/>
          </p:nvSpPr>
          <p:spPr bwMode="auto">
            <a:xfrm rot="19620000">
              <a:off x="4373" y="1932"/>
              <a:ext cx="4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1100" b="1" i="1">
                  <a:solidFill>
                    <a:srgbClr val="664DCC"/>
                  </a:solidFill>
                  <a:latin typeface="Arial Narrow" pitchFamily="34" charset="0"/>
                </a:rPr>
                <a:t>x</a:t>
              </a:r>
              <a:endParaRPr lang="ru-RU" sz="1000"/>
            </a:p>
          </p:txBody>
        </p:sp>
        <p:sp>
          <p:nvSpPr>
            <p:cNvPr id="122001" name="Rectangle 145"/>
            <p:cNvSpPr>
              <a:spLocks noChangeArrowheads="1"/>
            </p:cNvSpPr>
            <p:nvPr/>
          </p:nvSpPr>
          <p:spPr bwMode="auto">
            <a:xfrm rot="19620000">
              <a:off x="4398" y="1834"/>
              <a:ext cx="284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1100" b="1">
                  <a:solidFill>
                    <a:srgbClr val="664DCC"/>
                  </a:solidFill>
                  <a:latin typeface="Arial Narrow" pitchFamily="34" charset="0"/>
                </a:rPr>
                <a:t>+ 5 = 14</a:t>
              </a:r>
              <a:endParaRPr lang="ru-RU" sz="1000"/>
            </a:p>
          </p:txBody>
        </p:sp>
        <p:sp>
          <p:nvSpPr>
            <p:cNvPr id="122002" name="Rectangle 146"/>
            <p:cNvSpPr>
              <a:spLocks noChangeArrowheads="1"/>
            </p:cNvSpPr>
            <p:nvPr/>
          </p:nvSpPr>
          <p:spPr bwMode="auto">
            <a:xfrm rot="1740000">
              <a:off x="4491" y="2234"/>
              <a:ext cx="30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1900">
                  <a:solidFill>
                    <a:srgbClr val="FF6600"/>
                  </a:solidFill>
                  <a:latin typeface="Comic Sans MS" pitchFamily="66" charset="0"/>
                </a:rPr>
                <a:t>A = </a:t>
              </a:r>
              <a:endParaRPr lang="ru-RU" sz="1000"/>
            </a:p>
          </p:txBody>
        </p:sp>
        <p:sp>
          <p:nvSpPr>
            <p:cNvPr id="122003" name="Rectangle 147"/>
            <p:cNvSpPr>
              <a:spLocks noChangeArrowheads="1"/>
            </p:cNvSpPr>
            <p:nvPr/>
          </p:nvSpPr>
          <p:spPr bwMode="auto">
            <a:xfrm rot="1740000">
              <a:off x="4753" y="2323"/>
              <a:ext cx="87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1900">
                  <a:solidFill>
                    <a:srgbClr val="FF6600"/>
                  </a:solidFill>
                  <a:latin typeface="Comic Sans MS" pitchFamily="66" charset="0"/>
                </a:rPr>
                <a:t>p</a:t>
              </a:r>
              <a:endParaRPr lang="ru-RU" sz="1000"/>
            </a:p>
          </p:txBody>
        </p:sp>
        <p:sp>
          <p:nvSpPr>
            <p:cNvPr id="122004" name="Rectangle 148"/>
            <p:cNvSpPr>
              <a:spLocks noChangeArrowheads="1"/>
            </p:cNvSpPr>
            <p:nvPr/>
          </p:nvSpPr>
          <p:spPr bwMode="auto">
            <a:xfrm rot="1740000">
              <a:off x="4839" y="2371"/>
              <a:ext cx="78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1900" i="1">
                  <a:solidFill>
                    <a:srgbClr val="FF6600"/>
                  </a:solidFill>
                  <a:latin typeface="Comic Sans MS" pitchFamily="66" charset="0"/>
                </a:rPr>
                <a:t>r</a:t>
              </a:r>
              <a:endParaRPr lang="ru-RU" sz="1000"/>
            </a:p>
          </p:txBody>
        </p:sp>
        <p:sp>
          <p:nvSpPr>
            <p:cNvPr id="122005" name="Rectangle 149"/>
            <p:cNvSpPr>
              <a:spLocks noChangeArrowheads="1"/>
            </p:cNvSpPr>
            <p:nvPr/>
          </p:nvSpPr>
          <p:spPr bwMode="auto">
            <a:xfrm rot="1740000">
              <a:off x="4957" y="2439"/>
              <a:ext cx="58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1100" b="1">
                  <a:solidFill>
                    <a:srgbClr val="FF6600"/>
                  </a:solidFill>
                  <a:latin typeface="Comic Sans MS" pitchFamily="66" charset="0"/>
                </a:rPr>
                <a:t>2</a:t>
              </a:r>
              <a:endParaRPr lang="ru-RU" sz="1000"/>
            </a:p>
          </p:txBody>
        </p:sp>
      </p:grp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CC00FF"/>
            </a:solidFill>
          </a:ln>
        </p:spPr>
        <p:txBody>
          <a:bodyPr/>
          <a:lstStyle/>
          <a:p>
            <a:pPr algn="ctr"/>
            <a:r>
              <a:rPr lang="ru-RU" b="1">
                <a:solidFill>
                  <a:srgbClr val="6600CC"/>
                </a:solidFill>
                <a:latin typeface="Verdana" pitchFamily="34" charset="0"/>
              </a:rPr>
              <a:t>Тема урока</a:t>
            </a:r>
          </a:p>
        </p:txBody>
      </p:sp>
      <p:pic>
        <p:nvPicPr>
          <p:cNvPr id="121860" name="Picture 4" descr="кн">
            <a:hlinkClick r:id="" action="ppaction://hlinkshowjump?jump=nextslide">
              <a:snd r:embed="rId2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5876925"/>
            <a:ext cx="1295400" cy="847725"/>
          </a:xfrm>
          <a:prstGeom prst="rect">
            <a:avLst/>
          </a:prstGeom>
          <a:solidFill>
            <a:srgbClr val="CCECFF"/>
          </a:solidFill>
          <a:ln w="9525">
            <a:solidFill>
              <a:srgbClr val="3399FF"/>
            </a:solidFill>
            <a:miter lim="800000"/>
            <a:headEnd/>
            <a:tailEnd/>
          </a:ln>
        </p:spPr>
      </p:pic>
      <p:sp>
        <p:nvSpPr>
          <p:cNvPr id="122007" name="WordArt 151"/>
          <p:cNvSpPr>
            <a:spLocks noChangeArrowheads="1" noChangeShapeType="1" noTextEdit="1"/>
          </p:cNvSpPr>
          <p:nvPr/>
        </p:nvSpPr>
        <p:spPr bwMode="auto">
          <a:xfrm>
            <a:off x="539750" y="1916113"/>
            <a:ext cx="6337300" cy="273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Умножение</a:t>
            </a:r>
          </a:p>
          <a:p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десятичных</a:t>
            </a:r>
          </a:p>
          <a:p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дробей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animBg="1"/>
      <p:bldP spid="12200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CC00FF"/>
            </a:solidFill>
          </a:ln>
        </p:spPr>
        <p:txBody>
          <a:bodyPr/>
          <a:lstStyle/>
          <a:p>
            <a:pPr algn="ctr"/>
            <a:r>
              <a:rPr lang="ru-RU" b="1">
                <a:solidFill>
                  <a:srgbClr val="6600CC"/>
                </a:solidFill>
              </a:rPr>
              <a:t>Самостоятельная работа</a:t>
            </a:r>
            <a:r>
              <a:rPr lang="ru-RU"/>
              <a:t> 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29600" cy="5040313"/>
          </a:xfrm>
          <a:ln>
            <a:solidFill>
              <a:srgbClr val="CC00FF"/>
            </a:solidFill>
          </a:ln>
        </p:spPr>
        <p:txBody>
          <a:bodyPr/>
          <a:lstStyle/>
          <a:p>
            <a:r>
              <a:rPr lang="ru-RU" sz="3200" b="1"/>
              <a:t>№3</a:t>
            </a:r>
            <a:r>
              <a:rPr lang="ru-RU"/>
              <a:t>. </a:t>
            </a:r>
            <a:r>
              <a:rPr lang="ru-RU" sz="3200" b="1"/>
              <a:t>Решить уравнение:</a:t>
            </a:r>
          </a:p>
          <a:p>
            <a:pPr>
              <a:buFont typeface="Wingdings" pitchFamily="2" charset="2"/>
              <a:buNone/>
            </a:pPr>
            <a:r>
              <a:rPr lang="ru-RU" sz="3200"/>
              <a:t>(задание на карточке)</a:t>
            </a:r>
            <a:endParaRPr lang="ru-RU"/>
          </a:p>
          <a:p>
            <a:pPr>
              <a:buFont typeface="Wingdings" pitchFamily="2" charset="2"/>
              <a:buNone/>
            </a:pPr>
            <a:endParaRPr lang="ru-RU" sz="3200" b="1"/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2124075" y="2852738"/>
            <a:ext cx="6407150" cy="1200150"/>
          </a:xfrm>
          <a:prstGeom prst="rect">
            <a:avLst/>
          </a:prstGeom>
          <a:noFill/>
          <a:ln w="9525">
            <a:solidFill>
              <a:srgbClr val="66FF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6C2E6D"/>
                </a:solidFill>
              </a:rPr>
              <a:t>Обдумай цель раньше, чем дело начать.</a:t>
            </a:r>
          </a:p>
        </p:txBody>
      </p:sp>
      <p:sp>
        <p:nvSpPr>
          <p:cNvPr id="185349" name="Text Box 5"/>
          <p:cNvSpPr txBox="1">
            <a:spLocks noChangeArrowheads="1"/>
          </p:cNvSpPr>
          <p:nvPr/>
        </p:nvSpPr>
        <p:spPr bwMode="auto">
          <a:xfrm>
            <a:off x="4284663" y="5157788"/>
            <a:ext cx="4032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CC0066"/>
                </a:solidFill>
                <a:latin typeface="Monotype Corsiva" pitchFamily="66" charset="0"/>
              </a:rPr>
              <a:t>Удачи вам!</a:t>
            </a:r>
          </a:p>
        </p:txBody>
      </p:sp>
      <p:pic>
        <p:nvPicPr>
          <p:cNvPr id="185350" name="Picture 6" descr="00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905250"/>
            <a:ext cx="3559175" cy="295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5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85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5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85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 animBg="1"/>
      <p:bldP spid="1853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CC00FF"/>
            </a:solidFill>
          </a:ln>
        </p:spPr>
        <p:txBody>
          <a:bodyPr/>
          <a:lstStyle/>
          <a:p>
            <a:pPr algn="ctr"/>
            <a:r>
              <a:rPr lang="ru-RU" b="1">
                <a:solidFill>
                  <a:srgbClr val="6600CC"/>
                </a:solidFill>
                <a:latin typeface="Verdana" pitchFamily="34" charset="0"/>
              </a:rPr>
              <a:t>План урока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ln>
            <a:solidFill>
              <a:srgbClr val="CC00FF"/>
            </a:solidFill>
          </a:ln>
        </p:spPr>
        <p:txBody>
          <a:bodyPr/>
          <a:lstStyle/>
          <a:p>
            <a:r>
              <a:rPr lang="ru-RU" sz="3200"/>
              <a:t>1) Проверка домашнего задания.</a:t>
            </a:r>
          </a:p>
          <a:p>
            <a:r>
              <a:rPr lang="ru-RU" sz="3200"/>
              <a:t>2) Индивидуальные работа.</a:t>
            </a:r>
          </a:p>
          <a:p>
            <a:r>
              <a:rPr lang="ru-RU" sz="3200"/>
              <a:t>3) Устная работа.</a:t>
            </a:r>
          </a:p>
          <a:p>
            <a:r>
              <a:rPr lang="ru-RU" sz="3200"/>
              <a:t>4) Изучение нового материала.</a:t>
            </a:r>
          </a:p>
          <a:p>
            <a:r>
              <a:rPr lang="ru-RU" sz="3200"/>
              <a:t>5) Закрепление нового.</a:t>
            </a:r>
          </a:p>
          <a:p>
            <a:r>
              <a:rPr lang="ru-RU" sz="3200"/>
              <a:t>6) Задание на дом.</a:t>
            </a:r>
          </a:p>
          <a:p>
            <a:r>
              <a:rPr lang="ru-RU" sz="3200"/>
              <a:t>7) Подведение итогов урока.</a:t>
            </a:r>
          </a:p>
          <a:p>
            <a:endParaRPr lang="ru-RU" sz="3200"/>
          </a:p>
          <a:p>
            <a:endParaRPr lang="ru-RU" sz="3200"/>
          </a:p>
        </p:txBody>
      </p:sp>
      <p:pic>
        <p:nvPicPr>
          <p:cNvPr id="139268" name="Picture 4" descr="кн">
            <a:hlinkClick r:id="" action="ppaction://hlinkshowjump?jump=nextslide">
              <a:snd r:embed="rId2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5661025"/>
            <a:ext cx="1223963" cy="792163"/>
          </a:xfrm>
          <a:prstGeom prst="rect">
            <a:avLst/>
          </a:prstGeom>
          <a:solidFill>
            <a:srgbClr val="CCECFF"/>
          </a:solidFill>
          <a:ln w="9525">
            <a:solidFill>
              <a:srgbClr val="3399FF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92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926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926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animBg="1"/>
      <p:bldP spid="139267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968875"/>
          </a:xfrm>
          <a:ln>
            <a:solidFill>
              <a:srgbClr val="CC00FF"/>
            </a:solidFill>
          </a:ln>
        </p:spPr>
        <p:txBody>
          <a:bodyPr/>
          <a:lstStyle/>
          <a:p>
            <a:r>
              <a:rPr lang="ru-RU" sz="3200" b="1"/>
              <a:t>№1396.</a:t>
            </a:r>
          </a:p>
          <a:p>
            <a:pPr>
              <a:buFont typeface="Wingdings" pitchFamily="2" charset="2"/>
              <a:buNone/>
            </a:pPr>
            <a:r>
              <a:rPr lang="ru-RU"/>
              <a:t>1) 14,8 + 2,3=17,1(км/ч)</a:t>
            </a:r>
          </a:p>
          <a:p>
            <a:pPr>
              <a:buFont typeface="Wingdings" pitchFamily="2" charset="2"/>
              <a:buNone/>
            </a:pPr>
            <a:r>
              <a:rPr lang="ru-RU"/>
              <a:t>2) 17,1 ∙ 3=51,3 (км)</a:t>
            </a:r>
          </a:p>
          <a:p>
            <a:pPr>
              <a:buFont typeface="Wingdings" pitchFamily="2" charset="2"/>
              <a:buNone/>
            </a:pPr>
            <a:r>
              <a:rPr lang="ru-RU"/>
              <a:t>3) 14,8 – 2,3=12,5(км/ч)</a:t>
            </a:r>
          </a:p>
          <a:p>
            <a:pPr>
              <a:buFont typeface="Wingdings" pitchFamily="2" charset="2"/>
              <a:buNone/>
            </a:pPr>
            <a:r>
              <a:rPr lang="ru-RU"/>
              <a:t>4) 12,5 ∙ 4 =50 (км)</a:t>
            </a:r>
          </a:p>
          <a:p>
            <a:pPr>
              <a:buFont typeface="Wingdings" pitchFamily="2" charset="2"/>
              <a:buNone/>
            </a:pPr>
            <a:r>
              <a:rPr lang="ru-RU"/>
              <a:t>5) 51,3+50=101,3(км)</a:t>
            </a:r>
          </a:p>
          <a:p>
            <a:r>
              <a:rPr lang="ru-RU"/>
              <a:t>Ответ: 101,3 км.</a:t>
            </a:r>
          </a:p>
          <a:p>
            <a:pPr lvl="1"/>
            <a:endParaRPr lang="ru-RU"/>
          </a:p>
          <a:p>
            <a:endParaRPr lang="ru-RU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39825"/>
          </a:xfrm>
          <a:noFill/>
          <a:ln>
            <a:solidFill>
              <a:srgbClr val="CC00FF"/>
            </a:solidFill>
          </a:ln>
        </p:spPr>
        <p:txBody>
          <a:bodyPr/>
          <a:lstStyle/>
          <a:p>
            <a:pPr algn="ctr"/>
            <a:r>
              <a:rPr lang="ru-RU" b="1">
                <a:solidFill>
                  <a:srgbClr val="6600CC"/>
                </a:solidFill>
              </a:rPr>
              <a:t>Проверка домашнего задания</a:t>
            </a:r>
          </a:p>
        </p:txBody>
      </p:sp>
      <p:pic>
        <p:nvPicPr>
          <p:cNvPr id="183302" name="Picture 6" descr="кн">
            <a:hlinkClick r:id="" action="ppaction://hlinkshowjump?jump=nextslide">
              <a:snd r:embed="rId2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5661025"/>
            <a:ext cx="1439862" cy="863600"/>
          </a:xfrm>
          <a:prstGeom prst="rect">
            <a:avLst/>
          </a:prstGeom>
          <a:solidFill>
            <a:srgbClr val="CCECFF"/>
          </a:solidFill>
          <a:ln w="9525">
            <a:solidFill>
              <a:srgbClr val="3399FF"/>
            </a:solidFill>
            <a:miter lim="800000"/>
            <a:headEnd/>
            <a:tailEnd/>
          </a:ln>
        </p:spPr>
      </p:pic>
      <p:pic>
        <p:nvPicPr>
          <p:cNvPr id="183303" name="Picture 7" descr="j023213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688" y="3716338"/>
            <a:ext cx="1984375" cy="1873250"/>
          </a:xfrm>
          <a:prstGeom prst="rect">
            <a:avLst/>
          </a:prstGeom>
          <a:noFill/>
          <a:ln w="9525">
            <a:solidFill>
              <a:srgbClr val="99FFCC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3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8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83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18487" cy="4924425"/>
          </a:xfrm>
          <a:ln>
            <a:solidFill>
              <a:srgbClr val="CC00FF"/>
            </a:solidFill>
          </a:ln>
        </p:spPr>
        <p:txBody>
          <a:bodyPr/>
          <a:lstStyle/>
          <a:p>
            <a:r>
              <a:rPr lang="ru-RU" sz="3200" b="1"/>
              <a:t>№ 1339</a:t>
            </a:r>
            <a:r>
              <a:rPr lang="ru-RU" sz="3200"/>
              <a:t> </a:t>
            </a:r>
            <a:r>
              <a:rPr lang="ru-RU" sz="3200" b="1"/>
              <a:t>(а)</a:t>
            </a:r>
          </a:p>
          <a:p>
            <a:r>
              <a:rPr lang="ru-RU" sz="3200"/>
              <a:t>1) 37,8-19,1=18,7;</a:t>
            </a:r>
          </a:p>
          <a:p>
            <a:r>
              <a:rPr lang="ru-RU" sz="3200"/>
              <a:t>2)18,7 ∙ 4= </a:t>
            </a:r>
          </a:p>
          <a:p>
            <a:r>
              <a:rPr lang="ru-RU" sz="3200" b="1"/>
              <a:t>№ 1339</a:t>
            </a:r>
            <a:r>
              <a:rPr lang="ru-RU" sz="3200"/>
              <a:t> </a:t>
            </a:r>
            <a:r>
              <a:rPr lang="ru-RU" sz="3200" b="1"/>
              <a:t>(б)</a:t>
            </a:r>
          </a:p>
          <a:p>
            <a:r>
              <a:rPr lang="ru-RU" sz="3200"/>
              <a:t>1) 14,23+13,97=28,2;</a:t>
            </a:r>
          </a:p>
          <a:p>
            <a:r>
              <a:rPr lang="ru-RU" sz="3200"/>
              <a:t>2) 28,2 ∙ 31 =</a:t>
            </a:r>
          </a:p>
          <a:p>
            <a:endParaRPr lang="ru-RU" sz="3200"/>
          </a:p>
          <a:p>
            <a:pPr>
              <a:buFont typeface="Wingdings" pitchFamily="2" charset="2"/>
              <a:buNone/>
            </a:pPr>
            <a:endParaRPr lang="ru-RU" sz="3200"/>
          </a:p>
          <a:p>
            <a:endParaRPr lang="ru-RU" sz="3200"/>
          </a:p>
        </p:txBody>
      </p:sp>
      <p:sp>
        <p:nvSpPr>
          <p:cNvPr id="184327" name="Text Box 7"/>
          <p:cNvSpPr txBox="1">
            <a:spLocks noChangeArrowheads="1"/>
          </p:cNvSpPr>
          <p:nvPr/>
        </p:nvSpPr>
        <p:spPr bwMode="auto">
          <a:xfrm>
            <a:off x="3059113" y="2781300"/>
            <a:ext cx="12969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/>
              <a:t>74,8</a:t>
            </a:r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39825"/>
          </a:xfrm>
          <a:noFill/>
          <a:ln>
            <a:solidFill>
              <a:srgbClr val="CC00FF"/>
            </a:solidFill>
          </a:ln>
        </p:spPr>
        <p:txBody>
          <a:bodyPr/>
          <a:lstStyle/>
          <a:p>
            <a:pPr algn="ctr"/>
            <a:r>
              <a:rPr lang="ru-RU" b="1">
                <a:solidFill>
                  <a:srgbClr val="6600CC"/>
                </a:solidFill>
              </a:rPr>
              <a:t>Проверка домашнего задания</a:t>
            </a:r>
          </a:p>
        </p:txBody>
      </p:sp>
      <p:pic>
        <p:nvPicPr>
          <p:cNvPr id="184325" name="Picture 5" descr="j02339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2924175"/>
            <a:ext cx="1800225" cy="1657350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</p:spPr>
      </p:pic>
      <p:pic>
        <p:nvPicPr>
          <p:cNvPr id="184326" name="Picture 6" descr="кн">
            <a:hlinkClick r:id="" action="ppaction://hlinkshowjump?jump=nextslide">
              <a:snd r:embed="rId3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5589588"/>
            <a:ext cx="1439863" cy="863600"/>
          </a:xfrm>
          <a:prstGeom prst="rect">
            <a:avLst/>
          </a:prstGeom>
          <a:solidFill>
            <a:srgbClr val="CCECFF"/>
          </a:solidFill>
          <a:ln w="9525">
            <a:solidFill>
              <a:srgbClr val="3399FF"/>
            </a:solidFill>
            <a:miter lim="800000"/>
            <a:headEnd/>
            <a:tailEnd/>
          </a:ln>
        </p:spPr>
      </p:pic>
      <p:sp>
        <p:nvSpPr>
          <p:cNvPr id="184329" name="Text Box 9"/>
          <p:cNvSpPr txBox="1">
            <a:spLocks noChangeArrowheads="1"/>
          </p:cNvSpPr>
          <p:nvPr/>
        </p:nvSpPr>
        <p:spPr bwMode="auto">
          <a:xfrm>
            <a:off x="3276600" y="2781300"/>
            <a:ext cx="1368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73,8</a:t>
            </a:r>
          </a:p>
        </p:txBody>
      </p:sp>
      <p:sp>
        <p:nvSpPr>
          <p:cNvPr id="184330" name="Text Box 10"/>
          <p:cNvSpPr txBox="1">
            <a:spLocks noChangeArrowheads="1"/>
          </p:cNvSpPr>
          <p:nvPr/>
        </p:nvSpPr>
        <p:spPr bwMode="auto">
          <a:xfrm>
            <a:off x="6372225" y="2636838"/>
            <a:ext cx="208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84331" name="Text Box 11"/>
          <p:cNvSpPr txBox="1">
            <a:spLocks noChangeArrowheads="1"/>
          </p:cNvSpPr>
          <p:nvPr/>
        </p:nvSpPr>
        <p:spPr bwMode="auto">
          <a:xfrm>
            <a:off x="3851275" y="4581525"/>
            <a:ext cx="12969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3200" b="1"/>
              <a:t>874,2</a:t>
            </a:r>
            <a:endParaRPr lang="ru-RU" b="1"/>
          </a:p>
        </p:txBody>
      </p:sp>
      <p:sp>
        <p:nvSpPr>
          <p:cNvPr id="184332" name="Text Box 12"/>
          <p:cNvSpPr txBox="1">
            <a:spLocks noChangeArrowheads="1"/>
          </p:cNvSpPr>
          <p:nvPr/>
        </p:nvSpPr>
        <p:spPr bwMode="auto">
          <a:xfrm>
            <a:off x="3563938" y="4581525"/>
            <a:ext cx="1584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87,42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8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4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184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8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4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184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84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8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7" grpId="0"/>
      <p:bldP spid="184324" grpId="0" animBg="1"/>
      <p:bldP spid="184329" grpId="0" build="allAtOnce"/>
      <p:bldP spid="184331" grpId="0"/>
      <p:bldP spid="18433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CC00FF"/>
            </a:solidFill>
          </a:ln>
        </p:spPr>
        <p:txBody>
          <a:bodyPr/>
          <a:lstStyle/>
          <a:p>
            <a:pPr algn="ctr"/>
            <a:r>
              <a:rPr lang="ru-RU" b="1">
                <a:solidFill>
                  <a:srgbClr val="6600CC"/>
                </a:solidFill>
                <a:latin typeface="Arial" charset="0"/>
              </a:rPr>
              <a:t>Итог домашней работы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699125" cy="4924425"/>
          </a:xfrm>
          <a:ln>
            <a:solidFill>
              <a:srgbClr val="CC00FF"/>
            </a:solidFill>
          </a:ln>
        </p:spPr>
        <p:txBody>
          <a:bodyPr/>
          <a:lstStyle/>
          <a:p>
            <a:r>
              <a:rPr lang="ru-RU"/>
              <a:t>1) Сложение десятичных дробей;</a:t>
            </a:r>
          </a:p>
          <a:p>
            <a:r>
              <a:rPr lang="ru-RU"/>
              <a:t>2) Вычитание десятичных дробей;</a:t>
            </a:r>
          </a:p>
          <a:p>
            <a:r>
              <a:rPr lang="ru-RU"/>
              <a:t>3) Умножение десятичной дроби на натуральное число;</a:t>
            </a:r>
          </a:p>
          <a:p>
            <a:r>
              <a:rPr lang="ru-RU"/>
              <a:t>4) Умножение десятичной дроби на 10, 100,…</a:t>
            </a:r>
          </a:p>
          <a:p>
            <a:endParaRPr lang="ru-RU"/>
          </a:p>
          <a:p>
            <a:endParaRPr lang="ru-RU" sz="2400"/>
          </a:p>
        </p:txBody>
      </p:sp>
      <p:graphicFrame>
        <p:nvGraphicFramePr>
          <p:cNvPr id="13722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516688" y="1989138"/>
          <a:ext cx="2627312" cy="3960812"/>
        </p:xfrm>
        <a:graphic>
          <a:graphicData uri="http://schemas.openxmlformats.org/presentationml/2006/ole">
            <p:oleObj spid="_x0000_s137220" name="Clip" r:id="rId3" imgW="3848100" imgH="5478463" progId="">
              <p:embed/>
            </p:oleObj>
          </a:graphicData>
        </a:graphic>
      </p:graphicFrame>
      <p:pic>
        <p:nvPicPr>
          <p:cNvPr id="137222" name="Picture 6" descr="кн">
            <a:hlinkClick r:id="" action="ppaction://hlinkshowjump?jump=nextslide">
              <a:snd r:embed="rId4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5516563"/>
            <a:ext cx="1439862" cy="863600"/>
          </a:xfrm>
          <a:prstGeom prst="rect">
            <a:avLst/>
          </a:prstGeom>
          <a:solidFill>
            <a:srgbClr val="CCECFF"/>
          </a:solidFill>
          <a:ln w="9525">
            <a:solidFill>
              <a:srgbClr val="3399FF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72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72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72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3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 animBg="1"/>
      <p:bldP spid="137219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CC00FF"/>
            </a:solidFill>
          </a:ln>
        </p:spPr>
        <p:txBody>
          <a:bodyPr/>
          <a:lstStyle/>
          <a:p>
            <a:pPr algn="ctr"/>
            <a:r>
              <a:rPr lang="ru-RU" b="1">
                <a:solidFill>
                  <a:srgbClr val="6600CC"/>
                </a:solidFill>
                <a:latin typeface="Verdana" pitchFamily="34" charset="0"/>
              </a:rPr>
              <a:t>Устная работа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964612" cy="4926013"/>
          </a:xfrm>
          <a:ln>
            <a:solidFill>
              <a:srgbClr val="CC00FF"/>
            </a:solidFill>
          </a:ln>
        </p:spPr>
        <p:txBody>
          <a:bodyPr/>
          <a:lstStyle/>
          <a:p>
            <a:r>
              <a:rPr lang="ru-RU" sz="3200" b="1"/>
              <a:t>№1. Найдите потерянную запятую</a:t>
            </a:r>
            <a:endParaRPr lang="ru-RU" sz="3200"/>
          </a:p>
          <a:p>
            <a:pPr>
              <a:buFont typeface="Wingdings" pitchFamily="2" charset="2"/>
              <a:buNone/>
            </a:pPr>
            <a:r>
              <a:rPr lang="ru-RU" sz="3200"/>
              <a:t> 1) 3,1∙12=372; 2)1,25 ∙14=10750;</a:t>
            </a:r>
          </a:p>
          <a:p>
            <a:pPr>
              <a:buFont typeface="Wingdings" pitchFamily="2" charset="2"/>
              <a:buNone/>
            </a:pPr>
            <a:r>
              <a:rPr lang="ru-RU" sz="3200"/>
              <a:t> 3) 0,15 ∙23=345.</a:t>
            </a:r>
          </a:p>
          <a:p>
            <a:r>
              <a:rPr lang="ru-RU" sz="3200" b="1"/>
              <a:t>№2. Найдите ошибку и объясните её</a:t>
            </a:r>
          </a:p>
          <a:p>
            <a:pPr>
              <a:buFont typeface="Wingdings" pitchFamily="2" charset="2"/>
              <a:buNone/>
            </a:pPr>
            <a:r>
              <a:rPr lang="ru-RU" sz="3200"/>
              <a:t> 35,47 ∙12=42,564; 0,13 ∙302=392,6</a:t>
            </a:r>
          </a:p>
          <a:p>
            <a:pPr>
              <a:buFont typeface="Wingdings" pitchFamily="2" charset="2"/>
              <a:buNone/>
            </a:pPr>
            <a:r>
              <a:rPr lang="ru-RU" sz="3200"/>
              <a:t>123,2 ∙20 =2,4640.</a:t>
            </a:r>
          </a:p>
          <a:p>
            <a:r>
              <a:rPr lang="ru-RU" sz="3200"/>
              <a:t>№3. </a:t>
            </a:r>
            <a:r>
              <a:rPr lang="ru-RU" sz="3200" b="1"/>
              <a:t>«Логика»</a:t>
            </a:r>
          </a:p>
        </p:txBody>
      </p:sp>
      <p:sp>
        <p:nvSpPr>
          <p:cNvPr id="175112" name="Text Box 8"/>
          <p:cNvSpPr txBox="1">
            <a:spLocks noChangeArrowheads="1"/>
          </p:cNvSpPr>
          <p:nvPr/>
        </p:nvSpPr>
        <p:spPr bwMode="auto">
          <a:xfrm flipH="1">
            <a:off x="3563938" y="5084763"/>
            <a:ext cx="790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6C2E6D"/>
                </a:solidFill>
              </a:rPr>
              <a:t>,</a:t>
            </a:r>
          </a:p>
        </p:txBody>
      </p:sp>
      <p:sp>
        <p:nvSpPr>
          <p:cNvPr id="175113" name="Text Box 9"/>
          <p:cNvSpPr txBox="1">
            <a:spLocks noChangeArrowheads="1"/>
          </p:cNvSpPr>
          <p:nvPr/>
        </p:nvSpPr>
        <p:spPr bwMode="auto">
          <a:xfrm>
            <a:off x="2987675" y="2276475"/>
            <a:ext cx="3603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660033"/>
                </a:solidFill>
              </a:rPr>
              <a:t>,</a:t>
            </a:r>
          </a:p>
        </p:txBody>
      </p:sp>
      <p:sp>
        <p:nvSpPr>
          <p:cNvPr id="175114" name="Text Box 10"/>
          <p:cNvSpPr txBox="1">
            <a:spLocks noChangeArrowheads="1"/>
          </p:cNvSpPr>
          <p:nvPr/>
        </p:nvSpPr>
        <p:spPr bwMode="auto">
          <a:xfrm>
            <a:off x="6877050" y="2276475"/>
            <a:ext cx="2873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660033"/>
                </a:solidFill>
              </a:rPr>
              <a:t>,</a:t>
            </a:r>
          </a:p>
        </p:txBody>
      </p:sp>
      <p:sp>
        <p:nvSpPr>
          <p:cNvPr id="175115" name="Text Box 11"/>
          <p:cNvSpPr txBox="1">
            <a:spLocks noChangeArrowheads="1"/>
          </p:cNvSpPr>
          <p:nvPr/>
        </p:nvSpPr>
        <p:spPr bwMode="auto">
          <a:xfrm>
            <a:off x="3419475" y="4508500"/>
            <a:ext cx="503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6C2E6D"/>
                </a:solidFill>
              </a:rPr>
              <a:t>,</a:t>
            </a:r>
          </a:p>
        </p:txBody>
      </p:sp>
      <p:sp>
        <p:nvSpPr>
          <p:cNvPr id="175117" name="Text Box 13"/>
          <p:cNvSpPr txBox="1">
            <a:spLocks noChangeArrowheads="1"/>
          </p:cNvSpPr>
          <p:nvPr/>
        </p:nvSpPr>
        <p:spPr bwMode="auto">
          <a:xfrm>
            <a:off x="3203575" y="2852738"/>
            <a:ext cx="2873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660033"/>
                </a:solidFill>
              </a:rPr>
              <a:t>,</a:t>
            </a:r>
          </a:p>
        </p:txBody>
      </p:sp>
      <p:sp>
        <p:nvSpPr>
          <p:cNvPr id="175120" name="Text Box 16"/>
          <p:cNvSpPr txBox="1">
            <a:spLocks noChangeArrowheads="1"/>
          </p:cNvSpPr>
          <p:nvPr/>
        </p:nvSpPr>
        <p:spPr bwMode="auto">
          <a:xfrm>
            <a:off x="7092950" y="4508500"/>
            <a:ext cx="574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6C2E6D"/>
                </a:solidFill>
              </a:rPr>
              <a:t>,</a:t>
            </a:r>
          </a:p>
        </p:txBody>
      </p:sp>
      <p:pic>
        <p:nvPicPr>
          <p:cNvPr id="175121" name="Picture 17" descr="кн">
            <a:hlinkClick r:id="" action="ppaction://hlinkshowjump?jump=nextslide">
              <a:snd r:embed="rId2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050" y="5445125"/>
            <a:ext cx="1439863" cy="863600"/>
          </a:xfrm>
          <a:prstGeom prst="rect">
            <a:avLst/>
          </a:prstGeom>
          <a:solidFill>
            <a:srgbClr val="CCECFF"/>
          </a:solidFill>
          <a:ln w="9525">
            <a:solidFill>
              <a:srgbClr val="3399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5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51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510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510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75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75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75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75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75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75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17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6" grpId="0" animBg="1"/>
      <p:bldP spid="175107" grpId="0" uiExpand="1" build="p" animBg="1"/>
      <p:bldP spid="175112" grpId="0"/>
      <p:bldP spid="175113" grpId="0"/>
      <p:bldP spid="175114" grpId="0"/>
      <p:bldP spid="175115" grpId="0"/>
      <p:bldP spid="175117" grpId="0"/>
      <p:bldP spid="1751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88913"/>
            <a:ext cx="7772400" cy="1143000"/>
          </a:xfrm>
          <a:ln>
            <a:solidFill>
              <a:srgbClr val="CC00FF"/>
            </a:solidFill>
          </a:ln>
        </p:spPr>
        <p:txBody>
          <a:bodyPr/>
          <a:lstStyle/>
          <a:p>
            <a:pPr algn="ctr"/>
            <a:r>
              <a:rPr lang="ru-RU" b="1">
                <a:solidFill>
                  <a:srgbClr val="6600CC"/>
                </a:solidFill>
                <a:latin typeface="Arial" charset="0"/>
              </a:rPr>
              <a:t>Логика</a:t>
            </a:r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137525" cy="5040313"/>
          </a:xfrm>
          <a:ln>
            <a:solidFill>
              <a:srgbClr val="CC00FF"/>
            </a:solidFill>
          </a:ln>
        </p:spPr>
        <p:txBody>
          <a:bodyPr/>
          <a:lstStyle/>
          <a:p>
            <a:r>
              <a:rPr lang="ru-RU" sz="3200"/>
              <a:t>Разгадай ребусы:</a:t>
            </a:r>
          </a:p>
        </p:txBody>
      </p:sp>
      <p:sp>
        <p:nvSpPr>
          <p:cNvPr id="125958" name="Oval 6"/>
          <p:cNvSpPr>
            <a:spLocks noChangeArrowheads="1"/>
          </p:cNvSpPr>
          <p:nvPr/>
        </p:nvSpPr>
        <p:spPr bwMode="auto">
          <a:xfrm>
            <a:off x="1187450" y="2532063"/>
            <a:ext cx="2230438" cy="21780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1547813" y="3311525"/>
            <a:ext cx="1306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/>
              <a:t>рона</a:t>
            </a:r>
          </a:p>
        </p:txBody>
      </p:sp>
      <p:sp>
        <p:nvSpPr>
          <p:cNvPr id="125960" name="Text Box 8"/>
          <p:cNvSpPr txBox="1">
            <a:spLocks noChangeArrowheads="1"/>
          </p:cNvSpPr>
          <p:nvPr/>
        </p:nvSpPr>
        <p:spPr bwMode="auto">
          <a:xfrm>
            <a:off x="1476375" y="5019675"/>
            <a:ext cx="1922463" cy="587375"/>
          </a:xfrm>
          <a:prstGeom prst="rect">
            <a:avLst/>
          </a:prstGeom>
          <a:noFill/>
          <a:ln w="9525">
            <a:solidFill>
              <a:srgbClr val="CC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00CC"/>
                </a:solidFill>
              </a:rPr>
              <a:t>ворона</a:t>
            </a:r>
          </a:p>
        </p:txBody>
      </p:sp>
      <p:sp>
        <p:nvSpPr>
          <p:cNvPr id="125961" name="Oval 9"/>
          <p:cNvSpPr>
            <a:spLocks noChangeArrowheads="1"/>
          </p:cNvSpPr>
          <p:nvPr/>
        </p:nvSpPr>
        <p:spPr bwMode="auto">
          <a:xfrm>
            <a:off x="4140200" y="2565400"/>
            <a:ext cx="1460500" cy="1401763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5962" name="Text Box 10"/>
          <p:cNvSpPr txBox="1">
            <a:spLocks noChangeArrowheads="1"/>
          </p:cNvSpPr>
          <p:nvPr/>
        </p:nvSpPr>
        <p:spPr bwMode="auto">
          <a:xfrm>
            <a:off x="4427538" y="2922588"/>
            <a:ext cx="846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лк</a:t>
            </a:r>
          </a:p>
        </p:txBody>
      </p:sp>
      <p:sp>
        <p:nvSpPr>
          <p:cNvPr id="125964" name="Text Box 12"/>
          <p:cNvSpPr txBox="1">
            <a:spLocks noChangeArrowheads="1"/>
          </p:cNvSpPr>
          <p:nvPr/>
        </p:nvSpPr>
        <p:spPr bwMode="auto">
          <a:xfrm>
            <a:off x="4356100" y="4398963"/>
            <a:ext cx="1152525" cy="588962"/>
          </a:xfrm>
          <a:prstGeom prst="rect">
            <a:avLst/>
          </a:prstGeom>
          <a:noFill/>
          <a:ln w="9525">
            <a:solidFill>
              <a:srgbClr val="CC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b="1">
                <a:solidFill>
                  <a:srgbClr val="6600CC"/>
                </a:solidFill>
              </a:rPr>
              <a:t>волк</a:t>
            </a:r>
          </a:p>
        </p:txBody>
      </p:sp>
      <p:sp>
        <p:nvSpPr>
          <p:cNvPr id="125966" name="Text Box 14"/>
          <p:cNvSpPr txBox="1">
            <a:spLocks noChangeArrowheads="1"/>
          </p:cNvSpPr>
          <p:nvPr/>
        </p:nvSpPr>
        <p:spPr bwMode="auto">
          <a:xfrm>
            <a:off x="6804025" y="4010025"/>
            <a:ext cx="1922463" cy="588963"/>
          </a:xfrm>
          <a:prstGeom prst="rect">
            <a:avLst/>
          </a:prstGeom>
          <a:noFill/>
          <a:ln w="9525">
            <a:solidFill>
              <a:srgbClr val="CC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00CC"/>
                </a:solidFill>
              </a:rPr>
              <a:t>гриб</a:t>
            </a:r>
          </a:p>
        </p:txBody>
      </p:sp>
      <p:sp>
        <p:nvSpPr>
          <p:cNvPr id="125967" name="Oval 15"/>
          <p:cNvSpPr>
            <a:spLocks noChangeArrowheads="1"/>
          </p:cNvSpPr>
          <p:nvPr/>
        </p:nvSpPr>
        <p:spPr bwMode="auto">
          <a:xfrm>
            <a:off x="6588125" y="1989138"/>
            <a:ext cx="1846263" cy="17272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/>
              <a:t>г,Зб</a:t>
            </a:r>
          </a:p>
        </p:txBody>
      </p:sp>
      <p:pic>
        <p:nvPicPr>
          <p:cNvPr id="125970" name="Picture 18" descr="question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4941888"/>
            <a:ext cx="1828800" cy="1454150"/>
          </a:xfrm>
          <a:prstGeom prst="rect">
            <a:avLst/>
          </a:prstGeom>
          <a:noFill/>
        </p:spPr>
      </p:pic>
      <p:pic>
        <p:nvPicPr>
          <p:cNvPr id="125973" name="Picture 21" descr="кн">
            <a:hlinkClick r:id="" action="ppaction://hlinkshowjump?jump=nextslide">
              <a:snd r:embed="rId3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5734050"/>
            <a:ext cx="1223962" cy="863600"/>
          </a:xfrm>
          <a:prstGeom prst="rect">
            <a:avLst/>
          </a:prstGeom>
          <a:solidFill>
            <a:srgbClr val="CCECFF"/>
          </a:solidFill>
          <a:ln w="9525">
            <a:solidFill>
              <a:srgbClr val="3399FF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25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5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5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25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25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259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25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25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25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25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/>
      <p:bldP spid="125958" grpId="0" animBg="1"/>
      <p:bldP spid="125960" grpId="0" animBg="1"/>
      <p:bldP spid="125961" grpId="0" animBg="1"/>
      <p:bldP spid="125964" grpId="0" animBg="1"/>
      <p:bldP spid="125966" grpId="0" animBg="1"/>
      <p:bldP spid="125967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CC00FF"/>
            </a:solidFill>
          </a:ln>
        </p:spPr>
        <p:txBody>
          <a:bodyPr/>
          <a:lstStyle/>
          <a:p>
            <a:pPr algn="ctr"/>
            <a:r>
              <a:rPr lang="ru-RU" b="1">
                <a:solidFill>
                  <a:srgbClr val="6600CC"/>
                </a:solidFill>
              </a:rPr>
              <a:t>Индивидуальные задания</a:t>
            </a:r>
          </a:p>
        </p:txBody>
      </p:sp>
      <p:graphicFrame>
        <p:nvGraphicFramePr>
          <p:cNvPr id="176254" name="Group 126"/>
          <p:cNvGraphicFramePr>
            <a:graphicFrameLocks noGrp="1"/>
          </p:cNvGraphicFramePr>
          <p:nvPr>
            <p:ph sz="half" idx="1"/>
          </p:nvPr>
        </p:nvGraphicFramePr>
        <p:xfrm>
          <a:off x="323850" y="1600200"/>
          <a:ext cx="8569325" cy="2116138"/>
        </p:xfrm>
        <a:graphic>
          <a:graphicData uri="http://schemas.openxmlformats.org/drawingml/2006/table">
            <a:tbl>
              <a:tblPr/>
              <a:tblGrid>
                <a:gridCol w="1008063"/>
                <a:gridCol w="1223962"/>
                <a:gridCol w="1223963"/>
                <a:gridCol w="1223962"/>
                <a:gridCol w="1223963"/>
                <a:gridCol w="1223962"/>
                <a:gridCol w="1441450"/>
              </a:tblGrid>
              <a:tr h="962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C2E6D"/>
                          </a:solidFill>
                          <a:effectLst/>
                          <a:latin typeface="Verdana" pitchFamily="34" charset="0"/>
                        </a:rPr>
                        <a:t>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C2E6D"/>
                          </a:solidFill>
                          <a:effectLst/>
                          <a:latin typeface="Verdan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C2E6D"/>
                          </a:solidFill>
                          <a:effectLst/>
                          <a:latin typeface="Verdana" pitchFamily="34" charset="0"/>
                        </a:rPr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C2E6D"/>
                          </a:solidFill>
                          <a:effectLst/>
                          <a:latin typeface="Verdana" pitchFamily="34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C2E6D"/>
                          </a:solidFill>
                          <a:effectLst/>
                          <a:latin typeface="Verdana" pitchFamily="34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C2E6D"/>
                          </a:solidFill>
                          <a:effectLst/>
                          <a:latin typeface="Verdana" pitchFamily="34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C2E6D"/>
                          </a:solidFill>
                          <a:effectLst/>
                          <a:latin typeface="Verdana" pitchFamily="34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4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9,38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33,82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16,28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362,6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75,36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12,206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6272" name="Group 144"/>
          <p:cNvGraphicFramePr>
            <a:graphicFrameLocks noGrp="1"/>
          </p:cNvGraphicFramePr>
          <p:nvPr>
            <p:ph sz="half" idx="2"/>
          </p:nvPr>
        </p:nvGraphicFramePr>
        <p:xfrm>
          <a:off x="323850" y="4005263"/>
          <a:ext cx="8569325" cy="2447926"/>
        </p:xfrm>
        <a:graphic>
          <a:graphicData uri="http://schemas.openxmlformats.org/drawingml/2006/table">
            <a:tbl>
              <a:tblPr/>
              <a:tblGrid>
                <a:gridCol w="1025525"/>
                <a:gridCol w="1244600"/>
                <a:gridCol w="1025525"/>
                <a:gridCol w="1536700"/>
                <a:gridCol w="806450"/>
                <a:gridCol w="733425"/>
                <a:gridCol w="1096963"/>
                <a:gridCol w="1100137"/>
              </a:tblGrid>
              <a:tr h="1223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C2E6D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C2E6D"/>
                          </a:solidFill>
                          <a:effectLst/>
                          <a:latin typeface="Verdana" pitchFamily="34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C2E6D"/>
                          </a:solidFill>
                          <a:effectLst/>
                          <a:latin typeface="Verdana" pitchFamily="34" charset="0"/>
                        </a:rPr>
                        <a:t>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C2E6D"/>
                          </a:solidFill>
                          <a:effectLst/>
                          <a:latin typeface="Verdana" pitchFamily="34" charset="0"/>
                        </a:rPr>
                        <a:t>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C2E6D"/>
                          </a:solidFill>
                          <a:effectLst/>
                          <a:latin typeface="Verdana" pitchFamily="34" charset="0"/>
                        </a:rPr>
                        <a:t>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C2E6D"/>
                          </a:solidFill>
                          <a:effectLst/>
                          <a:latin typeface="Verdana" pitchFamily="34" charset="0"/>
                        </a:rPr>
                        <a:t>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C2E6D"/>
                          </a:solidFill>
                          <a:effectLst/>
                          <a:latin typeface="Verdana" pitchFamily="34" charset="0"/>
                        </a:rPr>
                        <a:t>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C2E6D"/>
                          </a:solidFill>
                          <a:effectLst/>
                          <a:latin typeface="Verdana" pitchFamily="34" charset="0"/>
                        </a:rPr>
                        <a:t>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3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7,99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24,47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3,93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102,81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6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6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6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6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6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6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 animBg="1"/>
    </p:bldLst>
  </p:timing>
</p:sld>
</file>

<file path=ppt/theme/theme1.xml><?xml version="1.0" encoding="utf-8"?>
<a:theme xmlns:a="http://schemas.openxmlformats.org/drawingml/2006/main" name="Умножение десятичных дробей">
  <a:themeElements>
    <a:clrScheme name="Уровень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Уровень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Уровень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Уровень">
  <a:themeElements>
    <a:clrScheme name="1_Уровень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1_Уровень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Уровень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Уровень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Уровень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Уровень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Уровень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Уровень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Уровень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Уровень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Умножение десятичных дробей</Template>
  <TotalTime>0</TotalTime>
  <Words>656</Words>
  <Application>Microsoft Office PowerPoint</Application>
  <PresentationFormat>Экран (4:3)</PresentationFormat>
  <Paragraphs>190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Умножение десятичных дробей</vt:lpstr>
      <vt:lpstr>1_Уровень</vt:lpstr>
      <vt:lpstr>Clip</vt:lpstr>
      <vt:lpstr>Слайд 1</vt:lpstr>
      <vt:lpstr>Тема урока</vt:lpstr>
      <vt:lpstr>План урока</vt:lpstr>
      <vt:lpstr>Проверка домашнего задания</vt:lpstr>
      <vt:lpstr>Проверка домашнего задания</vt:lpstr>
      <vt:lpstr>Итог домашней работы</vt:lpstr>
      <vt:lpstr>Устная работа</vt:lpstr>
      <vt:lpstr>Логика</vt:lpstr>
      <vt:lpstr>Индивидуальные задания</vt:lpstr>
      <vt:lpstr>Индивидуальные задания</vt:lpstr>
      <vt:lpstr>Волшебная лестница</vt:lpstr>
      <vt:lpstr>Изучение нового материала</vt:lpstr>
      <vt:lpstr>Опорный конспект</vt:lpstr>
      <vt:lpstr>Физкультурная минутка</vt:lpstr>
      <vt:lpstr>Закрепление</vt:lpstr>
      <vt:lpstr>Задание на дом</vt:lpstr>
      <vt:lpstr>Подведение итогов урока</vt:lpstr>
      <vt:lpstr>Слайд 18</vt:lpstr>
      <vt:lpstr>Слайд 19</vt:lpstr>
      <vt:lpstr>Самостоятельная работа 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cp:lastPrinted>1601-01-01T00:00:00Z</cp:lastPrinted>
  <dcterms:created xsi:type="dcterms:W3CDTF">2013-04-27T17:30:27Z</dcterms:created>
  <dcterms:modified xsi:type="dcterms:W3CDTF">2013-04-27T17:31:01Z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