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90D7-51BE-43E4-9AC3-4522D9265D14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887F-49BD-4123-8A55-E6F728B79A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90D7-51BE-43E4-9AC3-4522D9265D14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887F-49BD-4123-8A55-E6F728B79A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90D7-51BE-43E4-9AC3-4522D9265D14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887F-49BD-4123-8A55-E6F728B79A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90D7-51BE-43E4-9AC3-4522D9265D14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887F-49BD-4123-8A55-E6F728B79A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90D7-51BE-43E4-9AC3-4522D9265D14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887F-49BD-4123-8A55-E6F728B79A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90D7-51BE-43E4-9AC3-4522D9265D14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887F-49BD-4123-8A55-E6F728B79A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90D7-51BE-43E4-9AC3-4522D9265D14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887F-49BD-4123-8A55-E6F728B79A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90D7-51BE-43E4-9AC3-4522D9265D14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E7887F-49BD-4123-8A55-E6F728B79AB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90D7-51BE-43E4-9AC3-4522D9265D14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887F-49BD-4123-8A55-E6F728B79A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90D7-51BE-43E4-9AC3-4522D9265D14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7E7887F-49BD-4123-8A55-E6F728B79A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28490D7-51BE-43E4-9AC3-4522D9265D14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887F-49BD-4123-8A55-E6F728B79A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28490D7-51BE-43E4-9AC3-4522D9265D14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7E7887F-49BD-4123-8A55-E6F728B79AB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«Забытая война», посвященный 100-летию начала Первой мировой </a:t>
            </a:r>
            <a:r>
              <a:rPr lang="ru-RU" dirty="0" smtClean="0"/>
              <a:t>войны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178510" cy="155996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1028" name="Picture 4" descr="http://dokonline.com/uploads/posts/2013-10/138150540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3672408" cy="5040560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Tc7wuqpXCQKBPC8zeAsJ94M4PXB45U4Ivfw_at9kBMGC0rZy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5" y="1700808"/>
            <a:ext cx="4886529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Начало Первой мировой вой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Начало Первой мировой вой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2187624"/>
            <a:ext cx="11115675" cy="922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Начало Первой мировой вой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Первая мировая война 1914-1918 год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Первая мировая война 1914-1918 год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Первая мировая война 1914-1918 год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Первая мировая война 1914-1918 год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http://static.newsland.com/news_galleries/284/28482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9754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52320" y="5805264"/>
            <a:ext cx="472480" cy="320899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51202" name="Picture 2" descr="Первая мировая вой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5261"/>
            <a:ext cx="8856984" cy="6642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Соотношение сил воюющих сторон в начале первой мировой вой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План Шлиффе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http://xn--e1aogju.xn--p1ai/upload/sx/184/preview/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39"/>
            <a:ext cx="8784976" cy="6281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Повод к началу вой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Начало Первой мировой вой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Начало Первой мировой вой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Начало Первой мировой вой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</TotalTime>
  <Words>10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«Забытая война», посвященный 100-летию начала Первой мировой войны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«Забытая война», посвященный 100-летию начала Первой мировой войны</dc:title>
  <dc:creator>RePack by SPecialiST</dc:creator>
  <cp:lastModifiedBy>RePack by SPecialiST</cp:lastModifiedBy>
  <cp:revision>3</cp:revision>
  <dcterms:created xsi:type="dcterms:W3CDTF">2014-02-07T17:41:43Z</dcterms:created>
  <dcterms:modified xsi:type="dcterms:W3CDTF">2014-02-07T18:09:41Z</dcterms:modified>
</cp:coreProperties>
</file>