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24"/>
  </p:notesMasterIdLst>
  <p:sldIdLst>
    <p:sldId id="256" r:id="rId4"/>
    <p:sldId id="257" r:id="rId5"/>
    <p:sldId id="263" r:id="rId6"/>
    <p:sldId id="258" r:id="rId7"/>
    <p:sldId id="259" r:id="rId8"/>
    <p:sldId id="266" r:id="rId9"/>
    <p:sldId id="260" r:id="rId10"/>
    <p:sldId id="264" r:id="rId11"/>
    <p:sldId id="267" r:id="rId12"/>
    <p:sldId id="268" r:id="rId13"/>
    <p:sldId id="265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71" autoAdjust="0"/>
  </p:normalViewPr>
  <p:slideViewPr>
    <p:cSldViewPr>
      <p:cViewPr varScale="1">
        <p:scale>
          <a:sx n="65" d="100"/>
          <a:sy n="65" d="100"/>
        </p:scale>
        <p:origin x="-10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4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6" Type="http://schemas.openxmlformats.org/officeDocument/2006/relationships/image" Target="../media/image25.e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image" Target="../media/image30.emf"/><Relationship Id="rId7" Type="http://schemas.openxmlformats.org/officeDocument/2006/relationships/image" Target="../media/image34.png"/><Relationship Id="rId2" Type="http://schemas.openxmlformats.org/officeDocument/2006/relationships/image" Target="../media/image29.emf"/><Relationship Id="rId1" Type="http://schemas.openxmlformats.org/officeDocument/2006/relationships/image" Target="../media/image28.emf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5F99E-DE6B-4F3D-8943-26F06C43A817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4AD68-D0ED-48D4-91AD-5860556A7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936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4AD68-D0ED-48D4-91AD-5860556A7B2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891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0DFF-DDB5-4F66-9584-07CDD0E8BB7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CE0A-E8C0-4F6A-85DB-579BFA1F9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87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0DFF-DDB5-4F66-9584-07CDD0E8BB7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CE0A-E8C0-4F6A-85DB-579BFA1F9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64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0DFF-DDB5-4F66-9584-07CDD0E8BB7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CE0A-E8C0-4F6A-85DB-579BFA1F9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043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999739-ECC3-402F-B0FD-70F2A2A92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700833"/>
      </p:ext>
    </p:extLst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AA7C-A200-462E-A378-1DAB6FD33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71930"/>
      </p:ext>
    </p:extLst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027A-3369-4B3A-8F92-3B412CD8D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603954"/>
      </p:ext>
    </p:extLst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EF8C-D9D3-4F8F-B79F-269A74A41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451360"/>
      </p:ext>
    </p:extLst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F67BB-35A9-45D7-8983-701399648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436026"/>
      </p:ext>
    </p:extLst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CE18F-2A49-4948-BE6F-8715FAFCA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573331"/>
      </p:ext>
    </p:extLst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722E5-5878-4969-97BB-CB3C2E4BB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577437"/>
      </p:ext>
    </p:extLst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9A81E-C026-4684-A1FF-2CA51D999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533137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0DFF-DDB5-4F66-9584-07CDD0E8BB7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CE0A-E8C0-4F6A-85DB-579BFA1F9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6703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8611E-60D3-41AB-B054-1909E742A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814641"/>
      </p:ext>
    </p:extLst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FEFDF-4A15-428D-93D5-1FBF97ED1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995237"/>
      </p:ext>
    </p:extLst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7E8BF-431F-4223-AD3D-9C2EDB7ED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654045"/>
      </p:ext>
    </p:extLst>
  </p:cSld>
  <p:clrMapOvr>
    <a:masterClrMapping/>
  </p:clrMapOvr>
  <p:transition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1C256-C39E-4756-9F62-9DF412D0C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417431"/>
      </p:ext>
    </p:extLst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2F9EA4-9F15-42F5-AD84-0104159C5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834966"/>
      </p:ext>
    </p:extLst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05D-D382-4863-B645-7CF97B27F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033029"/>
      </p:ext>
    </p:extLst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8A04F-FD20-4CC1-B158-9FD41C5CF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477436"/>
      </p:ext>
    </p:extLst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DECB0-067B-422C-9B2F-4B181AD01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865227"/>
      </p:ext>
    </p:extLst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C166E-B27D-4210-9B73-9163FB88A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76383"/>
      </p:ext>
    </p:extLst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69DB3-BE50-498D-AAF2-9DC9B0030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26941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0DFF-DDB5-4F66-9584-07CDD0E8BB7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CE0A-E8C0-4F6A-85DB-579BFA1F9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773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FC9F2-BA4E-48A9-B712-8485BE2AC4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676626"/>
      </p:ext>
    </p:extLst>
  </p:cSld>
  <p:clrMapOvr>
    <a:masterClrMapping/>
  </p:clrMapOvr>
  <p:transition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35E42-4586-4E16-ABED-12E410224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305761"/>
      </p:ext>
    </p:extLst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431E-9AC6-402B-9323-5632FE772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596801"/>
      </p:ext>
    </p:extLst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1A845-BF4A-4CE0-B42E-5E74D2070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784167"/>
      </p:ext>
    </p:extLst>
  </p:cSld>
  <p:clrMapOvr>
    <a:masterClrMapping/>
  </p:clrMapOvr>
  <p:transition>
    <p:push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BC690-19F2-4982-B179-38A7305EE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125794"/>
      </p:ext>
    </p:extLst>
  </p:cSld>
  <p:clrMapOvr>
    <a:masterClrMapping/>
  </p:clrMapOvr>
  <p:transition>
    <p:pu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A65A1-57A7-43A6-9AA9-0C9A6B279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820442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0DFF-DDB5-4F66-9584-07CDD0E8BB7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CE0A-E8C0-4F6A-85DB-579BFA1F9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30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0DFF-DDB5-4F66-9584-07CDD0E8BB7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CE0A-E8C0-4F6A-85DB-579BFA1F9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51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0DFF-DDB5-4F66-9584-07CDD0E8BB7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CE0A-E8C0-4F6A-85DB-579BFA1F9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70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0DFF-DDB5-4F66-9584-07CDD0E8BB7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CE0A-E8C0-4F6A-85DB-579BFA1F9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19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0DFF-DDB5-4F66-9584-07CDD0E8BB7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CE0A-E8C0-4F6A-85DB-579BFA1F9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98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0DFF-DDB5-4F66-9584-07CDD0E8BB7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CE0A-E8C0-4F6A-85DB-579BFA1F9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74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60DFF-DDB5-4F66-9584-07CDD0E8BB7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9CE0A-E8C0-4F6A-85DB-579BFA1F9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81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484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485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FA1D85-8763-40E6-A522-72E140EFA3F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17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2C1D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9BBB5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9BBB5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484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485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D60117-EC8C-449E-BE26-39A849839A4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32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2C1D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9BBB5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9BBB5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7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23.xml"/><Relationship Id="rId16" Type="http://schemas.openxmlformats.org/officeDocument/2006/relationships/image" Target="../media/image26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e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e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5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5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2.e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34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e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31.emf"/><Relationship Id="rId19" Type="http://schemas.openxmlformats.org/officeDocument/2006/relationships/image" Target="../media/image36.png"/><Relationship Id="rId4" Type="http://schemas.openxmlformats.org/officeDocument/2006/relationships/image" Target="../media/image28.e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to-name.ru/historical-events/francia.htm" TargetMode="Externa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3.e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8.emf"/><Relationship Id="rId4" Type="http://schemas.openxmlformats.org/officeDocument/2006/relationships/image" Target="../media/image15.emf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83413" y="5450757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sz="1200" dirty="0" smtClean="0">
              <a:effectLst/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 Учитель математики</a:t>
            </a:r>
            <a:endParaRPr lang="ru-RU" sz="1200" dirty="0" smtClean="0">
              <a:effectLst/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Голубева Н.В.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5" name="Picture 10" descr="img49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5BA9A"/>
              </a:clrFrom>
              <a:clrTo>
                <a:srgbClr val="E5BA9A">
                  <a:alpha val="0"/>
                </a:srgbClr>
              </a:clrTo>
            </a:clrChange>
            <a:lum bright="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27" y="-13998"/>
            <a:ext cx="8424936" cy="1620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848519" y="1890932"/>
            <a:ext cx="6481763" cy="4884736"/>
            <a:chOff x="657" y="315"/>
            <a:chExt cx="4083" cy="3077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657" y="315"/>
              <a:ext cx="4083" cy="3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431" y="317"/>
              <a:ext cx="1835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Филиал МБОУ Ужовской СОШ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135" y="317"/>
              <a:ext cx="115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–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196" y="317"/>
              <a:ext cx="83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227" y="317"/>
              <a:ext cx="891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Ильинская ОШ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030" y="317"/>
              <a:ext cx="83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730" y="458"/>
              <a:ext cx="83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730" y="599"/>
              <a:ext cx="83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730" y="740"/>
              <a:ext cx="83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730" y="880"/>
              <a:ext cx="83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730" y="1021"/>
              <a:ext cx="83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730" y="1160"/>
              <a:ext cx="6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730" y="1270"/>
              <a:ext cx="6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30" y="1380"/>
              <a:ext cx="6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730" y="1489"/>
              <a:ext cx="6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730" y="1599"/>
              <a:ext cx="6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786" y="1075"/>
              <a:ext cx="183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Открытый урок по теме: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603" y="1712"/>
              <a:ext cx="101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140" y="1880"/>
              <a:ext cx="6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172" y="1386"/>
              <a:ext cx="3198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«Свойства степени с натуральным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115" y="1732"/>
              <a:ext cx="129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показателем»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332" y="2215"/>
              <a:ext cx="127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140" y="2429"/>
              <a:ext cx="6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461" y="2587"/>
              <a:ext cx="89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47" y="2136"/>
              <a:ext cx="561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7 класс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999" y="2539"/>
              <a:ext cx="10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750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4973" y="260648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Представьте в виде степени выражения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489613"/>
              </p:ext>
            </p:extLst>
          </p:nvPr>
        </p:nvGraphicFramePr>
        <p:xfrm>
          <a:off x="824973" y="1556792"/>
          <a:ext cx="2579687" cy="458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Формула" r:id="rId3" imgW="1143000" imgH="1726920" progId="Equation.3">
                  <p:embed/>
                </p:oleObj>
              </mc:Choice>
              <mc:Fallback>
                <p:oleObj name="Формула" r:id="rId3" imgW="1143000" imgH="1726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973" y="1556792"/>
                        <a:ext cx="2579687" cy="4589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550554" y="1340768"/>
            <a:ext cx="1262751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а</a:t>
            </a:r>
            <a:r>
              <a:rPr lang="ru-RU" sz="4000" b="1" baseline="30000" dirty="0">
                <a:solidFill>
                  <a:srgbClr val="FF0000"/>
                </a:solidFill>
              </a:rPr>
              <a:t>5 </a:t>
            </a:r>
            <a:endParaRPr lang="ru-RU" sz="4000" b="1" baseline="30000" dirty="0" smtClean="0">
              <a:solidFill>
                <a:srgbClr val="FF0000"/>
              </a:solidFill>
            </a:endParaRPr>
          </a:p>
          <a:p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baseline="30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baseline="30000" dirty="0" smtClean="0">
                <a:solidFill>
                  <a:srgbClr val="FF0000"/>
                </a:solidFill>
              </a:rPr>
              <a:t>10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baseline="30000" dirty="0" smtClean="0">
                <a:solidFill>
                  <a:srgbClr val="FF0000"/>
                </a:solidFill>
              </a:rPr>
              <a:t>4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1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4а</a:t>
            </a:r>
            <a:r>
              <a:rPr lang="ru-RU" sz="4000" b="1" baseline="30000" dirty="0" smtClean="0">
                <a:solidFill>
                  <a:srgbClr val="FF0000"/>
                </a:solidFill>
              </a:rPr>
              <a:t>4 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-</a:t>
            </a:r>
            <a:r>
              <a:rPr lang="ru-RU" sz="4000" b="1" dirty="0" smtClean="0">
                <a:solidFill>
                  <a:srgbClr val="FF0000"/>
                </a:solidFill>
              </a:rPr>
              <a:t>9а</a:t>
            </a:r>
            <a:r>
              <a:rPr lang="ru-RU" sz="4000" b="1" baseline="30000" dirty="0" smtClean="0">
                <a:solidFill>
                  <a:srgbClr val="FF0000"/>
                </a:solidFill>
              </a:rPr>
              <a:t>2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9435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18" name="Rectangle 34"/>
          <p:cNvSpPr>
            <a:spLocks noGrp="1" noChangeArrowheads="1"/>
          </p:cNvSpPr>
          <p:nvPr>
            <p:ph type="title" sz="quarter"/>
          </p:nvPr>
        </p:nvSpPr>
        <p:spPr>
          <a:xfrm>
            <a:off x="539750" y="333375"/>
            <a:ext cx="7561263" cy="927100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Bookman Old Style" pitchFamily="18" charset="0"/>
              </a:rPr>
              <a:t>       </a:t>
            </a:r>
            <a:r>
              <a:rPr lang="ru-RU" sz="4800" b="1" i="1" smtClean="0">
                <a:solidFill>
                  <a:srgbClr val="FF0000"/>
                </a:solidFill>
                <a:latin typeface="Bookman Old Style" pitchFamily="18" charset="0"/>
              </a:rPr>
              <a:t>Найдите ошибки</a:t>
            </a:r>
          </a:p>
        </p:txBody>
      </p:sp>
      <p:graphicFrame>
        <p:nvGraphicFramePr>
          <p:cNvPr id="144414" name="Object 30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716463" y="1773238"/>
          <a:ext cx="25368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Формула" r:id="rId3" imgW="761760" imgH="190440" progId="Equation.3">
                  <p:embed/>
                </p:oleObj>
              </mc:Choice>
              <mc:Fallback>
                <p:oleObj name="Формула" r:id="rId3" imgW="7617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773238"/>
                        <a:ext cx="2536825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04" name="Object 2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9750" y="1773238"/>
          <a:ext cx="274637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Формула" r:id="rId5" imgW="863280" imgH="203040" progId="Equation.3">
                  <p:embed/>
                </p:oleObj>
              </mc:Choice>
              <mc:Fallback>
                <p:oleObj name="Формула" r:id="rId5" imgW="863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73238"/>
                        <a:ext cx="2746375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Text Box 4"/>
          <p:cNvSpPr txBox="1">
            <a:spLocks noChangeArrowheads="1"/>
          </p:cNvSpPr>
          <p:nvPr/>
        </p:nvSpPr>
        <p:spPr bwMode="auto">
          <a:xfrm>
            <a:off x="1527175" y="61134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</a:endParaRPr>
          </a:p>
        </p:txBody>
      </p:sp>
      <p:graphicFrame>
        <p:nvGraphicFramePr>
          <p:cNvPr id="144409" name="Object 25"/>
          <p:cNvGraphicFramePr>
            <a:graphicFrameLocks noChangeAspect="1"/>
          </p:cNvGraphicFramePr>
          <p:nvPr/>
        </p:nvGraphicFramePr>
        <p:xfrm>
          <a:off x="827088" y="2824163"/>
          <a:ext cx="1873250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Формула" r:id="rId7" imgW="393480" imgH="203040" progId="Equation.3">
                  <p:embed/>
                </p:oleObj>
              </mc:Choice>
              <mc:Fallback>
                <p:oleObj name="Формула" r:id="rId7" imgW="393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824163"/>
                        <a:ext cx="1873250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1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113468"/>
              </p:ext>
            </p:extLst>
          </p:nvPr>
        </p:nvGraphicFramePr>
        <p:xfrm>
          <a:off x="785813" y="4076700"/>
          <a:ext cx="20256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Формула" r:id="rId9" imgW="419040" imgH="190440" progId="Equation.3">
                  <p:embed/>
                </p:oleObj>
              </mc:Choice>
              <mc:Fallback>
                <p:oleObj name="Формула" r:id="rId9" imgW="4190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4076700"/>
                        <a:ext cx="202565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11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309785"/>
              </p:ext>
            </p:extLst>
          </p:nvPr>
        </p:nvGraphicFramePr>
        <p:xfrm>
          <a:off x="468313" y="5373688"/>
          <a:ext cx="280511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Формула" r:id="rId11" imgW="723600" imgH="190440" progId="Equation.3">
                  <p:embed/>
                </p:oleObj>
              </mc:Choice>
              <mc:Fallback>
                <p:oleObj name="Формула" r:id="rId11" imgW="7236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373688"/>
                        <a:ext cx="2805112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20" name="Object 36"/>
          <p:cNvGraphicFramePr>
            <a:graphicFrameLocks noChangeAspect="1"/>
          </p:cNvGraphicFramePr>
          <p:nvPr/>
        </p:nvGraphicFramePr>
        <p:xfrm>
          <a:off x="4643438" y="2881313"/>
          <a:ext cx="31686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Формула" r:id="rId13" imgW="812520" imgH="203040" progId="Equation.3">
                  <p:embed/>
                </p:oleObj>
              </mc:Choice>
              <mc:Fallback>
                <p:oleObj name="Формула" r:id="rId13" imgW="812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881313"/>
                        <a:ext cx="316865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21" name="Object 37"/>
          <p:cNvGraphicFramePr>
            <a:graphicFrameLocks noChangeAspect="1"/>
          </p:cNvGraphicFramePr>
          <p:nvPr/>
        </p:nvGraphicFramePr>
        <p:xfrm>
          <a:off x="4787900" y="3933825"/>
          <a:ext cx="278447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Формула" r:id="rId15" imgW="736560" imgH="241200" progId="Equation.3">
                  <p:embed/>
                </p:oleObj>
              </mc:Choice>
              <mc:Fallback>
                <p:oleObj name="Формула" r:id="rId15" imgW="736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933825"/>
                        <a:ext cx="2784475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22" name="Object 38"/>
          <p:cNvGraphicFramePr>
            <a:graphicFrameLocks noChangeAspect="1"/>
          </p:cNvGraphicFramePr>
          <p:nvPr/>
        </p:nvGraphicFramePr>
        <p:xfrm>
          <a:off x="4859338" y="5229225"/>
          <a:ext cx="28797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Формула" r:id="rId17" imgW="647640" imgH="266400" progId="Equation.3">
                  <p:embed/>
                </p:oleObj>
              </mc:Choice>
              <mc:Fallback>
                <p:oleObj name="Формула" r:id="rId17" imgW="647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5229225"/>
                        <a:ext cx="287972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Содержимое 2"/>
          <p:cNvSpPr>
            <a:spLocks noGrp="1"/>
          </p:cNvSpPr>
          <p:nvPr>
            <p:ph sz="quarter" idx="1"/>
          </p:nvPr>
        </p:nvSpPr>
        <p:spPr>
          <a:xfrm>
            <a:off x="3419475" y="1773238"/>
            <a:ext cx="865188" cy="6477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b="1" i="1" smtClean="0">
                <a:solidFill>
                  <a:srgbClr val="00B050"/>
                </a:solidFill>
                <a:latin typeface="Bookman Old Style" pitchFamily="18" charset="0"/>
              </a:rPr>
              <a:t>5</a:t>
            </a:r>
            <a:r>
              <a:rPr lang="ru-RU" sz="4000" b="1" i="1" baseline="30000" smtClean="0">
                <a:solidFill>
                  <a:srgbClr val="00B050"/>
                </a:solidFill>
                <a:latin typeface="Bookman Old Style" pitchFamily="18" charset="0"/>
              </a:rPr>
              <a:t>4</a:t>
            </a:r>
            <a:endParaRPr lang="ru-RU" sz="4000" b="1" i="1" smtClean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13" name="Содержимое 4"/>
          <p:cNvSpPr>
            <a:spLocks noGrp="1"/>
          </p:cNvSpPr>
          <p:nvPr>
            <p:ph sz="quarter" idx="3"/>
          </p:nvPr>
        </p:nvSpPr>
        <p:spPr>
          <a:xfrm>
            <a:off x="3419475" y="2852738"/>
            <a:ext cx="658813" cy="6429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b="1" i="1" smtClean="0">
                <a:solidFill>
                  <a:srgbClr val="00B050"/>
                </a:solidFill>
                <a:latin typeface="Bookman Old Style" pitchFamily="18" charset="0"/>
              </a:rPr>
              <a:t>7</a:t>
            </a:r>
          </a:p>
        </p:txBody>
      </p:sp>
      <p:sp>
        <p:nvSpPr>
          <p:cNvPr id="14" name="Содержимое 3"/>
          <p:cNvSpPr>
            <a:spLocks noGrp="1"/>
          </p:cNvSpPr>
          <p:nvPr>
            <p:ph sz="quarter" idx="2"/>
          </p:nvPr>
        </p:nvSpPr>
        <p:spPr>
          <a:xfrm>
            <a:off x="3492500" y="4005263"/>
            <a:ext cx="571500" cy="6048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b="1" i="1" smtClean="0">
                <a:solidFill>
                  <a:srgbClr val="00B050"/>
                </a:solidFill>
                <a:latin typeface="Bookman Old Style" pitchFamily="18" charset="0"/>
              </a:rPr>
              <a:t>1</a:t>
            </a:r>
          </a:p>
        </p:txBody>
      </p:sp>
      <p:sp>
        <p:nvSpPr>
          <p:cNvPr id="15" name="Содержимое 5"/>
          <p:cNvSpPr>
            <a:spLocks noGrp="1"/>
          </p:cNvSpPr>
          <p:nvPr>
            <p:ph sz="quarter" idx="4"/>
          </p:nvPr>
        </p:nvSpPr>
        <p:spPr>
          <a:xfrm>
            <a:off x="3419475" y="5373688"/>
            <a:ext cx="1004888" cy="7858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b="1" i="1" smtClean="0">
                <a:solidFill>
                  <a:srgbClr val="00B050"/>
                </a:solidFill>
                <a:latin typeface="Bookman Old Style" pitchFamily="18" charset="0"/>
              </a:rPr>
              <a:t>2</a:t>
            </a:r>
            <a:r>
              <a:rPr lang="ru-RU" sz="4000" b="1" i="1" baseline="30000" smtClean="0">
                <a:solidFill>
                  <a:srgbClr val="00B050"/>
                </a:solidFill>
                <a:latin typeface="Bookman Old Style" pitchFamily="18" charset="0"/>
              </a:rPr>
              <a:t>10</a:t>
            </a:r>
            <a:endParaRPr lang="ru-RU" sz="4000" b="1" i="1" smtClean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419475" y="1628775"/>
            <a:ext cx="914400" cy="9144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276600" y="2708275"/>
            <a:ext cx="914400" cy="9144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348038" y="3933825"/>
            <a:ext cx="914400" cy="9144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419475" y="5229225"/>
            <a:ext cx="1058863" cy="985838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740650" y="1557338"/>
            <a:ext cx="1079500" cy="985837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667625" y="3789363"/>
            <a:ext cx="1152525" cy="985837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885113" y="5229225"/>
            <a:ext cx="914400" cy="9144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Содержимое 5"/>
          <p:cNvSpPr txBox="1">
            <a:spLocks/>
          </p:cNvSpPr>
          <p:nvPr/>
        </p:nvSpPr>
        <p:spPr bwMode="auto">
          <a:xfrm>
            <a:off x="7740650" y="1700213"/>
            <a:ext cx="10033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ts val="575"/>
              </a:spcBef>
              <a:spcAft>
                <a:spcPct val="0"/>
              </a:spcAft>
              <a:buClr>
                <a:srgbClr val="4F81BD"/>
              </a:buClr>
              <a:buSzPct val="85000"/>
              <a:buFont typeface="Wingdings 2" pitchFamily="18" charset="2"/>
              <a:buNone/>
            </a:pPr>
            <a:r>
              <a:rPr lang="ru-RU" sz="4000" b="1" i="1" smtClean="0">
                <a:solidFill>
                  <a:srgbClr val="00B050"/>
                </a:solidFill>
                <a:latin typeface="Bookman Old Style" pitchFamily="18" charset="0"/>
              </a:rPr>
              <a:t>2</a:t>
            </a:r>
            <a:r>
              <a:rPr lang="ru-RU" sz="4000" b="1" i="1" baseline="30000" smtClean="0">
                <a:solidFill>
                  <a:srgbClr val="00B050"/>
                </a:solidFill>
                <a:latin typeface="Bookman Old Style" pitchFamily="18" charset="0"/>
              </a:rPr>
              <a:t>10</a:t>
            </a:r>
            <a:endParaRPr lang="ru-RU" sz="4000" b="1" i="1" smtClean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24" name="Содержимое 5"/>
          <p:cNvSpPr txBox="1">
            <a:spLocks/>
          </p:cNvSpPr>
          <p:nvPr/>
        </p:nvSpPr>
        <p:spPr bwMode="auto">
          <a:xfrm>
            <a:off x="7667625" y="3933825"/>
            <a:ext cx="122078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ts val="575"/>
              </a:spcBef>
              <a:spcAft>
                <a:spcPct val="0"/>
              </a:spcAft>
              <a:buClr>
                <a:srgbClr val="4F81BD"/>
              </a:buClr>
              <a:buSzPct val="85000"/>
              <a:buFont typeface="Wingdings 2" pitchFamily="18" charset="2"/>
              <a:buNone/>
            </a:pPr>
            <a:r>
              <a:rPr lang="ru-RU" sz="4000" b="1" i="1" smtClean="0">
                <a:solidFill>
                  <a:srgbClr val="00B050"/>
                </a:solidFill>
                <a:latin typeface="Bookman Old Style" pitchFamily="18" charset="0"/>
              </a:rPr>
              <a:t>8х</a:t>
            </a:r>
            <a:r>
              <a:rPr lang="ru-RU" sz="4000" b="1" i="1" baseline="30000" smtClean="0">
                <a:solidFill>
                  <a:srgbClr val="00B050"/>
                </a:solidFill>
                <a:latin typeface="Bookman Old Style" pitchFamily="18" charset="0"/>
              </a:rPr>
              <a:t>3</a:t>
            </a:r>
            <a:endParaRPr lang="ru-RU" sz="4000" b="1" i="1" smtClean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25" name="Содержимое 5"/>
          <p:cNvSpPr txBox="1">
            <a:spLocks/>
          </p:cNvSpPr>
          <p:nvPr/>
        </p:nvSpPr>
        <p:spPr bwMode="auto">
          <a:xfrm>
            <a:off x="7956550" y="5300663"/>
            <a:ext cx="7874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ts val="575"/>
              </a:spcBef>
              <a:spcAft>
                <a:spcPct val="0"/>
              </a:spcAft>
              <a:buClr>
                <a:srgbClr val="4F81BD"/>
              </a:buClr>
              <a:buSzPct val="85000"/>
              <a:buFont typeface="Wingdings 2" pitchFamily="18" charset="2"/>
              <a:buNone/>
            </a:pPr>
            <a:r>
              <a:rPr lang="ru-RU" sz="4000" b="1" i="1" smtClean="0">
                <a:solidFill>
                  <a:srgbClr val="00B050"/>
                </a:solidFill>
                <a:latin typeface="Bookman Old Style" pitchFamily="18" charset="0"/>
              </a:rPr>
              <a:t>а</a:t>
            </a:r>
            <a:r>
              <a:rPr lang="ru-RU" sz="4000" b="1" i="1" baseline="30000" smtClean="0">
                <a:solidFill>
                  <a:srgbClr val="00B050"/>
                </a:solidFill>
                <a:latin typeface="Bookman Old Style" pitchFamily="18" charset="0"/>
              </a:rPr>
              <a:t>6</a:t>
            </a:r>
            <a:endParaRPr lang="ru-RU" sz="4000" b="1" i="1" smtClean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26" name="Содержимое 5"/>
          <p:cNvSpPr txBox="1">
            <a:spLocks/>
          </p:cNvSpPr>
          <p:nvPr/>
        </p:nvSpPr>
        <p:spPr bwMode="auto">
          <a:xfrm>
            <a:off x="7885113" y="2781300"/>
            <a:ext cx="10033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ts val="575"/>
              </a:spcBef>
              <a:spcAft>
                <a:spcPct val="0"/>
              </a:spcAft>
              <a:buClr>
                <a:srgbClr val="4F81BD"/>
              </a:buClr>
              <a:buSzPct val="85000"/>
              <a:buFont typeface="Wingdings 2" pitchFamily="18" charset="2"/>
              <a:buNone/>
            </a:pPr>
            <a:r>
              <a:rPr lang="ru-RU" sz="4000" b="1" i="1" smtClean="0">
                <a:solidFill>
                  <a:srgbClr val="00B050"/>
                </a:solidFill>
                <a:latin typeface="Bookman Old Style" pitchFamily="18" charset="0"/>
              </a:rPr>
              <a:t>2</a:t>
            </a:r>
            <a:r>
              <a:rPr lang="ru-RU" sz="4000" b="1" i="1" baseline="30000" smtClean="0">
                <a:solidFill>
                  <a:srgbClr val="00B050"/>
                </a:solidFill>
                <a:latin typeface="Bookman Old Style" pitchFamily="18" charset="0"/>
              </a:rPr>
              <a:t>20</a:t>
            </a:r>
            <a:endParaRPr lang="ru-RU" sz="4000" b="1" i="1" smtClean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7812088" y="2636838"/>
            <a:ext cx="1081087" cy="985837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82216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4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4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4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4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4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4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2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4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4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3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4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4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3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4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4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4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4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4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4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4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4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18" grpId="0"/>
      <p:bldP spid="12" grpId="0" build="p"/>
      <p:bldP spid="13" grpId="0" build="p"/>
      <p:bldP spid="14" grpId="0" build="p"/>
      <p:bldP spid="15" grpId="0" build="p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" name="Rectangle 4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250825" y="260350"/>
            <a:ext cx="6589713" cy="1441450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00B050"/>
                </a:solidFill>
                <a:latin typeface="Bookman Old Style" pitchFamily="18" charset="0"/>
              </a:rPr>
              <a:t>Подумайте, чем можно заменить    ?</a:t>
            </a:r>
          </a:p>
        </p:txBody>
      </p:sp>
      <p:graphicFrame>
        <p:nvGraphicFramePr>
          <p:cNvPr id="16386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916238" y="981075"/>
          <a:ext cx="646112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Формула" r:id="rId3" imgW="114120" imgH="126720" progId="Equation.3">
                  <p:embed/>
                </p:oleObj>
              </mc:Choice>
              <mc:Fallback>
                <p:oleObj name="Формула" r:id="rId3" imgW="1141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981075"/>
                        <a:ext cx="646112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6" name="Object 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39750" y="2060575"/>
          <a:ext cx="2160588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Формула" r:id="rId5" imgW="647640" imgH="203040" progId="Equation.3">
                  <p:embed/>
                </p:oleObj>
              </mc:Choice>
              <mc:Fallback>
                <p:oleObj name="Формула" r:id="rId5" imgW="647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060575"/>
                        <a:ext cx="2160588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3" name="Object 1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11188" y="3429000"/>
          <a:ext cx="1725612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Формула" r:id="rId7" imgW="520560" imgH="419040" progId="Equation.3">
                  <p:embed/>
                </p:oleObj>
              </mc:Choice>
              <mc:Fallback>
                <p:oleObj name="Формула" r:id="rId7" imgW="520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429000"/>
                        <a:ext cx="1725612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0" name="Object 12"/>
          <p:cNvGraphicFramePr>
            <a:graphicFrameLocks noChangeAspect="1"/>
          </p:cNvGraphicFramePr>
          <p:nvPr/>
        </p:nvGraphicFramePr>
        <p:xfrm>
          <a:off x="539750" y="2781300"/>
          <a:ext cx="23526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Формула" r:id="rId9" imgW="711000" imgH="203040" progId="Equation.3">
                  <p:embed/>
                </p:oleObj>
              </mc:Choice>
              <mc:Fallback>
                <p:oleObj name="Формула" r:id="rId9" imgW="711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781300"/>
                        <a:ext cx="235267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9" name="Object 21"/>
          <p:cNvGraphicFramePr>
            <a:graphicFrameLocks noChangeAspect="1"/>
          </p:cNvGraphicFramePr>
          <p:nvPr/>
        </p:nvGraphicFramePr>
        <p:xfrm>
          <a:off x="611188" y="4868863"/>
          <a:ext cx="1871662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Формула" r:id="rId11" imgW="685800" imgH="203040" progId="Equation.3">
                  <p:embed/>
                </p:oleObj>
              </mc:Choice>
              <mc:Fallback>
                <p:oleObj name="Формула" r:id="rId11" imgW="685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868863"/>
                        <a:ext cx="1871662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5" name="Line 23"/>
          <p:cNvSpPr>
            <a:spLocks noChangeShapeType="1"/>
          </p:cNvSpPr>
          <p:nvPr/>
        </p:nvSpPr>
        <p:spPr bwMode="auto">
          <a:xfrm>
            <a:off x="3635896" y="2060575"/>
            <a:ext cx="0" cy="446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graphicFrame>
        <p:nvGraphicFramePr>
          <p:cNvPr id="150555" name="Object 27"/>
          <p:cNvGraphicFramePr>
            <a:graphicFrameLocks noChangeAspect="1"/>
          </p:cNvGraphicFramePr>
          <p:nvPr/>
        </p:nvGraphicFramePr>
        <p:xfrm>
          <a:off x="611188" y="5661025"/>
          <a:ext cx="19431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Формула" r:id="rId13" imgW="609480" imgH="266400" progId="Equation.3">
                  <p:embed/>
                </p:oleObj>
              </mc:Choice>
              <mc:Fallback>
                <p:oleObj name="Формула" r:id="rId13" imgW="6094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661025"/>
                        <a:ext cx="19431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2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483438"/>
              </p:ext>
            </p:extLst>
          </p:nvPr>
        </p:nvGraphicFramePr>
        <p:xfrm>
          <a:off x="6084168" y="4869160"/>
          <a:ext cx="2879725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PhotoHouse" r:id="rId15" imgW="5053166" imgH="3450343" progId="CorelPhotoHouse.Document">
                  <p:embed/>
                </p:oleObj>
              </mc:Choice>
              <mc:Fallback>
                <p:oleObj name="PhotoHouse" r:id="rId15" imgW="5053166" imgH="3450343" progId="CorelPhotoHouse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1142"/>
                      <a:stretch>
                        <a:fillRect/>
                      </a:stretch>
                    </p:blipFill>
                    <p:spPr bwMode="auto">
                      <a:xfrm>
                        <a:off x="6084168" y="4869160"/>
                        <a:ext cx="2879725" cy="178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496474"/>
              </p:ext>
            </p:extLst>
          </p:nvPr>
        </p:nvGraphicFramePr>
        <p:xfrm>
          <a:off x="8244408" y="5803900"/>
          <a:ext cx="6477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Формула" r:id="rId17" imgW="114120" imgH="126720" progId="Equation.3">
                  <p:embed/>
                </p:oleObj>
              </mc:Choice>
              <mc:Fallback>
                <p:oleObj name="Формула" r:id="rId17" imgW="1141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4408" y="5803900"/>
                        <a:ext cx="6477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1844824"/>
            <a:ext cx="1049337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Содержимое 2"/>
          <p:cNvSpPr txBox="1">
            <a:spLocks/>
          </p:cNvSpPr>
          <p:nvPr/>
        </p:nvSpPr>
        <p:spPr bwMode="auto">
          <a:xfrm>
            <a:off x="4399283" y="2808437"/>
            <a:ext cx="863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="1" i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ru-RU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 bwMode="auto">
          <a:xfrm>
            <a:off x="4397696" y="3717032"/>
            <a:ext cx="8651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b="1" i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 bwMode="auto">
          <a:xfrm>
            <a:off x="4304033" y="4833071"/>
            <a:ext cx="8651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b="1" i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Содержимое 2"/>
          <p:cNvSpPr txBox="1">
            <a:spLocks/>
          </p:cNvSpPr>
          <p:nvPr/>
        </p:nvSpPr>
        <p:spPr bwMode="auto">
          <a:xfrm>
            <a:off x="4305620" y="5692538"/>
            <a:ext cx="863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en-US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220213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6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/>
      <p:bldP spid="16405" grpId="0" animBg="1"/>
      <p:bldP spid="24" grpId="0" build="p"/>
      <p:bldP spid="25" grpId="0" build="p"/>
      <p:bldP spid="26" grpId="0" build="p"/>
      <p:bldP spid="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51144"/>
            <a:ext cx="5942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Угадай фамилию ученого математика. 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617827"/>
              </p:ext>
            </p:extLst>
          </p:nvPr>
        </p:nvGraphicFramePr>
        <p:xfrm>
          <a:off x="755576" y="5085184"/>
          <a:ext cx="6840759" cy="1584176"/>
        </p:xfrm>
        <a:graphic>
          <a:graphicData uri="http://schemas.openxmlformats.org/drawingml/2006/table">
            <a:tbl>
              <a:tblPr firstRow="1" firstCol="1" bandRow="1"/>
              <a:tblGrid>
                <a:gridCol w="605557"/>
                <a:gridCol w="722604"/>
                <a:gridCol w="605098"/>
                <a:gridCol w="26228"/>
                <a:gridCol w="739914"/>
                <a:gridCol w="572231"/>
                <a:gridCol w="607996"/>
                <a:gridCol w="39015"/>
                <a:gridCol w="579546"/>
                <a:gridCol w="39015"/>
                <a:gridCol w="703910"/>
                <a:gridCol w="39015"/>
                <a:gridCol w="705535"/>
                <a:gridCol w="121924"/>
                <a:gridCol w="733171"/>
              </a:tblGrid>
              <a:tr h="7920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Р </a:t>
                      </a:r>
                      <a:endParaRPr lang="ru-RU" sz="2400" u="none" baseline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Ш </a:t>
                      </a:r>
                      <a:endParaRPr lang="ru-RU" sz="2400" u="none" baseline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400" b="1" i="1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М </a:t>
                      </a:r>
                      <a:endParaRPr lang="ru-RU" sz="2400" u="none" baseline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baseline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u="none" kern="1200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Ю </a:t>
                      </a:r>
                      <a:endParaRPr lang="ru-RU" sz="2400" u="none" baseline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u="none" kern="1200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К </a:t>
                      </a:r>
                      <a:endParaRPr lang="ru-RU" sz="2400" u="none" baseline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u="none" kern="1200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Н </a:t>
                      </a:r>
                      <a:endParaRPr lang="ru-RU" sz="2400" u="none" baseline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u="none" kern="1200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А </a:t>
                      </a:r>
                      <a:endParaRPr lang="ru-RU" sz="2400" u="none" baseline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u="none" kern="1200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Т </a:t>
                      </a:r>
                      <a:endParaRPr lang="ru-RU" sz="2400" u="none" baseline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u="none" baseline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u="none" kern="1200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Е </a:t>
                      </a:r>
                      <a:endParaRPr lang="ru-RU" sz="2400" u="none" baseline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u="none" kern="1200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Д </a:t>
                      </a:r>
                      <a:endParaRPr lang="ru-RU" sz="2400" u="none" baseline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effectLst/>
                          <a:latin typeface="Times New Roman"/>
                          <a:ea typeface="Times New Roman"/>
                        </a:rPr>
                        <a:t>    С</a:t>
                      </a:r>
                      <a:r>
                        <a:rPr lang="ru-RU" sz="2000" b="1" kern="1200" baseline="30000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2000" kern="12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effectLst/>
                          <a:latin typeface="Times New Roman"/>
                          <a:ea typeface="Times New Roman"/>
                        </a:rPr>
                        <a:t>    С</a:t>
                      </a:r>
                      <a:r>
                        <a:rPr lang="ru-RU" sz="2000" b="1" kern="1200" baseline="300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2000" kern="12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2000" b="1" kern="1200" dirty="0" smtClean="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2000" b="1" kern="1200" baseline="300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2000" kern="12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2000" b="1" kern="1200" baseline="30000" dirty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2000" b="1" kern="1200" baseline="30000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2000" b="1" kern="1200" baseline="30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r>
                        <a:rPr lang="ru-RU" sz="2000" kern="12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2000" b="1" kern="1200" baseline="300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ru-RU" sz="2000" kern="12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2000" b="1" kern="1200" baseline="30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r>
                        <a:rPr lang="ru-RU" sz="2000" kern="12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2000" b="1" kern="1200" baseline="30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000" kern="12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2000" b="1" kern="1200" baseline="30000" dirty="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lang="ru-RU" sz="2000" kern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253793"/>
              </p:ext>
            </p:extLst>
          </p:nvPr>
        </p:nvGraphicFramePr>
        <p:xfrm>
          <a:off x="395536" y="591902"/>
          <a:ext cx="6609928" cy="4273997"/>
        </p:xfrm>
        <a:graphic>
          <a:graphicData uri="http://schemas.openxmlformats.org/drawingml/2006/table">
            <a:tbl>
              <a:tblPr/>
              <a:tblGrid>
                <a:gridCol w="885362"/>
                <a:gridCol w="2096134"/>
                <a:gridCol w="1317171"/>
                <a:gridCol w="2311261"/>
              </a:tblGrid>
              <a:tr h="657537">
                <a:tc>
                  <a:txBody>
                    <a:bodyPr/>
                    <a:lstStyle/>
                    <a:p>
                      <a:pPr marL="254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94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2000" b="1" baseline="30000" dirty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∙ С</a:t>
                      </a:r>
                      <a:r>
                        <a:rPr lang="ru-RU" sz="2000" b="1" baseline="300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3292">
                <a:tc>
                  <a:txBody>
                    <a:bodyPr/>
                    <a:lstStyle/>
                    <a:p>
                      <a:pPr marL="254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2000" b="1" baseline="30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∙С</a:t>
                      </a:r>
                      <a:r>
                        <a:rPr lang="ru-RU" sz="2000" b="1" baseline="30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94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2200" b="1" baseline="300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 : С</a:t>
                      </a:r>
                      <a:r>
                        <a:rPr lang="ru-RU" sz="2200" b="1" baseline="300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3292">
                <a:tc>
                  <a:txBody>
                    <a:bodyPr/>
                    <a:lstStyle/>
                    <a:p>
                      <a:pPr marL="254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2000" b="1" baseline="30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: С</a:t>
                      </a:r>
                      <a:r>
                        <a:rPr lang="ru-RU" sz="2000" b="1" baseline="30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94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(С</a:t>
                      </a:r>
                      <a:r>
                        <a:rPr lang="ru-RU" sz="2200" b="1" baseline="300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ru-RU" sz="2200" b="1" baseline="30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 ∙С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3292">
                <a:tc>
                  <a:txBody>
                    <a:bodyPr/>
                    <a:lstStyle/>
                    <a:p>
                      <a:pPr marL="254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(С</a:t>
                      </a:r>
                      <a:r>
                        <a:rPr lang="ru-RU" sz="2000" b="1" baseline="30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ru-RU" sz="2000" b="1" baseline="30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94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1" spc="100" dirty="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2200" b="1" i="1" spc="100" baseline="300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2200" b="1" i="1" spc="100" dirty="0">
                          <a:effectLst/>
                          <a:latin typeface="Times New Roman"/>
                          <a:ea typeface="Times New Roman"/>
                        </a:rPr>
                        <a:t>∙</a:t>
                      </a: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 С</a:t>
                      </a:r>
                      <a:r>
                        <a:rPr lang="ru-RU" sz="2200" b="1" baseline="300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∙ С</a:t>
                      </a:r>
                      <a:r>
                        <a:rPr lang="ru-RU" sz="2200" b="1" baseline="30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3292">
                <a:tc>
                  <a:txBody>
                    <a:bodyPr/>
                    <a:lstStyle/>
                    <a:p>
                      <a:pPr marL="254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2000" b="1" baseline="30000">
                          <a:effectLst/>
                          <a:latin typeface="Times New Roman"/>
                          <a:ea typeface="Times New Roman"/>
                        </a:rPr>
                        <a:t>5 </a:t>
                      </a: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∙С</a:t>
                      </a:r>
                      <a:r>
                        <a:rPr lang="ru-RU" sz="2000" b="1" baseline="30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 : С</a:t>
                      </a:r>
                      <a:r>
                        <a:rPr lang="ru-RU" sz="2000" b="1" baseline="30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94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2200" b="1" baseline="30000" dirty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 : С</a:t>
                      </a:r>
                      <a:r>
                        <a:rPr lang="ru-RU" sz="2200" b="1" baseline="300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3292">
                <a:tc>
                  <a:txBody>
                    <a:bodyPr/>
                    <a:lstStyle/>
                    <a:p>
                      <a:pPr marL="254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94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(С</a:t>
                      </a:r>
                      <a:r>
                        <a:rPr lang="ru-RU" sz="2200" b="1" baseline="30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ru-RU" sz="2200" b="1" baseline="300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76068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4913"/>
            <a:ext cx="3738314" cy="432048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95937" y="364914"/>
            <a:ext cx="514806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endParaRPr lang="ru-RU" sz="2800" dirty="0"/>
          </a:p>
          <a:p>
            <a:r>
              <a:rPr lang="ru-RU" sz="5400" b="1" dirty="0"/>
              <a:t>Декарт</a:t>
            </a:r>
            <a:r>
              <a:rPr lang="ru-RU" sz="5400" dirty="0"/>
              <a:t> </a:t>
            </a:r>
            <a:r>
              <a:rPr lang="ru-RU" sz="5400" b="1" dirty="0"/>
              <a:t>Рене</a:t>
            </a:r>
            <a:r>
              <a:rPr lang="ru-RU" sz="5400" dirty="0"/>
              <a:t> </a:t>
            </a:r>
            <a:r>
              <a:rPr lang="ru-RU" sz="3600" dirty="0"/>
              <a:t>(1596-1650) </a:t>
            </a:r>
            <a:r>
              <a:rPr lang="ru-RU" sz="2800" dirty="0"/>
              <a:t>— </a:t>
            </a:r>
            <a:r>
              <a:rPr lang="ru-RU" sz="2800" u="sng" dirty="0">
                <a:hlinkClick r:id="rId3" tooltip="Описание государства Франции"/>
              </a:rPr>
              <a:t>французский</a:t>
            </a:r>
            <a:r>
              <a:rPr lang="ru-RU" sz="2800" dirty="0"/>
              <a:t> философ, математик, физик и физиолог. Декарту принадлежит заслуга создания современных систем обозначений: он ввел знаки переменных величин (x, y, z...), коэффициентов (a, b, c...), обозначение </a:t>
            </a:r>
            <a:r>
              <a:rPr lang="ru-RU" sz="2800" dirty="0" smtClean="0"/>
              <a:t>степеней(a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,x</a:t>
            </a:r>
            <a:r>
              <a:rPr lang="ru-RU" sz="2800" baseline="30000" dirty="0" smtClean="0"/>
              <a:t>-1</a:t>
            </a:r>
            <a:r>
              <a:rPr lang="ru-RU" sz="2800" dirty="0"/>
              <a:t>...). </a:t>
            </a:r>
          </a:p>
        </p:txBody>
      </p:sp>
    </p:spTree>
    <p:extLst>
      <p:ext uri="{BB962C8B-B14F-4D97-AF65-F5344CB8AC3E}">
        <p14:creationId xmlns:p14="http://schemas.microsoft.com/office/powerpoint/2010/main" val="281063927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5917" y="206508"/>
            <a:ext cx="39560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i="1" dirty="0" smtClean="0"/>
              <a:t>№5.</a:t>
            </a:r>
          </a:p>
          <a:p>
            <a:pPr lvl="0"/>
            <a:r>
              <a:rPr lang="ru-RU" sz="2400" b="1" i="1" dirty="0" smtClean="0"/>
              <a:t> </a:t>
            </a:r>
            <a:r>
              <a:rPr lang="ru-RU" sz="2400" b="1" i="1" dirty="0"/>
              <a:t>Выполните умножение: </a:t>
            </a:r>
            <a:endParaRPr lang="ru-RU" sz="24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249792"/>
              </p:ext>
            </p:extLst>
          </p:nvPr>
        </p:nvGraphicFramePr>
        <p:xfrm>
          <a:off x="715370" y="1371600"/>
          <a:ext cx="4506409" cy="923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Формула" r:id="rId3" imgW="1117600" imgH="228600" progId="Equation.3">
                  <p:embed/>
                </p:oleObj>
              </mc:Choice>
              <mc:Fallback>
                <p:oleObj name="Формула" r:id="rId3" imgW="11176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370" y="1371600"/>
                        <a:ext cx="4506409" cy="9231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474275"/>
              </p:ext>
            </p:extLst>
          </p:nvPr>
        </p:nvGraphicFramePr>
        <p:xfrm>
          <a:off x="2483768" y="2348880"/>
          <a:ext cx="4502327" cy="1614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Формула" r:id="rId5" imgW="1206500" imgH="431800" progId="Equation.3">
                  <p:embed/>
                </p:oleObj>
              </mc:Choice>
              <mc:Fallback>
                <p:oleObj name="Формула" r:id="rId5" imgW="12065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348880"/>
                        <a:ext cx="4502327" cy="16144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677881"/>
              </p:ext>
            </p:extLst>
          </p:nvPr>
        </p:nvGraphicFramePr>
        <p:xfrm>
          <a:off x="827584" y="3882664"/>
          <a:ext cx="4464496" cy="904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Формула" r:id="rId7" imgW="1130300" imgH="228600" progId="Equation.3">
                  <p:embed/>
                </p:oleObj>
              </mc:Choice>
              <mc:Fallback>
                <p:oleObj name="Формула" r:id="rId7" imgW="11303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882664"/>
                        <a:ext cx="4464496" cy="9042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906675"/>
              </p:ext>
            </p:extLst>
          </p:nvPr>
        </p:nvGraphicFramePr>
        <p:xfrm>
          <a:off x="1979712" y="5013176"/>
          <a:ext cx="5474921" cy="1302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Формула" r:id="rId9" imgW="1651000" imgH="393700" progId="Equation.3">
                  <p:embed/>
                </p:oleObj>
              </mc:Choice>
              <mc:Fallback>
                <p:oleObj name="Формула" r:id="rId9" imgW="1651000" imgH="393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013176"/>
                        <a:ext cx="5474921" cy="13021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0088" algn="ctr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55679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0088" algn="ctr"/>
              </a:tabLs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	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0088" algn="ct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0088" algn="ctr"/>
              </a:tabLst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0088" algn="ctr"/>
              </a:tabLst>
            </a:pPr>
            <a:r>
              <a:rPr kumimoji="0" lang="ru-RU" sz="1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0088" algn="ctr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900691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373038"/>
              </p:ext>
            </p:extLst>
          </p:nvPr>
        </p:nvGraphicFramePr>
        <p:xfrm>
          <a:off x="2213992" y="1556792"/>
          <a:ext cx="2976769" cy="935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Формула" r:id="rId3" imgW="850531" imgH="266584" progId="Equation.3">
                  <p:embed/>
                </p:oleObj>
              </mc:Choice>
              <mc:Fallback>
                <p:oleObj name="Формула" r:id="rId3" imgW="850531" imgH="26658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3992" y="1556792"/>
                        <a:ext cx="2976769" cy="9354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13772"/>
              </p:ext>
            </p:extLst>
          </p:nvPr>
        </p:nvGraphicFramePr>
        <p:xfrm>
          <a:off x="2051720" y="3140968"/>
          <a:ext cx="3009178" cy="1034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Формула" r:id="rId5" imgW="774364" imgH="266584" progId="Equation.3">
                  <p:embed/>
                </p:oleObj>
              </mc:Choice>
              <mc:Fallback>
                <p:oleObj name="Формула" r:id="rId5" imgW="774364" imgH="26658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140968"/>
                        <a:ext cx="3009178" cy="10344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92999"/>
              </p:ext>
            </p:extLst>
          </p:nvPr>
        </p:nvGraphicFramePr>
        <p:xfrm>
          <a:off x="2178968" y="4869160"/>
          <a:ext cx="2799700" cy="96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Формула" r:id="rId7" imgW="774364" imgH="266584" progId="Equation.3">
                  <p:embed/>
                </p:oleObj>
              </mc:Choice>
              <mc:Fallback>
                <p:oleObj name="Формула" r:id="rId7" imgW="774364" imgH="26658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968" y="4869160"/>
                        <a:ext cx="2799700" cy="9623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68291" y="187221"/>
            <a:ext cx="571938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0088" algn="ctr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№6.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0088" algn="ctr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Выполните возведение в степень: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0088" algn="ct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24190"/>
            <a:ext cx="44279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0088" algn="ctr"/>
              </a:tabLst>
            </a:pPr>
            <a:r>
              <a:rPr kumimoji="0" 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0088" algn="ctr"/>
              </a:tabLst>
            </a:pPr>
            <a:r>
              <a:rPr kumimoji="0" lang="ru-RU" sz="1400" b="1" i="1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20343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056632"/>
              </p:ext>
            </p:extLst>
          </p:nvPr>
        </p:nvGraphicFramePr>
        <p:xfrm>
          <a:off x="1683668" y="2204864"/>
          <a:ext cx="4462032" cy="739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Формула" r:id="rId3" imgW="1459866" imgH="241195" progId="Equation.3">
                  <p:embed/>
                </p:oleObj>
              </mc:Choice>
              <mc:Fallback>
                <p:oleObj name="Формула" r:id="rId3" imgW="1459866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3668" y="2204864"/>
                        <a:ext cx="4462032" cy="7392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469881"/>
              </p:ext>
            </p:extLst>
          </p:nvPr>
        </p:nvGraphicFramePr>
        <p:xfrm>
          <a:off x="1475655" y="3933056"/>
          <a:ext cx="5326827" cy="767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Формула" r:id="rId5" imgW="1676400" imgH="241300" progId="Equation.3">
                  <p:embed/>
                </p:oleObj>
              </mc:Choice>
              <mc:Fallback>
                <p:oleObj name="Формула" r:id="rId5" imgW="16764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5" y="3933056"/>
                        <a:ext cx="5326827" cy="7675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55576" y="332656"/>
            <a:ext cx="7506222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0088" algn="ctr"/>
              </a:tabLst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7.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0088" algn="ctr"/>
              </a:tabLst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Представьте выражение в виде степени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0088" algn="ctr"/>
              </a:tabLst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указанным показателем:  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0088" algn="ct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41884" y="2420888"/>
            <a:ext cx="24837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0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0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30057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№8. </a:t>
            </a:r>
          </a:p>
          <a:p>
            <a:r>
              <a:rPr lang="ru-RU" sz="2800" b="1" i="1" dirty="0" smtClean="0"/>
              <a:t>Представьте </a:t>
            </a:r>
            <a:r>
              <a:rPr lang="ru-RU" sz="2800" b="1" i="1" dirty="0"/>
              <a:t>выражение в виде степени: </a:t>
            </a:r>
            <a:endParaRPr lang="ru-RU" sz="28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457460"/>
              </p:ext>
            </p:extLst>
          </p:nvPr>
        </p:nvGraphicFramePr>
        <p:xfrm>
          <a:off x="971599" y="1649298"/>
          <a:ext cx="2757571" cy="1059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Формула" r:id="rId3" imgW="596900" imgH="228600" progId="Equation.3">
                  <p:embed/>
                </p:oleObj>
              </mc:Choice>
              <mc:Fallback>
                <p:oleObj name="Формула" r:id="rId3" imgW="5969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99" y="1649298"/>
                        <a:ext cx="2757571" cy="10596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970049"/>
              </p:ext>
            </p:extLst>
          </p:nvPr>
        </p:nvGraphicFramePr>
        <p:xfrm>
          <a:off x="1115616" y="3717032"/>
          <a:ext cx="2922445" cy="991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Формула" r:id="rId5" imgW="672808" imgH="228501" progId="Equation.3">
                  <p:embed/>
                </p:oleObj>
              </mc:Choice>
              <mc:Fallback>
                <p:oleObj name="Формула" r:id="rId5" imgW="672808" imgH="22850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717032"/>
                        <a:ext cx="2922445" cy="9915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217741"/>
              </p:ext>
            </p:extLst>
          </p:nvPr>
        </p:nvGraphicFramePr>
        <p:xfrm>
          <a:off x="5292080" y="1623557"/>
          <a:ext cx="2431132" cy="1018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Формула" r:id="rId7" imgW="545863" imgH="228501" progId="Equation.3">
                  <p:embed/>
                </p:oleObj>
              </mc:Choice>
              <mc:Fallback>
                <p:oleObj name="Формула" r:id="rId7" imgW="545863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623557"/>
                        <a:ext cx="2431132" cy="10185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583260"/>
              </p:ext>
            </p:extLst>
          </p:nvPr>
        </p:nvGraphicFramePr>
        <p:xfrm>
          <a:off x="5292080" y="3501008"/>
          <a:ext cx="2619035" cy="10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Формула" r:id="rId9" imgW="558800" imgH="228600" progId="Equation.3">
                  <p:embed/>
                </p:oleObj>
              </mc:Choice>
              <mc:Fallback>
                <p:oleObj name="Формула" r:id="rId9" imgW="5588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501008"/>
                        <a:ext cx="2619035" cy="1073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21328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6850" algn="l"/>
                <a:tab pos="2305050" algn="l"/>
                <a:tab pos="3240088" algn="ctr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6850" algn="l"/>
                <a:tab pos="2305050" algn="l"/>
                <a:tab pos="3240088" algn="ctr"/>
              </a:tabLs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6850" algn="l"/>
                <a:tab pos="2305050" algn="l"/>
                <a:tab pos="3240088" algn="ct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64829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50" name="Picture 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720" y="653434"/>
            <a:ext cx="7913522" cy="5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50652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3430"/>
            <a:ext cx="8113848" cy="561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16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140968"/>
            <a:ext cx="6696744" cy="1143000"/>
          </a:xfrm>
        </p:spPr>
        <p:txBody>
          <a:bodyPr/>
          <a:lstStyle/>
          <a:p>
            <a:r>
              <a:rPr lang="ru-RU" sz="9600" b="1" i="1" dirty="0" smtClean="0"/>
              <a:t>Спасибо</a:t>
            </a:r>
            <a:br>
              <a:rPr lang="ru-RU" sz="9600" b="1" i="1" dirty="0" smtClean="0"/>
            </a:br>
            <a:r>
              <a:rPr lang="ru-RU" sz="9600" b="1" i="1" dirty="0"/>
              <a:t> </a:t>
            </a:r>
            <a:r>
              <a:rPr lang="ru-RU" sz="9600" b="1" i="1" dirty="0" smtClean="0"/>
              <a:t>       за урок!</a:t>
            </a:r>
            <a:endParaRPr lang="ru-RU" sz="9600" b="1" i="1" dirty="0"/>
          </a:p>
        </p:txBody>
      </p:sp>
    </p:spTree>
    <p:extLst>
      <p:ext uri="{BB962C8B-B14F-4D97-AF65-F5344CB8AC3E}">
        <p14:creationId xmlns:p14="http://schemas.microsoft.com/office/powerpoint/2010/main" val="190707803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3" descr="дети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7350"/>
            <a:ext cx="9144000" cy="799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>
          <a:xfrm>
            <a:off x="1908175" y="-242888"/>
            <a:ext cx="7235825" cy="1944688"/>
          </a:xfrm>
        </p:spPr>
        <p:txBody>
          <a:bodyPr/>
          <a:lstStyle/>
          <a:p>
            <a:pPr eaLnBrk="1" hangingPunct="1"/>
            <a:r>
              <a:rPr lang="ru-RU" sz="9600" b="1" i="1" smtClean="0">
                <a:solidFill>
                  <a:srgbClr val="FF0000"/>
                </a:solidFill>
                <a:latin typeface="Comic Sans MS" pitchFamily="66" charset="0"/>
              </a:rPr>
              <a:t>Повторим!</a:t>
            </a:r>
          </a:p>
        </p:txBody>
      </p:sp>
    </p:spTree>
    <p:extLst>
      <p:ext uri="{BB962C8B-B14F-4D97-AF65-F5344CB8AC3E}">
        <p14:creationId xmlns:p14="http://schemas.microsoft.com/office/powerpoint/2010/main" val="2895600611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ru-RU" sz="3200" b="1" i="1" dirty="0" smtClean="0">
                <a:effectLst/>
                <a:latin typeface="Times New Roman"/>
                <a:ea typeface="Times New Roman"/>
              </a:rPr>
              <a:t>Сформулируйте определение степени числа с натуральным показателем.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611188" y="2060848"/>
            <a:ext cx="3600772" cy="4555852"/>
            <a:chOff x="576" y="1632"/>
            <a:chExt cx="2120" cy="2592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576" y="1632"/>
              <a:ext cx="2120" cy="2592"/>
              <a:chOff x="2064" y="1632"/>
              <a:chExt cx="1688" cy="2300"/>
            </a:xfrm>
          </p:grpSpPr>
          <p:grpSp>
            <p:nvGrpSpPr>
              <p:cNvPr id="6" name="Group 5"/>
              <p:cNvGrpSpPr>
                <a:grpSpLocks/>
              </p:cNvGrpSpPr>
              <p:nvPr/>
            </p:nvGrpSpPr>
            <p:grpSpPr bwMode="auto">
              <a:xfrm>
                <a:off x="2064" y="1632"/>
                <a:ext cx="1688" cy="2300"/>
                <a:chOff x="2064" y="1632"/>
                <a:chExt cx="1688" cy="2300"/>
              </a:xfrm>
            </p:grpSpPr>
            <p:sp>
              <p:nvSpPr>
                <p:cNvPr id="138" name="Rectangle 6"/>
                <p:cNvSpPr>
                  <a:spLocks noChangeArrowheads="1"/>
                </p:cNvSpPr>
                <p:nvPr/>
              </p:nvSpPr>
              <p:spPr bwMode="auto">
                <a:xfrm>
                  <a:off x="2093" y="1633"/>
                  <a:ext cx="1630" cy="1081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9" name="Freeform 7"/>
                <p:cNvSpPr>
                  <a:spLocks/>
                </p:cNvSpPr>
                <p:nvPr/>
              </p:nvSpPr>
              <p:spPr bwMode="auto">
                <a:xfrm>
                  <a:off x="3721" y="1632"/>
                  <a:ext cx="3" cy="1082"/>
                </a:xfrm>
                <a:custGeom>
                  <a:avLst/>
                  <a:gdLst>
                    <a:gd name="T0" fmla="*/ 1 w 6"/>
                    <a:gd name="T1" fmla="*/ 0 h 2165"/>
                    <a:gd name="T2" fmla="*/ 0 w 6"/>
                    <a:gd name="T3" fmla="*/ 0 h 2165"/>
                    <a:gd name="T4" fmla="*/ 0 w 6"/>
                    <a:gd name="T5" fmla="*/ 33 h 2165"/>
                    <a:gd name="T6" fmla="*/ 1 w 6"/>
                    <a:gd name="T7" fmla="*/ 33 h 2165"/>
                    <a:gd name="T8" fmla="*/ 1 w 6"/>
                    <a:gd name="T9" fmla="*/ 0 h 2165"/>
                    <a:gd name="T10" fmla="*/ 1 w 6"/>
                    <a:gd name="T11" fmla="*/ 0 h 2165"/>
                    <a:gd name="T12" fmla="*/ 1 w 6"/>
                    <a:gd name="T13" fmla="*/ 0 h 2165"/>
                    <a:gd name="T14" fmla="*/ 1 w 6"/>
                    <a:gd name="T15" fmla="*/ 0 h 2165"/>
                    <a:gd name="T16" fmla="*/ 1 w 6"/>
                    <a:gd name="T17" fmla="*/ 0 h 2165"/>
                    <a:gd name="T18" fmla="*/ 1 w 6"/>
                    <a:gd name="T19" fmla="*/ 0 h 216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2165"/>
                    <a:gd name="T32" fmla="*/ 6 w 6"/>
                    <a:gd name="T33" fmla="*/ 2165 h 216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2165">
                      <a:moveTo>
                        <a:pt x="3" y="5"/>
                      </a:moveTo>
                      <a:lnTo>
                        <a:pt x="0" y="2"/>
                      </a:lnTo>
                      <a:lnTo>
                        <a:pt x="0" y="2165"/>
                      </a:lnTo>
                      <a:lnTo>
                        <a:pt x="6" y="2165"/>
                      </a:lnTo>
                      <a:lnTo>
                        <a:pt x="6" y="2"/>
                      </a:lnTo>
                      <a:lnTo>
                        <a:pt x="3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3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0" name="Freeform 8"/>
                <p:cNvSpPr>
                  <a:spLocks/>
                </p:cNvSpPr>
                <p:nvPr/>
              </p:nvSpPr>
              <p:spPr bwMode="auto">
                <a:xfrm>
                  <a:off x="2092" y="1632"/>
                  <a:ext cx="1631" cy="2"/>
                </a:xfrm>
                <a:custGeom>
                  <a:avLst/>
                  <a:gdLst>
                    <a:gd name="T0" fmla="*/ 1 w 3262"/>
                    <a:gd name="T1" fmla="*/ 0 h 5"/>
                    <a:gd name="T2" fmla="*/ 1 w 3262"/>
                    <a:gd name="T3" fmla="*/ 0 h 5"/>
                    <a:gd name="T4" fmla="*/ 51 w 3262"/>
                    <a:gd name="T5" fmla="*/ 0 h 5"/>
                    <a:gd name="T6" fmla="*/ 51 w 3262"/>
                    <a:gd name="T7" fmla="*/ 0 h 5"/>
                    <a:gd name="T8" fmla="*/ 1 w 3262"/>
                    <a:gd name="T9" fmla="*/ 0 h 5"/>
                    <a:gd name="T10" fmla="*/ 0 w 3262"/>
                    <a:gd name="T11" fmla="*/ 0 h 5"/>
                    <a:gd name="T12" fmla="*/ 1 w 3262"/>
                    <a:gd name="T13" fmla="*/ 0 h 5"/>
                    <a:gd name="T14" fmla="*/ 0 w 3262"/>
                    <a:gd name="T15" fmla="*/ 0 h 5"/>
                    <a:gd name="T16" fmla="*/ 0 w 3262"/>
                    <a:gd name="T17" fmla="*/ 0 h 5"/>
                    <a:gd name="T18" fmla="*/ 1 w 3262"/>
                    <a:gd name="T19" fmla="*/ 0 h 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262"/>
                    <a:gd name="T31" fmla="*/ 0 h 5"/>
                    <a:gd name="T32" fmla="*/ 3262 w 3262"/>
                    <a:gd name="T33" fmla="*/ 5 h 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262" h="5">
                      <a:moveTo>
                        <a:pt x="6" y="2"/>
                      </a:moveTo>
                      <a:lnTo>
                        <a:pt x="4" y="5"/>
                      </a:lnTo>
                      <a:lnTo>
                        <a:pt x="3262" y="5"/>
                      </a:lnTo>
                      <a:lnTo>
                        <a:pt x="3262" y="0"/>
                      </a:lnTo>
                      <a:lnTo>
                        <a:pt x="4" y="0"/>
                      </a:ln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1" name="Freeform 9"/>
                <p:cNvSpPr>
                  <a:spLocks/>
                </p:cNvSpPr>
                <p:nvPr/>
              </p:nvSpPr>
              <p:spPr bwMode="auto">
                <a:xfrm>
                  <a:off x="2092" y="1633"/>
                  <a:ext cx="3" cy="1083"/>
                </a:xfrm>
                <a:custGeom>
                  <a:avLst/>
                  <a:gdLst>
                    <a:gd name="T0" fmla="*/ 1 w 6"/>
                    <a:gd name="T1" fmla="*/ 34 h 2166"/>
                    <a:gd name="T2" fmla="*/ 1 w 6"/>
                    <a:gd name="T3" fmla="*/ 34 h 2166"/>
                    <a:gd name="T4" fmla="*/ 1 w 6"/>
                    <a:gd name="T5" fmla="*/ 0 h 2166"/>
                    <a:gd name="T6" fmla="*/ 0 w 6"/>
                    <a:gd name="T7" fmla="*/ 0 h 2166"/>
                    <a:gd name="T8" fmla="*/ 0 w 6"/>
                    <a:gd name="T9" fmla="*/ 34 h 2166"/>
                    <a:gd name="T10" fmla="*/ 1 w 6"/>
                    <a:gd name="T11" fmla="*/ 34 h 2166"/>
                    <a:gd name="T12" fmla="*/ 0 w 6"/>
                    <a:gd name="T13" fmla="*/ 34 h 2166"/>
                    <a:gd name="T14" fmla="*/ 0 w 6"/>
                    <a:gd name="T15" fmla="*/ 34 h 2166"/>
                    <a:gd name="T16" fmla="*/ 1 w 6"/>
                    <a:gd name="T17" fmla="*/ 34 h 2166"/>
                    <a:gd name="T18" fmla="*/ 1 w 6"/>
                    <a:gd name="T19" fmla="*/ 34 h 216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2166"/>
                    <a:gd name="T32" fmla="*/ 6 w 6"/>
                    <a:gd name="T33" fmla="*/ 2166 h 216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2166">
                      <a:moveTo>
                        <a:pt x="4" y="2160"/>
                      </a:moveTo>
                      <a:lnTo>
                        <a:pt x="6" y="2163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2163"/>
                      </a:lnTo>
                      <a:lnTo>
                        <a:pt x="4" y="2166"/>
                      </a:lnTo>
                      <a:lnTo>
                        <a:pt x="0" y="2163"/>
                      </a:lnTo>
                      <a:lnTo>
                        <a:pt x="0" y="2166"/>
                      </a:lnTo>
                      <a:lnTo>
                        <a:pt x="4" y="2166"/>
                      </a:lnTo>
                      <a:lnTo>
                        <a:pt x="4" y="21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2" name="Freeform 10"/>
                <p:cNvSpPr>
                  <a:spLocks/>
                </p:cNvSpPr>
                <p:nvPr/>
              </p:nvSpPr>
              <p:spPr bwMode="auto">
                <a:xfrm>
                  <a:off x="2093" y="2713"/>
                  <a:ext cx="1631" cy="3"/>
                </a:xfrm>
                <a:custGeom>
                  <a:avLst/>
                  <a:gdLst>
                    <a:gd name="T0" fmla="*/ 51 w 3261"/>
                    <a:gd name="T1" fmla="*/ 1 h 6"/>
                    <a:gd name="T2" fmla="*/ 51 w 3261"/>
                    <a:gd name="T3" fmla="*/ 0 h 6"/>
                    <a:gd name="T4" fmla="*/ 0 w 3261"/>
                    <a:gd name="T5" fmla="*/ 0 h 6"/>
                    <a:gd name="T6" fmla="*/ 0 w 3261"/>
                    <a:gd name="T7" fmla="*/ 1 h 6"/>
                    <a:gd name="T8" fmla="*/ 51 w 3261"/>
                    <a:gd name="T9" fmla="*/ 1 h 6"/>
                    <a:gd name="T10" fmla="*/ 51 w 3261"/>
                    <a:gd name="T11" fmla="*/ 1 h 6"/>
                    <a:gd name="T12" fmla="*/ 51 w 3261"/>
                    <a:gd name="T13" fmla="*/ 1 h 6"/>
                    <a:gd name="T14" fmla="*/ 51 w 3261"/>
                    <a:gd name="T15" fmla="*/ 1 h 6"/>
                    <a:gd name="T16" fmla="*/ 51 w 3261"/>
                    <a:gd name="T17" fmla="*/ 1 h 6"/>
                    <a:gd name="T18" fmla="*/ 51 w 3261"/>
                    <a:gd name="T19" fmla="*/ 1 h 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261"/>
                    <a:gd name="T31" fmla="*/ 0 h 6"/>
                    <a:gd name="T32" fmla="*/ 3261 w 3261"/>
                    <a:gd name="T33" fmla="*/ 6 h 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261" h="6">
                      <a:moveTo>
                        <a:pt x="3255" y="3"/>
                      </a:moveTo>
                      <a:lnTo>
                        <a:pt x="325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3258" y="6"/>
                      </a:lnTo>
                      <a:lnTo>
                        <a:pt x="3261" y="3"/>
                      </a:lnTo>
                      <a:lnTo>
                        <a:pt x="3258" y="6"/>
                      </a:lnTo>
                      <a:lnTo>
                        <a:pt x="3261" y="6"/>
                      </a:lnTo>
                      <a:lnTo>
                        <a:pt x="3261" y="3"/>
                      </a:lnTo>
                      <a:lnTo>
                        <a:pt x="3255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" name="Rectangle 11"/>
                <p:cNvSpPr>
                  <a:spLocks noChangeArrowheads="1"/>
                </p:cNvSpPr>
                <p:nvPr/>
              </p:nvSpPr>
              <p:spPr bwMode="auto">
                <a:xfrm>
                  <a:off x="2117" y="1650"/>
                  <a:ext cx="1583" cy="1099"/>
                </a:xfrm>
                <a:prstGeom prst="rect">
                  <a:avLst/>
                </a:pr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4" name="Freeform 12"/>
                <p:cNvSpPr>
                  <a:spLocks/>
                </p:cNvSpPr>
                <p:nvPr/>
              </p:nvSpPr>
              <p:spPr bwMode="auto">
                <a:xfrm>
                  <a:off x="3698" y="1649"/>
                  <a:ext cx="3" cy="1100"/>
                </a:xfrm>
                <a:custGeom>
                  <a:avLst/>
                  <a:gdLst>
                    <a:gd name="T0" fmla="*/ 1 w 6"/>
                    <a:gd name="T1" fmla="*/ 1 h 2199"/>
                    <a:gd name="T2" fmla="*/ 0 w 6"/>
                    <a:gd name="T3" fmla="*/ 1 h 2199"/>
                    <a:gd name="T4" fmla="*/ 0 w 6"/>
                    <a:gd name="T5" fmla="*/ 35 h 2199"/>
                    <a:gd name="T6" fmla="*/ 1 w 6"/>
                    <a:gd name="T7" fmla="*/ 35 h 2199"/>
                    <a:gd name="T8" fmla="*/ 1 w 6"/>
                    <a:gd name="T9" fmla="*/ 1 h 2199"/>
                    <a:gd name="T10" fmla="*/ 1 w 6"/>
                    <a:gd name="T11" fmla="*/ 0 h 2199"/>
                    <a:gd name="T12" fmla="*/ 1 w 6"/>
                    <a:gd name="T13" fmla="*/ 1 h 2199"/>
                    <a:gd name="T14" fmla="*/ 1 w 6"/>
                    <a:gd name="T15" fmla="*/ 0 h 2199"/>
                    <a:gd name="T16" fmla="*/ 1 w 6"/>
                    <a:gd name="T17" fmla="*/ 0 h 2199"/>
                    <a:gd name="T18" fmla="*/ 1 w 6"/>
                    <a:gd name="T19" fmla="*/ 1 h 219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2199"/>
                    <a:gd name="T32" fmla="*/ 6 w 6"/>
                    <a:gd name="T33" fmla="*/ 2199 h 219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2199">
                      <a:moveTo>
                        <a:pt x="3" y="4"/>
                      </a:moveTo>
                      <a:lnTo>
                        <a:pt x="0" y="2"/>
                      </a:lnTo>
                      <a:lnTo>
                        <a:pt x="0" y="2199"/>
                      </a:lnTo>
                      <a:lnTo>
                        <a:pt x="6" y="2199"/>
                      </a:lnTo>
                      <a:lnTo>
                        <a:pt x="6" y="2"/>
                      </a:lnTo>
                      <a:lnTo>
                        <a:pt x="3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5" name="Freeform 13"/>
                <p:cNvSpPr>
                  <a:spLocks/>
                </p:cNvSpPr>
                <p:nvPr/>
              </p:nvSpPr>
              <p:spPr bwMode="auto">
                <a:xfrm>
                  <a:off x="2115" y="1649"/>
                  <a:ext cx="1585" cy="3"/>
                </a:xfrm>
                <a:custGeom>
                  <a:avLst/>
                  <a:gdLst>
                    <a:gd name="T0" fmla="*/ 1 w 3169"/>
                    <a:gd name="T1" fmla="*/ 2 h 4"/>
                    <a:gd name="T2" fmla="*/ 1 w 3169"/>
                    <a:gd name="T3" fmla="*/ 2 h 4"/>
                    <a:gd name="T4" fmla="*/ 50 w 3169"/>
                    <a:gd name="T5" fmla="*/ 2 h 4"/>
                    <a:gd name="T6" fmla="*/ 50 w 3169"/>
                    <a:gd name="T7" fmla="*/ 0 h 4"/>
                    <a:gd name="T8" fmla="*/ 1 w 3169"/>
                    <a:gd name="T9" fmla="*/ 0 h 4"/>
                    <a:gd name="T10" fmla="*/ 0 w 3169"/>
                    <a:gd name="T11" fmla="*/ 2 h 4"/>
                    <a:gd name="T12" fmla="*/ 1 w 3169"/>
                    <a:gd name="T13" fmla="*/ 0 h 4"/>
                    <a:gd name="T14" fmla="*/ 0 w 3169"/>
                    <a:gd name="T15" fmla="*/ 0 h 4"/>
                    <a:gd name="T16" fmla="*/ 0 w 3169"/>
                    <a:gd name="T17" fmla="*/ 2 h 4"/>
                    <a:gd name="T18" fmla="*/ 1 w 3169"/>
                    <a:gd name="T19" fmla="*/ 2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69"/>
                    <a:gd name="T31" fmla="*/ 0 h 4"/>
                    <a:gd name="T32" fmla="*/ 3169 w 3169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69" h="4">
                      <a:moveTo>
                        <a:pt x="5" y="2"/>
                      </a:moveTo>
                      <a:lnTo>
                        <a:pt x="3" y="4"/>
                      </a:lnTo>
                      <a:lnTo>
                        <a:pt x="3169" y="4"/>
                      </a:lnTo>
                      <a:lnTo>
                        <a:pt x="3169" y="0"/>
                      </a:ln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" name="Freeform 14"/>
                <p:cNvSpPr>
                  <a:spLocks/>
                </p:cNvSpPr>
                <p:nvPr/>
              </p:nvSpPr>
              <p:spPr bwMode="auto">
                <a:xfrm>
                  <a:off x="2115" y="1650"/>
                  <a:ext cx="3" cy="1101"/>
                </a:xfrm>
                <a:custGeom>
                  <a:avLst/>
                  <a:gdLst>
                    <a:gd name="T0" fmla="*/ 1 w 5"/>
                    <a:gd name="T1" fmla="*/ 35 h 2200"/>
                    <a:gd name="T2" fmla="*/ 1 w 5"/>
                    <a:gd name="T3" fmla="*/ 35 h 2200"/>
                    <a:gd name="T4" fmla="*/ 1 w 5"/>
                    <a:gd name="T5" fmla="*/ 0 h 2200"/>
                    <a:gd name="T6" fmla="*/ 0 w 5"/>
                    <a:gd name="T7" fmla="*/ 0 h 2200"/>
                    <a:gd name="T8" fmla="*/ 0 w 5"/>
                    <a:gd name="T9" fmla="*/ 35 h 2200"/>
                    <a:gd name="T10" fmla="*/ 1 w 5"/>
                    <a:gd name="T11" fmla="*/ 35 h 2200"/>
                    <a:gd name="T12" fmla="*/ 0 w 5"/>
                    <a:gd name="T13" fmla="*/ 35 h 2200"/>
                    <a:gd name="T14" fmla="*/ 0 w 5"/>
                    <a:gd name="T15" fmla="*/ 35 h 2200"/>
                    <a:gd name="T16" fmla="*/ 1 w 5"/>
                    <a:gd name="T17" fmla="*/ 35 h 2200"/>
                    <a:gd name="T18" fmla="*/ 1 w 5"/>
                    <a:gd name="T19" fmla="*/ 35 h 22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2200"/>
                    <a:gd name="T32" fmla="*/ 5 w 5"/>
                    <a:gd name="T33" fmla="*/ 2200 h 22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2200">
                      <a:moveTo>
                        <a:pt x="3" y="2194"/>
                      </a:moveTo>
                      <a:lnTo>
                        <a:pt x="5" y="2197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2197"/>
                      </a:lnTo>
                      <a:lnTo>
                        <a:pt x="3" y="2200"/>
                      </a:lnTo>
                      <a:lnTo>
                        <a:pt x="0" y="2197"/>
                      </a:lnTo>
                      <a:lnTo>
                        <a:pt x="0" y="2200"/>
                      </a:lnTo>
                      <a:lnTo>
                        <a:pt x="3" y="2200"/>
                      </a:lnTo>
                      <a:lnTo>
                        <a:pt x="3" y="21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7" name="Freeform 15"/>
                <p:cNvSpPr>
                  <a:spLocks/>
                </p:cNvSpPr>
                <p:nvPr/>
              </p:nvSpPr>
              <p:spPr bwMode="auto">
                <a:xfrm>
                  <a:off x="2117" y="2748"/>
                  <a:ext cx="1584" cy="3"/>
                </a:xfrm>
                <a:custGeom>
                  <a:avLst/>
                  <a:gdLst>
                    <a:gd name="T0" fmla="*/ 49 w 3169"/>
                    <a:gd name="T1" fmla="*/ 1 h 6"/>
                    <a:gd name="T2" fmla="*/ 49 w 3169"/>
                    <a:gd name="T3" fmla="*/ 0 h 6"/>
                    <a:gd name="T4" fmla="*/ 0 w 3169"/>
                    <a:gd name="T5" fmla="*/ 0 h 6"/>
                    <a:gd name="T6" fmla="*/ 0 w 3169"/>
                    <a:gd name="T7" fmla="*/ 1 h 6"/>
                    <a:gd name="T8" fmla="*/ 49 w 3169"/>
                    <a:gd name="T9" fmla="*/ 1 h 6"/>
                    <a:gd name="T10" fmla="*/ 49 w 3169"/>
                    <a:gd name="T11" fmla="*/ 1 h 6"/>
                    <a:gd name="T12" fmla="*/ 49 w 3169"/>
                    <a:gd name="T13" fmla="*/ 1 h 6"/>
                    <a:gd name="T14" fmla="*/ 49 w 3169"/>
                    <a:gd name="T15" fmla="*/ 1 h 6"/>
                    <a:gd name="T16" fmla="*/ 49 w 3169"/>
                    <a:gd name="T17" fmla="*/ 1 h 6"/>
                    <a:gd name="T18" fmla="*/ 49 w 3169"/>
                    <a:gd name="T19" fmla="*/ 1 h 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69"/>
                    <a:gd name="T31" fmla="*/ 0 h 6"/>
                    <a:gd name="T32" fmla="*/ 3169 w 3169"/>
                    <a:gd name="T33" fmla="*/ 6 h 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69" h="6">
                      <a:moveTo>
                        <a:pt x="3163" y="3"/>
                      </a:moveTo>
                      <a:lnTo>
                        <a:pt x="316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3166" y="6"/>
                      </a:lnTo>
                      <a:lnTo>
                        <a:pt x="3169" y="3"/>
                      </a:lnTo>
                      <a:lnTo>
                        <a:pt x="3166" y="6"/>
                      </a:lnTo>
                      <a:lnTo>
                        <a:pt x="3169" y="6"/>
                      </a:lnTo>
                      <a:lnTo>
                        <a:pt x="3169" y="3"/>
                      </a:lnTo>
                      <a:lnTo>
                        <a:pt x="3163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8" name="Rectangle 16"/>
                <p:cNvSpPr>
                  <a:spLocks noChangeArrowheads="1"/>
                </p:cNvSpPr>
                <p:nvPr/>
              </p:nvSpPr>
              <p:spPr bwMode="auto">
                <a:xfrm>
                  <a:off x="2069" y="2714"/>
                  <a:ext cx="1678" cy="58"/>
                </a:xfrm>
                <a:prstGeom prst="rect">
                  <a:avLst/>
                </a:prstGeom>
                <a:solidFill>
                  <a:srgbClr val="D1A3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" name="Freeform 17"/>
                <p:cNvSpPr>
                  <a:spLocks/>
                </p:cNvSpPr>
                <p:nvPr/>
              </p:nvSpPr>
              <p:spPr bwMode="auto">
                <a:xfrm>
                  <a:off x="3742" y="2710"/>
                  <a:ext cx="10" cy="62"/>
                </a:xfrm>
                <a:custGeom>
                  <a:avLst/>
                  <a:gdLst>
                    <a:gd name="T0" fmla="*/ 1 w 20"/>
                    <a:gd name="T1" fmla="*/ 0 h 125"/>
                    <a:gd name="T2" fmla="*/ 0 w 20"/>
                    <a:gd name="T3" fmla="*/ 0 h 125"/>
                    <a:gd name="T4" fmla="*/ 0 w 20"/>
                    <a:gd name="T5" fmla="*/ 1 h 125"/>
                    <a:gd name="T6" fmla="*/ 1 w 20"/>
                    <a:gd name="T7" fmla="*/ 1 h 125"/>
                    <a:gd name="T8" fmla="*/ 1 w 20"/>
                    <a:gd name="T9" fmla="*/ 0 h 125"/>
                    <a:gd name="T10" fmla="*/ 1 w 20"/>
                    <a:gd name="T11" fmla="*/ 0 h 125"/>
                    <a:gd name="T12" fmla="*/ 1 w 20"/>
                    <a:gd name="T13" fmla="*/ 0 h 125"/>
                    <a:gd name="T14" fmla="*/ 1 w 20"/>
                    <a:gd name="T15" fmla="*/ 0 h 125"/>
                    <a:gd name="T16" fmla="*/ 1 w 20"/>
                    <a:gd name="T17" fmla="*/ 0 h 125"/>
                    <a:gd name="T18" fmla="*/ 1 w 20"/>
                    <a:gd name="T19" fmla="*/ 0 h 12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125"/>
                    <a:gd name="T32" fmla="*/ 20 w 20"/>
                    <a:gd name="T33" fmla="*/ 125 h 12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125">
                      <a:moveTo>
                        <a:pt x="11" y="20"/>
                      </a:moveTo>
                      <a:lnTo>
                        <a:pt x="0" y="10"/>
                      </a:lnTo>
                      <a:lnTo>
                        <a:pt x="0" y="125"/>
                      </a:lnTo>
                      <a:lnTo>
                        <a:pt x="20" y="125"/>
                      </a:lnTo>
                      <a:lnTo>
                        <a:pt x="20" y="10"/>
                      </a:lnTo>
                      <a:lnTo>
                        <a:pt x="11" y="0"/>
                      </a:lnTo>
                      <a:lnTo>
                        <a:pt x="20" y="10"/>
                      </a:lnTo>
                      <a:lnTo>
                        <a:pt x="20" y="0"/>
                      </a:lnTo>
                      <a:lnTo>
                        <a:pt x="11" y="0"/>
                      </a:lnTo>
                      <a:lnTo>
                        <a:pt x="11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" name="Freeform 18"/>
                <p:cNvSpPr>
                  <a:spLocks/>
                </p:cNvSpPr>
                <p:nvPr/>
              </p:nvSpPr>
              <p:spPr bwMode="auto">
                <a:xfrm>
                  <a:off x="2064" y="2710"/>
                  <a:ext cx="1683" cy="10"/>
                </a:xfrm>
                <a:custGeom>
                  <a:avLst/>
                  <a:gdLst>
                    <a:gd name="T0" fmla="*/ 0 w 3367"/>
                    <a:gd name="T1" fmla="*/ 1 h 20"/>
                    <a:gd name="T2" fmla="*/ 0 w 3367"/>
                    <a:gd name="T3" fmla="*/ 1 h 20"/>
                    <a:gd name="T4" fmla="*/ 52 w 3367"/>
                    <a:gd name="T5" fmla="*/ 1 h 20"/>
                    <a:gd name="T6" fmla="*/ 52 w 3367"/>
                    <a:gd name="T7" fmla="*/ 0 h 20"/>
                    <a:gd name="T8" fmla="*/ 0 w 3367"/>
                    <a:gd name="T9" fmla="*/ 0 h 20"/>
                    <a:gd name="T10" fmla="*/ 0 w 3367"/>
                    <a:gd name="T11" fmla="*/ 1 h 20"/>
                    <a:gd name="T12" fmla="*/ 0 w 3367"/>
                    <a:gd name="T13" fmla="*/ 0 h 20"/>
                    <a:gd name="T14" fmla="*/ 0 w 3367"/>
                    <a:gd name="T15" fmla="*/ 0 h 20"/>
                    <a:gd name="T16" fmla="*/ 0 w 3367"/>
                    <a:gd name="T17" fmla="*/ 1 h 20"/>
                    <a:gd name="T18" fmla="*/ 0 w 3367"/>
                    <a:gd name="T19" fmla="*/ 1 h 2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367"/>
                    <a:gd name="T31" fmla="*/ 0 h 20"/>
                    <a:gd name="T32" fmla="*/ 3367 w 3367"/>
                    <a:gd name="T33" fmla="*/ 20 h 2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367" h="20">
                      <a:moveTo>
                        <a:pt x="20" y="10"/>
                      </a:moveTo>
                      <a:lnTo>
                        <a:pt x="9" y="20"/>
                      </a:lnTo>
                      <a:lnTo>
                        <a:pt x="3367" y="20"/>
                      </a:lnTo>
                      <a:lnTo>
                        <a:pt x="3367" y="0"/>
                      </a:lnTo>
                      <a:lnTo>
                        <a:pt x="9" y="0"/>
                      </a:lnTo>
                      <a:lnTo>
                        <a:pt x="0" y="10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2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1" name="Freeform 19"/>
                <p:cNvSpPr>
                  <a:spLocks/>
                </p:cNvSpPr>
                <p:nvPr/>
              </p:nvSpPr>
              <p:spPr bwMode="auto">
                <a:xfrm>
                  <a:off x="2064" y="2714"/>
                  <a:ext cx="10" cy="63"/>
                </a:xfrm>
                <a:custGeom>
                  <a:avLst/>
                  <a:gdLst>
                    <a:gd name="T0" fmla="*/ 1 w 20"/>
                    <a:gd name="T1" fmla="*/ 2 h 125"/>
                    <a:gd name="T2" fmla="*/ 1 w 20"/>
                    <a:gd name="T3" fmla="*/ 2 h 125"/>
                    <a:gd name="T4" fmla="*/ 1 w 20"/>
                    <a:gd name="T5" fmla="*/ 0 h 125"/>
                    <a:gd name="T6" fmla="*/ 0 w 20"/>
                    <a:gd name="T7" fmla="*/ 0 h 125"/>
                    <a:gd name="T8" fmla="*/ 0 w 20"/>
                    <a:gd name="T9" fmla="*/ 2 h 125"/>
                    <a:gd name="T10" fmla="*/ 1 w 20"/>
                    <a:gd name="T11" fmla="*/ 2 h 125"/>
                    <a:gd name="T12" fmla="*/ 0 w 20"/>
                    <a:gd name="T13" fmla="*/ 2 h 125"/>
                    <a:gd name="T14" fmla="*/ 0 w 20"/>
                    <a:gd name="T15" fmla="*/ 2 h 125"/>
                    <a:gd name="T16" fmla="*/ 1 w 20"/>
                    <a:gd name="T17" fmla="*/ 2 h 125"/>
                    <a:gd name="T18" fmla="*/ 1 w 20"/>
                    <a:gd name="T19" fmla="*/ 2 h 12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125"/>
                    <a:gd name="T32" fmla="*/ 20 w 20"/>
                    <a:gd name="T33" fmla="*/ 125 h 12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125">
                      <a:moveTo>
                        <a:pt x="9" y="106"/>
                      </a:moveTo>
                      <a:lnTo>
                        <a:pt x="20" y="115"/>
                      </a:lnTo>
                      <a:lnTo>
                        <a:pt x="20" y="0"/>
                      </a:lnTo>
                      <a:lnTo>
                        <a:pt x="0" y="0"/>
                      </a:lnTo>
                      <a:lnTo>
                        <a:pt x="0" y="115"/>
                      </a:lnTo>
                      <a:lnTo>
                        <a:pt x="9" y="125"/>
                      </a:lnTo>
                      <a:lnTo>
                        <a:pt x="0" y="115"/>
                      </a:lnTo>
                      <a:lnTo>
                        <a:pt x="0" y="125"/>
                      </a:lnTo>
                      <a:lnTo>
                        <a:pt x="9" y="125"/>
                      </a:lnTo>
                      <a:lnTo>
                        <a:pt x="9" y="1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2" name="Freeform 20"/>
                <p:cNvSpPr>
                  <a:spLocks/>
                </p:cNvSpPr>
                <p:nvPr/>
              </p:nvSpPr>
              <p:spPr bwMode="auto">
                <a:xfrm>
                  <a:off x="2069" y="2767"/>
                  <a:ext cx="1683" cy="10"/>
                </a:xfrm>
                <a:custGeom>
                  <a:avLst/>
                  <a:gdLst>
                    <a:gd name="T0" fmla="*/ 52 w 3367"/>
                    <a:gd name="T1" fmla="*/ 1 h 19"/>
                    <a:gd name="T2" fmla="*/ 52 w 3367"/>
                    <a:gd name="T3" fmla="*/ 0 h 19"/>
                    <a:gd name="T4" fmla="*/ 0 w 3367"/>
                    <a:gd name="T5" fmla="*/ 0 h 19"/>
                    <a:gd name="T6" fmla="*/ 0 w 3367"/>
                    <a:gd name="T7" fmla="*/ 1 h 19"/>
                    <a:gd name="T8" fmla="*/ 52 w 3367"/>
                    <a:gd name="T9" fmla="*/ 1 h 19"/>
                    <a:gd name="T10" fmla="*/ 52 w 3367"/>
                    <a:gd name="T11" fmla="*/ 1 h 19"/>
                    <a:gd name="T12" fmla="*/ 52 w 3367"/>
                    <a:gd name="T13" fmla="*/ 1 h 19"/>
                    <a:gd name="T14" fmla="*/ 52 w 3367"/>
                    <a:gd name="T15" fmla="*/ 1 h 19"/>
                    <a:gd name="T16" fmla="*/ 52 w 3367"/>
                    <a:gd name="T17" fmla="*/ 1 h 19"/>
                    <a:gd name="T18" fmla="*/ 52 w 3367"/>
                    <a:gd name="T19" fmla="*/ 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367"/>
                    <a:gd name="T31" fmla="*/ 0 h 19"/>
                    <a:gd name="T32" fmla="*/ 3367 w 3367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367" h="19">
                      <a:moveTo>
                        <a:pt x="3347" y="9"/>
                      </a:moveTo>
                      <a:lnTo>
                        <a:pt x="3358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3358" y="19"/>
                      </a:lnTo>
                      <a:lnTo>
                        <a:pt x="3367" y="9"/>
                      </a:lnTo>
                      <a:lnTo>
                        <a:pt x="3358" y="19"/>
                      </a:lnTo>
                      <a:lnTo>
                        <a:pt x="3367" y="19"/>
                      </a:lnTo>
                      <a:lnTo>
                        <a:pt x="3367" y="9"/>
                      </a:lnTo>
                      <a:lnTo>
                        <a:pt x="3347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" name="Freeform 21"/>
                <p:cNvSpPr>
                  <a:spLocks/>
                </p:cNvSpPr>
                <p:nvPr/>
              </p:nvSpPr>
              <p:spPr bwMode="auto">
                <a:xfrm>
                  <a:off x="2968" y="2088"/>
                  <a:ext cx="205" cy="305"/>
                </a:xfrm>
                <a:custGeom>
                  <a:avLst/>
                  <a:gdLst>
                    <a:gd name="T0" fmla="*/ 6 w 409"/>
                    <a:gd name="T1" fmla="*/ 6 h 612"/>
                    <a:gd name="T2" fmla="*/ 7 w 409"/>
                    <a:gd name="T3" fmla="*/ 5 h 612"/>
                    <a:gd name="T4" fmla="*/ 7 w 409"/>
                    <a:gd name="T5" fmla="*/ 4 h 612"/>
                    <a:gd name="T6" fmla="*/ 7 w 409"/>
                    <a:gd name="T7" fmla="*/ 3 h 612"/>
                    <a:gd name="T8" fmla="*/ 7 w 409"/>
                    <a:gd name="T9" fmla="*/ 3 h 612"/>
                    <a:gd name="T10" fmla="*/ 7 w 409"/>
                    <a:gd name="T11" fmla="*/ 2 h 612"/>
                    <a:gd name="T12" fmla="*/ 7 w 409"/>
                    <a:gd name="T13" fmla="*/ 1 h 612"/>
                    <a:gd name="T14" fmla="*/ 7 w 409"/>
                    <a:gd name="T15" fmla="*/ 1 h 612"/>
                    <a:gd name="T16" fmla="*/ 7 w 409"/>
                    <a:gd name="T17" fmla="*/ 1 h 612"/>
                    <a:gd name="T18" fmla="*/ 7 w 409"/>
                    <a:gd name="T19" fmla="*/ 0 h 612"/>
                    <a:gd name="T20" fmla="*/ 7 w 409"/>
                    <a:gd name="T21" fmla="*/ 0 h 612"/>
                    <a:gd name="T22" fmla="*/ 7 w 409"/>
                    <a:gd name="T23" fmla="*/ 0 h 612"/>
                    <a:gd name="T24" fmla="*/ 6 w 409"/>
                    <a:gd name="T25" fmla="*/ 0 h 612"/>
                    <a:gd name="T26" fmla="*/ 6 w 409"/>
                    <a:gd name="T27" fmla="*/ 0 h 612"/>
                    <a:gd name="T28" fmla="*/ 6 w 409"/>
                    <a:gd name="T29" fmla="*/ 0 h 612"/>
                    <a:gd name="T30" fmla="*/ 6 w 409"/>
                    <a:gd name="T31" fmla="*/ 0 h 612"/>
                    <a:gd name="T32" fmla="*/ 0 w 409"/>
                    <a:gd name="T33" fmla="*/ 0 h 612"/>
                    <a:gd name="T34" fmla="*/ 1 w 409"/>
                    <a:gd name="T35" fmla="*/ 6 h 612"/>
                    <a:gd name="T36" fmla="*/ 1 w 409"/>
                    <a:gd name="T37" fmla="*/ 7 h 612"/>
                    <a:gd name="T38" fmla="*/ 1 w 409"/>
                    <a:gd name="T39" fmla="*/ 7 h 612"/>
                    <a:gd name="T40" fmla="*/ 1 w 409"/>
                    <a:gd name="T41" fmla="*/ 7 h 612"/>
                    <a:gd name="T42" fmla="*/ 1 w 409"/>
                    <a:gd name="T43" fmla="*/ 7 h 612"/>
                    <a:gd name="T44" fmla="*/ 2 w 409"/>
                    <a:gd name="T45" fmla="*/ 8 h 612"/>
                    <a:gd name="T46" fmla="*/ 2 w 409"/>
                    <a:gd name="T47" fmla="*/ 8 h 612"/>
                    <a:gd name="T48" fmla="*/ 3 w 409"/>
                    <a:gd name="T49" fmla="*/ 9 h 612"/>
                    <a:gd name="T50" fmla="*/ 3 w 409"/>
                    <a:gd name="T51" fmla="*/ 9 h 612"/>
                    <a:gd name="T52" fmla="*/ 4 w 409"/>
                    <a:gd name="T53" fmla="*/ 9 h 612"/>
                    <a:gd name="T54" fmla="*/ 4 w 409"/>
                    <a:gd name="T55" fmla="*/ 9 h 612"/>
                    <a:gd name="T56" fmla="*/ 5 w 409"/>
                    <a:gd name="T57" fmla="*/ 9 h 612"/>
                    <a:gd name="T58" fmla="*/ 5 w 409"/>
                    <a:gd name="T59" fmla="*/ 9 h 612"/>
                    <a:gd name="T60" fmla="*/ 5 w 409"/>
                    <a:gd name="T61" fmla="*/ 8 h 612"/>
                    <a:gd name="T62" fmla="*/ 6 w 409"/>
                    <a:gd name="T63" fmla="*/ 8 h 612"/>
                    <a:gd name="T64" fmla="*/ 6 w 409"/>
                    <a:gd name="T65" fmla="*/ 7 h 61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409"/>
                    <a:gd name="T100" fmla="*/ 0 h 612"/>
                    <a:gd name="T101" fmla="*/ 409 w 409"/>
                    <a:gd name="T102" fmla="*/ 612 h 612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409" h="612">
                      <a:moveTo>
                        <a:pt x="371" y="447"/>
                      </a:moveTo>
                      <a:lnTo>
                        <a:pt x="378" y="414"/>
                      </a:lnTo>
                      <a:lnTo>
                        <a:pt x="385" y="382"/>
                      </a:lnTo>
                      <a:lnTo>
                        <a:pt x="391" y="350"/>
                      </a:lnTo>
                      <a:lnTo>
                        <a:pt x="395" y="322"/>
                      </a:lnTo>
                      <a:lnTo>
                        <a:pt x="400" y="295"/>
                      </a:lnTo>
                      <a:lnTo>
                        <a:pt x="402" y="269"/>
                      </a:lnTo>
                      <a:lnTo>
                        <a:pt x="404" y="244"/>
                      </a:lnTo>
                      <a:lnTo>
                        <a:pt x="407" y="221"/>
                      </a:lnTo>
                      <a:lnTo>
                        <a:pt x="408" y="200"/>
                      </a:lnTo>
                      <a:lnTo>
                        <a:pt x="409" y="180"/>
                      </a:lnTo>
                      <a:lnTo>
                        <a:pt x="409" y="160"/>
                      </a:lnTo>
                      <a:lnTo>
                        <a:pt x="408" y="143"/>
                      </a:lnTo>
                      <a:lnTo>
                        <a:pt x="407" y="127"/>
                      </a:lnTo>
                      <a:lnTo>
                        <a:pt x="407" y="112"/>
                      </a:lnTo>
                      <a:lnTo>
                        <a:pt x="404" y="98"/>
                      </a:lnTo>
                      <a:lnTo>
                        <a:pt x="402" y="84"/>
                      </a:lnTo>
                      <a:lnTo>
                        <a:pt x="401" y="73"/>
                      </a:lnTo>
                      <a:lnTo>
                        <a:pt x="399" y="62"/>
                      </a:lnTo>
                      <a:lnTo>
                        <a:pt x="395" y="52"/>
                      </a:lnTo>
                      <a:lnTo>
                        <a:pt x="393" y="44"/>
                      </a:lnTo>
                      <a:lnTo>
                        <a:pt x="391" y="36"/>
                      </a:lnTo>
                      <a:lnTo>
                        <a:pt x="388" y="29"/>
                      </a:lnTo>
                      <a:lnTo>
                        <a:pt x="386" y="23"/>
                      </a:lnTo>
                      <a:lnTo>
                        <a:pt x="383" y="18"/>
                      </a:lnTo>
                      <a:lnTo>
                        <a:pt x="380" y="13"/>
                      </a:lnTo>
                      <a:lnTo>
                        <a:pt x="378" y="9"/>
                      </a:lnTo>
                      <a:lnTo>
                        <a:pt x="376" y="6"/>
                      </a:lnTo>
                      <a:lnTo>
                        <a:pt x="374" y="5"/>
                      </a:lnTo>
                      <a:lnTo>
                        <a:pt x="372" y="3"/>
                      </a:lnTo>
                      <a:lnTo>
                        <a:pt x="372" y="1"/>
                      </a:lnTo>
                      <a:lnTo>
                        <a:pt x="371" y="1"/>
                      </a:lnTo>
                      <a:lnTo>
                        <a:pt x="371" y="0"/>
                      </a:lnTo>
                      <a:lnTo>
                        <a:pt x="0" y="0"/>
                      </a:lnTo>
                      <a:lnTo>
                        <a:pt x="0" y="447"/>
                      </a:lnTo>
                      <a:lnTo>
                        <a:pt x="1" y="448"/>
                      </a:lnTo>
                      <a:lnTo>
                        <a:pt x="3" y="452"/>
                      </a:lnTo>
                      <a:lnTo>
                        <a:pt x="7" y="456"/>
                      </a:lnTo>
                      <a:lnTo>
                        <a:pt x="13" y="462"/>
                      </a:lnTo>
                      <a:lnTo>
                        <a:pt x="18" y="470"/>
                      </a:lnTo>
                      <a:lnTo>
                        <a:pt x="26" y="479"/>
                      </a:lnTo>
                      <a:lnTo>
                        <a:pt x="36" y="489"/>
                      </a:lnTo>
                      <a:lnTo>
                        <a:pt x="46" y="499"/>
                      </a:lnTo>
                      <a:lnTo>
                        <a:pt x="56" y="511"/>
                      </a:lnTo>
                      <a:lnTo>
                        <a:pt x="68" y="522"/>
                      </a:lnTo>
                      <a:lnTo>
                        <a:pt x="82" y="534"/>
                      </a:lnTo>
                      <a:lnTo>
                        <a:pt x="94" y="545"/>
                      </a:lnTo>
                      <a:lnTo>
                        <a:pt x="108" y="557"/>
                      </a:lnTo>
                      <a:lnTo>
                        <a:pt x="123" y="567"/>
                      </a:lnTo>
                      <a:lnTo>
                        <a:pt x="138" y="577"/>
                      </a:lnTo>
                      <a:lnTo>
                        <a:pt x="153" y="587"/>
                      </a:lnTo>
                      <a:lnTo>
                        <a:pt x="169" y="595"/>
                      </a:lnTo>
                      <a:lnTo>
                        <a:pt x="184" y="602"/>
                      </a:lnTo>
                      <a:lnTo>
                        <a:pt x="200" y="607"/>
                      </a:lnTo>
                      <a:lnTo>
                        <a:pt x="215" y="611"/>
                      </a:lnTo>
                      <a:lnTo>
                        <a:pt x="232" y="612"/>
                      </a:lnTo>
                      <a:lnTo>
                        <a:pt x="247" y="612"/>
                      </a:lnTo>
                      <a:lnTo>
                        <a:pt x="262" y="610"/>
                      </a:lnTo>
                      <a:lnTo>
                        <a:pt x="277" y="604"/>
                      </a:lnTo>
                      <a:lnTo>
                        <a:pt x="291" y="596"/>
                      </a:lnTo>
                      <a:lnTo>
                        <a:pt x="305" y="585"/>
                      </a:lnTo>
                      <a:lnTo>
                        <a:pt x="318" y="572"/>
                      </a:lnTo>
                      <a:lnTo>
                        <a:pt x="331" y="554"/>
                      </a:lnTo>
                      <a:lnTo>
                        <a:pt x="342" y="534"/>
                      </a:lnTo>
                      <a:lnTo>
                        <a:pt x="353" y="508"/>
                      </a:lnTo>
                      <a:lnTo>
                        <a:pt x="362" y="481"/>
                      </a:lnTo>
                      <a:lnTo>
                        <a:pt x="371" y="4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" name="Freeform 22"/>
                <p:cNvSpPr>
                  <a:spLocks/>
                </p:cNvSpPr>
                <p:nvPr/>
              </p:nvSpPr>
              <p:spPr bwMode="auto">
                <a:xfrm>
                  <a:off x="3152" y="2086"/>
                  <a:ext cx="22" cy="226"/>
                </a:xfrm>
                <a:custGeom>
                  <a:avLst/>
                  <a:gdLst>
                    <a:gd name="T0" fmla="*/ 1 w 43"/>
                    <a:gd name="T1" fmla="*/ 1 h 451"/>
                    <a:gd name="T2" fmla="*/ 1 w 43"/>
                    <a:gd name="T3" fmla="*/ 1 h 451"/>
                    <a:gd name="T4" fmla="*/ 1 w 43"/>
                    <a:gd name="T5" fmla="*/ 1 h 451"/>
                    <a:gd name="T6" fmla="*/ 1 w 43"/>
                    <a:gd name="T7" fmla="*/ 1 h 451"/>
                    <a:gd name="T8" fmla="*/ 1 w 43"/>
                    <a:gd name="T9" fmla="*/ 1 h 451"/>
                    <a:gd name="T10" fmla="*/ 1 w 43"/>
                    <a:gd name="T11" fmla="*/ 1 h 451"/>
                    <a:gd name="T12" fmla="*/ 1 w 43"/>
                    <a:gd name="T13" fmla="*/ 1 h 451"/>
                    <a:gd name="T14" fmla="*/ 1 w 43"/>
                    <a:gd name="T15" fmla="*/ 2 h 451"/>
                    <a:gd name="T16" fmla="*/ 1 w 43"/>
                    <a:gd name="T17" fmla="*/ 2 h 451"/>
                    <a:gd name="T18" fmla="*/ 1 w 43"/>
                    <a:gd name="T19" fmla="*/ 2 h 451"/>
                    <a:gd name="T20" fmla="*/ 1 w 43"/>
                    <a:gd name="T21" fmla="*/ 3 h 451"/>
                    <a:gd name="T22" fmla="*/ 1 w 43"/>
                    <a:gd name="T23" fmla="*/ 3 h 451"/>
                    <a:gd name="T24" fmla="*/ 1 w 43"/>
                    <a:gd name="T25" fmla="*/ 4 h 451"/>
                    <a:gd name="T26" fmla="*/ 1 w 43"/>
                    <a:gd name="T27" fmla="*/ 5 h 451"/>
                    <a:gd name="T28" fmla="*/ 1 w 43"/>
                    <a:gd name="T29" fmla="*/ 6 h 451"/>
                    <a:gd name="T30" fmla="*/ 1 w 43"/>
                    <a:gd name="T31" fmla="*/ 6 h 451"/>
                    <a:gd name="T32" fmla="*/ 0 w 43"/>
                    <a:gd name="T33" fmla="*/ 8 h 451"/>
                    <a:gd name="T34" fmla="*/ 1 w 43"/>
                    <a:gd name="T35" fmla="*/ 7 h 451"/>
                    <a:gd name="T36" fmla="*/ 1 w 43"/>
                    <a:gd name="T37" fmla="*/ 6 h 451"/>
                    <a:gd name="T38" fmla="*/ 1 w 43"/>
                    <a:gd name="T39" fmla="*/ 5 h 451"/>
                    <a:gd name="T40" fmla="*/ 1 w 43"/>
                    <a:gd name="T41" fmla="*/ 4 h 451"/>
                    <a:gd name="T42" fmla="*/ 1 w 43"/>
                    <a:gd name="T43" fmla="*/ 4 h 451"/>
                    <a:gd name="T44" fmla="*/ 1 w 43"/>
                    <a:gd name="T45" fmla="*/ 3 h 451"/>
                    <a:gd name="T46" fmla="*/ 1 w 43"/>
                    <a:gd name="T47" fmla="*/ 3 h 451"/>
                    <a:gd name="T48" fmla="*/ 1 w 43"/>
                    <a:gd name="T49" fmla="*/ 2 h 451"/>
                    <a:gd name="T50" fmla="*/ 1 w 43"/>
                    <a:gd name="T51" fmla="*/ 2 h 451"/>
                    <a:gd name="T52" fmla="*/ 1 w 43"/>
                    <a:gd name="T53" fmla="*/ 1 h 451"/>
                    <a:gd name="T54" fmla="*/ 1 w 43"/>
                    <a:gd name="T55" fmla="*/ 1 h 451"/>
                    <a:gd name="T56" fmla="*/ 1 w 43"/>
                    <a:gd name="T57" fmla="*/ 1 h 451"/>
                    <a:gd name="T58" fmla="*/ 1 w 43"/>
                    <a:gd name="T59" fmla="*/ 1 h 451"/>
                    <a:gd name="T60" fmla="*/ 1 w 43"/>
                    <a:gd name="T61" fmla="*/ 1 h 451"/>
                    <a:gd name="T62" fmla="*/ 1 w 43"/>
                    <a:gd name="T63" fmla="*/ 1 h 451"/>
                    <a:gd name="T64" fmla="*/ 1 w 43"/>
                    <a:gd name="T65" fmla="*/ 1 h 451"/>
                    <a:gd name="T66" fmla="*/ 1 w 43"/>
                    <a:gd name="T67" fmla="*/ 0 h 451"/>
                    <a:gd name="T68" fmla="*/ 1 w 43"/>
                    <a:gd name="T69" fmla="*/ 0 h 451"/>
                    <a:gd name="T70" fmla="*/ 1 w 43"/>
                    <a:gd name="T71" fmla="*/ 1 h 451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43"/>
                    <a:gd name="T109" fmla="*/ 0 h 451"/>
                    <a:gd name="T110" fmla="*/ 43 w 43"/>
                    <a:gd name="T111" fmla="*/ 451 h 451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43" h="451">
                      <a:moveTo>
                        <a:pt x="3" y="7"/>
                      </a:move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2" y="8"/>
                      </a:lnTo>
                      <a:lnTo>
                        <a:pt x="4" y="9"/>
                      </a:lnTo>
                      <a:lnTo>
                        <a:pt x="5" y="11"/>
                      </a:lnTo>
                      <a:lnTo>
                        <a:pt x="8" y="15"/>
                      </a:lnTo>
                      <a:lnTo>
                        <a:pt x="10" y="18"/>
                      </a:lnTo>
                      <a:lnTo>
                        <a:pt x="12" y="23"/>
                      </a:lnTo>
                      <a:lnTo>
                        <a:pt x="15" y="27"/>
                      </a:lnTo>
                      <a:lnTo>
                        <a:pt x="17" y="33"/>
                      </a:lnTo>
                      <a:lnTo>
                        <a:pt x="19" y="40"/>
                      </a:lnTo>
                      <a:lnTo>
                        <a:pt x="23" y="48"/>
                      </a:lnTo>
                      <a:lnTo>
                        <a:pt x="25" y="56"/>
                      </a:lnTo>
                      <a:lnTo>
                        <a:pt x="27" y="67"/>
                      </a:lnTo>
                      <a:lnTo>
                        <a:pt x="29" y="77"/>
                      </a:lnTo>
                      <a:lnTo>
                        <a:pt x="32" y="88"/>
                      </a:lnTo>
                      <a:lnTo>
                        <a:pt x="33" y="101"/>
                      </a:lnTo>
                      <a:lnTo>
                        <a:pt x="35" y="115"/>
                      </a:lnTo>
                      <a:lnTo>
                        <a:pt x="36" y="130"/>
                      </a:lnTo>
                      <a:lnTo>
                        <a:pt x="36" y="146"/>
                      </a:lnTo>
                      <a:lnTo>
                        <a:pt x="38" y="163"/>
                      </a:lnTo>
                      <a:lnTo>
                        <a:pt x="38" y="183"/>
                      </a:lnTo>
                      <a:lnTo>
                        <a:pt x="36" y="203"/>
                      </a:lnTo>
                      <a:lnTo>
                        <a:pt x="35" y="224"/>
                      </a:lnTo>
                      <a:lnTo>
                        <a:pt x="34" y="246"/>
                      </a:lnTo>
                      <a:lnTo>
                        <a:pt x="32" y="272"/>
                      </a:lnTo>
                      <a:lnTo>
                        <a:pt x="28" y="297"/>
                      </a:lnTo>
                      <a:lnTo>
                        <a:pt x="24" y="325"/>
                      </a:lnTo>
                      <a:lnTo>
                        <a:pt x="19" y="353"/>
                      </a:lnTo>
                      <a:lnTo>
                        <a:pt x="13" y="383"/>
                      </a:lnTo>
                      <a:lnTo>
                        <a:pt x="6" y="416"/>
                      </a:lnTo>
                      <a:lnTo>
                        <a:pt x="0" y="449"/>
                      </a:lnTo>
                      <a:lnTo>
                        <a:pt x="6" y="451"/>
                      </a:lnTo>
                      <a:lnTo>
                        <a:pt x="13" y="417"/>
                      </a:lnTo>
                      <a:lnTo>
                        <a:pt x="20" y="385"/>
                      </a:lnTo>
                      <a:lnTo>
                        <a:pt x="26" y="355"/>
                      </a:lnTo>
                      <a:lnTo>
                        <a:pt x="31" y="325"/>
                      </a:lnTo>
                      <a:lnTo>
                        <a:pt x="34" y="298"/>
                      </a:lnTo>
                      <a:lnTo>
                        <a:pt x="38" y="272"/>
                      </a:lnTo>
                      <a:lnTo>
                        <a:pt x="40" y="247"/>
                      </a:lnTo>
                      <a:lnTo>
                        <a:pt x="42" y="224"/>
                      </a:lnTo>
                      <a:lnTo>
                        <a:pt x="43" y="203"/>
                      </a:lnTo>
                      <a:lnTo>
                        <a:pt x="43" y="183"/>
                      </a:lnTo>
                      <a:lnTo>
                        <a:pt x="43" y="163"/>
                      </a:lnTo>
                      <a:lnTo>
                        <a:pt x="43" y="146"/>
                      </a:lnTo>
                      <a:lnTo>
                        <a:pt x="42" y="130"/>
                      </a:lnTo>
                      <a:lnTo>
                        <a:pt x="41" y="114"/>
                      </a:lnTo>
                      <a:lnTo>
                        <a:pt x="40" y="100"/>
                      </a:lnTo>
                      <a:lnTo>
                        <a:pt x="38" y="87"/>
                      </a:lnTo>
                      <a:lnTo>
                        <a:pt x="36" y="76"/>
                      </a:lnTo>
                      <a:lnTo>
                        <a:pt x="34" y="64"/>
                      </a:lnTo>
                      <a:lnTo>
                        <a:pt x="31" y="55"/>
                      </a:lnTo>
                      <a:lnTo>
                        <a:pt x="28" y="46"/>
                      </a:lnTo>
                      <a:lnTo>
                        <a:pt x="26" y="38"/>
                      </a:lnTo>
                      <a:lnTo>
                        <a:pt x="23" y="31"/>
                      </a:lnTo>
                      <a:lnTo>
                        <a:pt x="20" y="25"/>
                      </a:lnTo>
                      <a:lnTo>
                        <a:pt x="18" y="19"/>
                      </a:lnTo>
                      <a:lnTo>
                        <a:pt x="16" y="15"/>
                      </a:lnTo>
                      <a:lnTo>
                        <a:pt x="13" y="11"/>
                      </a:lnTo>
                      <a:lnTo>
                        <a:pt x="11" y="8"/>
                      </a:lnTo>
                      <a:lnTo>
                        <a:pt x="9" y="6"/>
                      </a:lnTo>
                      <a:lnTo>
                        <a:pt x="6" y="3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5" y="1"/>
                      </a:lnTo>
                      <a:lnTo>
                        <a:pt x="3" y="0"/>
                      </a:lnTo>
                      <a:lnTo>
                        <a:pt x="5" y="1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3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5" name="Freeform 23"/>
                <p:cNvSpPr>
                  <a:spLocks/>
                </p:cNvSpPr>
                <p:nvPr/>
              </p:nvSpPr>
              <p:spPr bwMode="auto">
                <a:xfrm>
                  <a:off x="2967" y="2086"/>
                  <a:ext cx="187" cy="3"/>
                </a:xfrm>
                <a:custGeom>
                  <a:avLst/>
                  <a:gdLst>
                    <a:gd name="T0" fmla="*/ 1 w 374"/>
                    <a:gd name="T1" fmla="*/ 0 h 7"/>
                    <a:gd name="T2" fmla="*/ 1 w 374"/>
                    <a:gd name="T3" fmla="*/ 0 h 7"/>
                    <a:gd name="T4" fmla="*/ 6 w 374"/>
                    <a:gd name="T5" fmla="*/ 0 h 7"/>
                    <a:gd name="T6" fmla="*/ 6 w 374"/>
                    <a:gd name="T7" fmla="*/ 0 h 7"/>
                    <a:gd name="T8" fmla="*/ 1 w 374"/>
                    <a:gd name="T9" fmla="*/ 0 h 7"/>
                    <a:gd name="T10" fmla="*/ 0 w 374"/>
                    <a:gd name="T11" fmla="*/ 0 h 7"/>
                    <a:gd name="T12" fmla="*/ 1 w 374"/>
                    <a:gd name="T13" fmla="*/ 0 h 7"/>
                    <a:gd name="T14" fmla="*/ 0 w 374"/>
                    <a:gd name="T15" fmla="*/ 0 h 7"/>
                    <a:gd name="T16" fmla="*/ 0 w 374"/>
                    <a:gd name="T17" fmla="*/ 0 h 7"/>
                    <a:gd name="T18" fmla="*/ 1 w 374"/>
                    <a:gd name="T19" fmla="*/ 0 h 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74"/>
                    <a:gd name="T31" fmla="*/ 0 h 7"/>
                    <a:gd name="T32" fmla="*/ 374 w 374"/>
                    <a:gd name="T33" fmla="*/ 7 h 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74" h="7">
                      <a:moveTo>
                        <a:pt x="6" y="3"/>
                      </a:moveTo>
                      <a:lnTo>
                        <a:pt x="3" y="7"/>
                      </a:lnTo>
                      <a:lnTo>
                        <a:pt x="374" y="7"/>
                      </a:lnTo>
                      <a:lnTo>
                        <a:pt x="374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6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6" name="Freeform 24"/>
                <p:cNvSpPr>
                  <a:spLocks/>
                </p:cNvSpPr>
                <p:nvPr/>
              </p:nvSpPr>
              <p:spPr bwMode="auto">
                <a:xfrm>
                  <a:off x="2967" y="2088"/>
                  <a:ext cx="3" cy="224"/>
                </a:xfrm>
                <a:custGeom>
                  <a:avLst/>
                  <a:gdLst>
                    <a:gd name="T0" fmla="*/ 1 w 6"/>
                    <a:gd name="T1" fmla="*/ 6 h 450"/>
                    <a:gd name="T2" fmla="*/ 1 w 6"/>
                    <a:gd name="T3" fmla="*/ 6 h 450"/>
                    <a:gd name="T4" fmla="*/ 1 w 6"/>
                    <a:gd name="T5" fmla="*/ 0 h 450"/>
                    <a:gd name="T6" fmla="*/ 0 w 6"/>
                    <a:gd name="T7" fmla="*/ 0 h 450"/>
                    <a:gd name="T8" fmla="*/ 0 w 6"/>
                    <a:gd name="T9" fmla="*/ 6 h 450"/>
                    <a:gd name="T10" fmla="*/ 0 w 6"/>
                    <a:gd name="T11" fmla="*/ 7 h 450"/>
                    <a:gd name="T12" fmla="*/ 0 w 6"/>
                    <a:gd name="T13" fmla="*/ 6 h 450"/>
                    <a:gd name="T14" fmla="*/ 0 w 6"/>
                    <a:gd name="T15" fmla="*/ 6 h 450"/>
                    <a:gd name="T16" fmla="*/ 0 w 6"/>
                    <a:gd name="T17" fmla="*/ 7 h 450"/>
                    <a:gd name="T18" fmla="*/ 1 w 6"/>
                    <a:gd name="T19" fmla="*/ 6 h 45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450"/>
                    <a:gd name="T32" fmla="*/ 6 w 6"/>
                    <a:gd name="T33" fmla="*/ 450 h 45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450">
                      <a:moveTo>
                        <a:pt x="5" y="446"/>
                      </a:moveTo>
                      <a:lnTo>
                        <a:pt x="6" y="44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447"/>
                      </a:lnTo>
                      <a:lnTo>
                        <a:pt x="0" y="450"/>
                      </a:lnTo>
                      <a:lnTo>
                        <a:pt x="0" y="447"/>
                      </a:lnTo>
                      <a:lnTo>
                        <a:pt x="0" y="448"/>
                      </a:lnTo>
                      <a:lnTo>
                        <a:pt x="0" y="450"/>
                      </a:lnTo>
                      <a:lnTo>
                        <a:pt x="5" y="4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7" name="Freeform 25"/>
                <p:cNvSpPr>
                  <a:spLocks/>
                </p:cNvSpPr>
                <p:nvPr/>
              </p:nvSpPr>
              <p:spPr bwMode="auto">
                <a:xfrm>
                  <a:off x="2967" y="2311"/>
                  <a:ext cx="189" cy="84"/>
                </a:xfrm>
                <a:custGeom>
                  <a:avLst/>
                  <a:gdLst>
                    <a:gd name="T0" fmla="*/ 6 w 377"/>
                    <a:gd name="T1" fmla="*/ 0 h 169"/>
                    <a:gd name="T2" fmla="*/ 6 w 377"/>
                    <a:gd name="T3" fmla="*/ 0 h 169"/>
                    <a:gd name="T4" fmla="*/ 6 w 377"/>
                    <a:gd name="T5" fmla="*/ 1 h 169"/>
                    <a:gd name="T6" fmla="*/ 5 w 377"/>
                    <a:gd name="T7" fmla="*/ 2 h 169"/>
                    <a:gd name="T8" fmla="*/ 5 w 377"/>
                    <a:gd name="T9" fmla="*/ 2 h 169"/>
                    <a:gd name="T10" fmla="*/ 4 w 377"/>
                    <a:gd name="T11" fmla="*/ 2 h 169"/>
                    <a:gd name="T12" fmla="*/ 4 w 377"/>
                    <a:gd name="T13" fmla="*/ 2 h 169"/>
                    <a:gd name="T14" fmla="*/ 3 w 377"/>
                    <a:gd name="T15" fmla="*/ 2 h 169"/>
                    <a:gd name="T16" fmla="*/ 3 w 377"/>
                    <a:gd name="T17" fmla="*/ 2 h 169"/>
                    <a:gd name="T18" fmla="*/ 3 w 377"/>
                    <a:gd name="T19" fmla="*/ 1 h 169"/>
                    <a:gd name="T20" fmla="*/ 2 w 377"/>
                    <a:gd name="T21" fmla="*/ 1 h 169"/>
                    <a:gd name="T22" fmla="*/ 2 w 377"/>
                    <a:gd name="T23" fmla="*/ 1 h 169"/>
                    <a:gd name="T24" fmla="*/ 1 w 377"/>
                    <a:gd name="T25" fmla="*/ 0 h 169"/>
                    <a:gd name="T26" fmla="*/ 1 w 377"/>
                    <a:gd name="T27" fmla="*/ 0 h 169"/>
                    <a:gd name="T28" fmla="*/ 1 w 377"/>
                    <a:gd name="T29" fmla="*/ 0 h 169"/>
                    <a:gd name="T30" fmla="*/ 1 w 377"/>
                    <a:gd name="T31" fmla="*/ 0 h 169"/>
                    <a:gd name="T32" fmla="*/ 1 w 377"/>
                    <a:gd name="T33" fmla="*/ 0 h 169"/>
                    <a:gd name="T34" fmla="*/ 1 w 377"/>
                    <a:gd name="T35" fmla="*/ 0 h 169"/>
                    <a:gd name="T36" fmla="*/ 1 w 377"/>
                    <a:gd name="T37" fmla="*/ 0 h 169"/>
                    <a:gd name="T38" fmla="*/ 1 w 377"/>
                    <a:gd name="T39" fmla="*/ 0 h 169"/>
                    <a:gd name="T40" fmla="*/ 1 w 377"/>
                    <a:gd name="T41" fmla="*/ 0 h 169"/>
                    <a:gd name="T42" fmla="*/ 1 w 377"/>
                    <a:gd name="T43" fmla="*/ 1 h 169"/>
                    <a:gd name="T44" fmla="*/ 2 w 377"/>
                    <a:gd name="T45" fmla="*/ 1 h 169"/>
                    <a:gd name="T46" fmla="*/ 2 w 377"/>
                    <a:gd name="T47" fmla="*/ 1 h 169"/>
                    <a:gd name="T48" fmla="*/ 3 w 377"/>
                    <a:gd name="T49" fmla="*/ 2 h 169"/>
                    <a:gd name="T50" fmla="*/ 3 w 377"/>
                    <a:gd name="T51" fmla="*/ 2 h 169"/>
                    <a:gd name="T52" fmla="*/ 4 w 377"/>
                    <a:gd name="T53" fmla="*/ 2 h 169"/>
                    <a:gd name="T54" fmla="*/ 4 w 377"/>
                    <a:gd name="T55" fmla="*/ 2 h 169"/>
                    <a:gd name="T56" fmla="*/ 5 w 377"/>
                    <a:gd name="T57" fmla="*/ 2 h 169"/>
                    <a:gd name="T58" fmla="*/ 5 w 377"/>
                    <a:gd name="T59" fmla="*/ 2 h 169"/>
                    <a:gd name="T60" fmla="*/ 6 w 377"/>
                    <a:gd name="T61" fmla="*/ 1 h 169"/>
                    <a:gd name="T62" fmla="*/ 6 w 377"/>
                    <a:gd name="T63" fmla="*/ 1 h 169"/>
                    <a:gd name="T64" fmla="*/ 6 w 377"/>
                    <a:gd name="T65" fmla="*/ 0 h 169"/>
                    <a:gd name="T66" fmla="*/ 6 w 377"/>
                    <a:gd name="T67" fmla="*/ 0 h 169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377"/>
                    <a:gd name="T103" fmla="*/ 0 h 169"/>
                    <a:gd name="T104" fmla="*/ 377 w 377"/>
                    <a:gd name="T105" fmla="*/ 169 h 169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377" h="169">
                      <a:moveTo>
                        <a:pt x="371" y="0"/>
                      </a:moveTo>
                      <a:lnTo>
                        <a:pt x="371" y="0"/>
                      </a:lnTo>
                      <a:lnTo>
                        <a:pt x="361" y="33"/>
                      </a:lnTo>
                      <a:lnTo>
                        <a:pt x="352" y="62"/>
                      </a:lnTo>
                      <a:lnTo>
                        <a:pt x="342" y="85"/>
                      </a:lnTo>
                      <a:lnTo>
                        <a:pt x="330" y="106"/>
                      </a:lnTo>
                      <a:lnTo>
                        <a:pt x="319" y="123"/>
                      </a:lnTo>
                      <a:lnTo>
                        <a:pt x="306" y="137"/>
                      </a:lnTo>
                      <a:lnTo>
                        <a:pt x="292" y="148"/>
                      </a:lnTo>
                      <a:lnTo>
                        <a:pt x="278" y="156"/>
                      </a:lnTo>
                      <a:lnTo>
                        <a:pt x="265" y="160"/>
                      </a:lnTo>
                      <a:lnTo>
                        <a:pt x="250" y="163"/>
                      </a:lnTo>
                      <a:lnTo>
                        <a:pt x="235" y="164"/>
                      </a:lnTo>
                      <a:lnTo>
                        <a:pt x="220" y="161"/>
                      </a:lnTo>
                      <a:lnTo>
                        <a:pt x="205" y="158"/>
                      </a:lnTo>
                      <a:lnTo>
                        <a:pt x="188" y="152"/>
                      </a:lnTo>
                      <a:lnTo>
                        <a:pt x="174" y="146"/>
                      </a:lnTo>
                      <a:lnTo>
                        <a:pt x="157" y="138"/>
                      </a:lnTo>
                      <a:lnTo>
                        <a:pt x="142" y="129"/>
                      </a:lnTo>
                      <a:lnTo>
                        <a:pt x="129" y="119"/>
                      </a:lnTo>
                      <a:lnTo>
                        <a:pt x="114" y="108"/>
                      </a:lnTo>
                      <a:lnTo>
                        <a:pt x="100" y="97"/>
                      </a:lnTo>
                      <a:lnTo>
                        <a:pt x="87" y="85"/>
                      </a:lnTo>
                      <a:lnTo>
                        <a:pt x="73" y="74"/>
                      </a:lnTo>
                      <a:lnTo>
                        <a:pt x="62" y="62"/>
                      </a:lnTo>
                      <a:lnTo>
                        <a:pt x="51" y="51"/>
                      </a:lnTo>
                      <a:lnTo>
                        <a:pt x="41" y="40"/>
                      </a:lnTo>
                      <a:lnTo>
                        <a:pt x="32" y="31"/>
                      </a:lnTo>
                      <a:lnTo>
                        <a:pt x="24" y="22"/>
                      </a:lnTo>
                      <a:lnTo>
                        <a:pt x="18" y="15"/>
                      </a:lnTo>
                      <a:lnTo>
                        <a:pt x="12" y="8"/>
                      </a:lnTo>
                      <a:lnTo>
                        <a:pt x="9" y="4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0" y="4"/>
                      </a:lnTo>
                      <a:lnTo>
                        <a:pt x="1" y="5"/>
                      </a:lnTo>
                      <a:lnTo>
                        <a:pt x="3" y="7"/>
                      </a:lnTo>
                      <a:lnTo>
                        <a:pt x="8" y="12"/>
                      </a:lnTo>
                      <a:lnTo>
                        <a:pt x="13" y="19"/>
                      </a:lnTo>
                      <a:lnTo>
                        <a:pt x="19" y="27"/>
                      </a:lnTo>
                      <a:lnTo>
                        <a:pt x="27" y="36"/>
                      </a:lnTo>
                      <a:lnTo>
                        <a:pt x="36" y="45"/>
                      </a:lnTo>
                      <a:lnTo>
                        <a:pt x="47" y="55"/>
                      </a:lnTo>
                      <a:lnTo>
                        <a:pt x="57" y="67"/>
                      </a:lnTo>
                      <a:lnTo>
                        <a:pt x="69" y="78"/>
                      </a:lnTo>
                      <a:lnTo>
                        <a:pt x="82" y="90"/>
                      </a:lnTo>
                      <a:lnTo>
                        <a:pt x="96" y="101"/>
                      </a:lnTo>
                      <a:lnTo>
                        <a:pt x="110" y="113"/>
                      </a:lnTo>
                      <a:lnTo>
                        <a:pt x="124" y="124"/>
                      </a:lnTo>
                      <a:lnTo>
                        <a:pt x="139" y="134"/>
                      </a:lnTo>
                      <a:lnTo>
                        <a:pt x="155" y="143"/>
                      </a:lnTo>
                      <a:lnTo>
                        <a:pt x="170" y="152"/>
                      </a:lnTo>
                      <a:lnTo>
                        <a:pt x="186" y="159"/>
                      </a:lnTo>
                      <a:lnTo>
                        <a:pt x="202" y="164"/>
                      </a:lnTo>
                      <a:lnTo>
                        <a:pt x="218" y="168"/>
                      </a:lnTo>
                      <a:lnTo>
                        <a:pt x="235" y="169"/>
                      </a:lnTo>
                      <a:lnTo>
                        <a:pt x="251" y="168"/>
                      </a:lnTo>
                      <a:lnTo>
                        <a:pt x="266" y="166"/>
                      </a:lnTo>
                      <a:lnTo>
                        <a:pt x="281" y="161"/>
                      </a:lnTo>
                      <a:lnTo>
                        <a:pt x="296" y="153"/>
                      </a:lnTo>
                      <a:lnTo>
                        <a:pt x="311" y="142"/>
                      </a:lnTo>
                      <a:lnTo>
                        <a:pt x="323" y="127"/>
                      </a:lnTo>
                      <a:lnTo>
                        <a:pt x="336" y="110"/>
                      </a:lnTo>
                      <a:lnTo>
                        <a:pt x="347" y="89"/>
                      </a:lnTo>
                      <a:lnTo>
                        <a:pt x="359" y="63"/>
                      </a:lnTo>
                      <a:lnTo>
                        <a:pt x="368" y="35"/>
                      </a:lnTo>
                      <a:lnTo>
                        <a:pt x="377" y="2"/>
                      </a:lnTo>
                      <a:lnTo>
                        <a:pt x="37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" name="Freeform 26"/>
                <p:cNvSpPr>
                  <a:spLocks/>
                </p:cNvSpPr>
                <p:nvPr/>
              </p:nvSpPr>
              <p:spPr bwMode="auto">
                <a:xfrm>
                  <a:off x="3073" y="3707"/>
                  <a:ext cx="279" cy="223"/>
                </a:xfrm>
                <a:custGeom>
                  <a:avLst/>
                  <a:gdLst>
                    <a:gd name="T0" fmla="*/ 1 w 558"/>
                    <a:gd name="T1" fmla="*/ 3 h 447"/>
                    <a:gd name="T2" fmla="*/ 1 w 558"/>
                    <a:gd name="T3" fmla="*/ 3 h 447"/>
                    <a:gd name="T4" fmla="*/ 1 w 558"/>
                    <a:gd name="T5" fmla="*/ 3 h 447"/>
                    <a:gd name="T6" fmla="*/ 1 w 558"/>
                    <a:gd name="T7" fmla="*/ 3 h 447"/>
                    <a:gd name="T8" fmla="*/ 1 w 558"/>
                    <a:gd name="T9" fmla="*/ 3 h 447"/>
                    <a:gd name="T10" fmla="*/ 1 w 558"/>
                    <a:gd name="T11" fmla="*/ 4 h 447"/>
                    <a:gd name="T12" fmla="*/ 1 w 558"/>
                    <a:gd name="T13" fmla="*/ 4 h 447"/>
                    <a:gd name="T14" fmla="*/ 1 w 558"/>
                    <a:gd name="T15" fmla="*/ 4 h 447"/>
                    <a:gd name="T16" fmla="*/ 2 w 558"/>
                    <a:gd name="T17" fmla="*/ 4 h 447"/>
                    <a:gd name="T18" fmla="*/ 2 w 558"/>
                    <a:gd name="T19" fmla="*/ 4 h 447"/>
                    <a:gd name="T20" fmla="*/ 3 w 558"/>
                    <a:gd name="T21" fmla="*/ 5 h 447"/>
                    <a:gd name="T22" fmla="*/ 3 w 558"/>
                    <a:gd name="T23" fmla="*/ 5 h 447"/>
                    <a:gd name="T24" fmla="*/ 3 w 558"/>
                    <a:gd name="T25" fmla="*/ 5 h 447"/>
                    <a:gd name="T26" fmla="*/ 4 w 558"/>
                    <a:gd name="T27" fmla="*/ 6 h 447"/>
                    <a:gd name="T28" fmla="*/ 4 w 558"/>
                    <a:gd name="T29" fmla="*/ 6 h 447"/>
                    <a:gd name="T30" fmla="*/ 4 w 558"/>
                    <a:gd name="T31" fmla="*/ 6 h 447"/>
                    <a:gd name="T32" fmla="*/ 5 w 558"/>
                    <a:gd name="T33" fmla="*/ 6 h 447"/>
                    <a:gd name="T34" fmla="*/ 5 w 558"/>
                    <a:gd name="T35" fmla="*/ 6 h 447"/>
                    <a:gd name="T36" fmla="*/ 6 w 558"/>
                    <a:gd name="T37" fmla="*/ 6 h 447"/>
                    <a:gd name="T38" fmla="*/ 6 w 558"/>
                    <a:gd name="T39" fmla="*/ 6 h 447"/>
                    <a:gd name="T40" fmla="*/ 7 w 558"/>
                    <a:gd name="T41" fmla="*/ 6 h 447"/>
                    <a:gd name="T42" fmla="*/ 7 w 558"/>
                    <a:gd name="T43" fmla="*/ 6 h 447"/>
                    <a:gd name="T44" fmla="*/ 9 w 558"/>
                    <a:gd name="T45" fmla="*/ 6 h 447"/>
                    <a:gd name="T46" fmla="*/ 9 w 558"/>
                    <a:gd name="T47" fmla="*/ 6 h 447"/>
                    <a:gd name="T48" fmla="*/ 9 w 558"/>
                    <a:gd name="T49" fmla="*/ 6 h 447"/>
                    <a:gd name="T50" fmla="*/ 9 w 558"/>
                    <a:gd name="T51" fmla="*/ 6 h 447"/>
                    <a:gd name="T52" fmla="*/ 9 w 558"/>
                    <a:gd name="T53" fmla="*/ 5 h 447"/>
                    <a:gd name="T54" fmla="*/ 9 w 558"/>
                    <a:gd name="T55" fmla="*/ 5 h 447"/>
                    <a:gd name="T56" fmla="*/ 9 w 558"/>
                    <a:gd name="T57" fmla="*/ 5 h 447"/>
                    <a:gd name="T58" fmla="*/ 9 w 558"/>
                    <a:gd name="T59" fmla="*/ 4 h 447"/>
                    <a:gd name="T60" fmla="*/ 7 w 558"/>
                    <a:gd name="T61" fmla="*/ 4 h 447"/>
                    <a:gd name="T62" fmla="*/ 7 w 558"/>
                    <a:gd name="T63" fmla="*/ 4 h 447"/>
                    <a:gd name="T64" fmla="*/ 7 w 558"/>
                    <a:gd name="T65" fmla="*/ 4 h 447"/>
                    <a:gd name="T66" fmla="*/ 7 w 558"/>
                    <a:gd name="T67" fmla="*/ 4 h 447"/>
                    <a:gd name="T68" fmla="*/ 6 w 558"/>
                    <a:gd name="T69" fmla="*/ 4 h 447"/>
                    <a:gd name="T70" fmla="*/ 6 w 558"/>
                    <a:gd name="T71" fmla="*/ 3 h 447"/>
                    <a:gd name="T72" fmla="*/ 6 w 558"/>
                    <a:gd name="T73" fmla="*/ 3 h 447"/>
                    <a:gd name="T74" fmla="*/ 5 w 558"/>
                    <a:gd name="T75" fmla="*/ 2 h 447"/>
                    <a:gd name="T76" fmla="*/ 5 w 558"/>
                    <a:gd name="T77" fmla="*/ 2 h 447"/>
                    <a:gd name="T78" fmla="*/ 5 w 558"/>
                    <a:gd name="T79" fmla="*/ 2 h 447"/>
                    <a:gd name="T80" fmla="*/ 5 w 558"/>
                    <a:gd name="T81" fmla="*/ 1 h 447"/>
                    <a:gd name="T82" fmla="*/ 5 w 558"/>
                    <a:gd name="T83" fmla="*/ 1 h 447"/>
                    <a:gd name="T84" fmla="*/ 5 w 558"/>
                    <a:gd name="T85" fmla="*/ 1 h 447"/>
                    <a:gd name="T86" fmla="*/ 1 w 558"/>
                    <a:gd name="T87" fmla="*/ 0 h 447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558"/>
                    <a:gd name="T133" fmla="*/ 0 h 447"/>
                    <a:gd name="T134" fmla="*/ 558 w 558"/>
                    <a:gd name="T135" fmla="*/ 447 h 447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558" h="447">
                      <a:moveTo>
                        <a:pt x="53" y="0"/>
                      </a:moveTo>
                      <a:lnTo>
                        <a:pt x="0" y="110"/>
                      </a:lnTo>
                      <a:lnTo>
                        <a:pt x="11" y="218"/>
                      </a:lnTo>
                      <a:lnTo>
                        <a:pt x="12" y="218"/>
                      </a:lnTo>
                      <a:lnTo>
                        <a:pt x="13" y="220"/>
                      </a:lnTo>
                      <a:lnTo>
                        <a:pt x="16" y="221"/>
                      </a:lnTo>
                      <a:lnTo>
                        <a:pt x="19" y="223"/>
                      </a:lnTo>
                      <a:lnTo>
                        <a:pt x="24" y="227"/>
                      </a:lnTo>
                      <a:lnTo>
                        <a:pt x="28" y="229"/>
                      </a:lnTo>
                      <a:lnTo>
                        <a:pt x="33" y="232"/>
                      </a:lnTo>
                      <a:lnTo>
                        <a:pt x="39" y="236"/>
                      </a:lnTo>
                      <a:lnTo>
                        <a:pt x="46" y="239"/>
                      </a:lnTo>
                      <a:lnTo>
                        <a:pt x="53" y="243"/>
                      </a:lnTo>
                      <a:lnTo>
                        <a:pt x="59" y="246"/>
                      </a:lnTo>
                      <a:lnTo>
                        <a:pt x="66" y="248"/>
                      </a:lnTo>
                      <a:lnTo>
                        <a:pt x="73" y="252"/>
                      </a:lnTo>
                      <a:lnTo>
                        <a:pt x="80" y="255"/>
                      </a:lnTo>
                      <a:lnTo>
                        <a:pt x="88" y="258"/>
                      </a:lnTo>
                      <a:lnTo>
                        <a:pt x="95" y="259"/>
                      </a:lnTo>
                      <a:lnTo>
                        <a:pt x="107" y="261"/>
                      </a:lnTo>
                      <a:lnTo>
                        <a:pt x="114" y="262"/>
                      </a:lnTo>
                      <a:lnTo>
                        <a:pt x="118" y="265"/>
                      </a:lnTo>
                      <a:lnTo>
                        <a:pt x="122" y="266"/>
                      </a:lnTo>
                      <a:lnTo>
                        <a:pt x="126" y="267"/>
                      </a:lnTo>
                      <a:lnTo>
                        <a:pt x="132" y="271"/>
                      </a:lnTo>
                      <a:lnTo>
                        <a:pt x="141" y="276"/>
                      </a:lnTo>
                      <a:lnTo>
                        <a:pt x="156" y="285"/>
                      </a:lnTo>
                      <a:lnTo>
                        <a:pt x="164" y="290"/>
                      </a:lnTo>
                      <a:lnTo>
                        <a:pt x="172" y="296"/>
                      </a:lnTo>
                      <a:lnTo>
                        <a:pt x="180" y="301"/>
                      </a:lnTo>
                      <a:lnTo>
                        <a:pt x="188" y="308"/>
                      </a:lnTo>
                      <a:lnTo>
                        <a:pt x="197" y="315"/>
                      </a:lnTo>
                      <a:lnTo>
                        <a:pt x="203" y="323"/>
                      </a:lnTo>
                      <a:lnTo>
                        <a:pt x="210" y="330"/>
                      </a:lnTo>
                      <a:lnTo>
                        <a:pt x="217" y="338"/>
                      </a:lnTo>
                      <a:lnTo>
                        <a:pt x="224" y="345"/>
                      </a:lnTo>
                      <a:lnTo>
                        <a:pt x="230" y="352"/>
                      </a:lnTo>
                      <a:lnTo>
                        <a:pt x="237" y="359"/>
                      </a:lnTo>
                      <a:lnTo>
                        <a:pt x="243" y="366"/>
                      </a:lnTo>
                      <a:lnTo>
                        <a:pt x="248" y="373"/>
                      </a:lnTo>
                      <a:lnTo>
                        <a:pt x="253" y="379"/>
                      </a:lnTo>
                      <a:lnTo>
                        <a:pt x="258" y="384"/>
                      </a:lnTo>
                      <a:lnTo>
                        <a:pt x="262" y="389"/>
                      </a:lnTo>
                      <a:lnTo>
                        <a:pt x="267" y="392"/>
                      </a:lnTo>
                      <a:lnTo>
                        <a:pt x="274" y="397"/>
                      </a:lnTo>
                      <a:lnTo>
                        <a:pt x="281" y="402"/>
                      </a:lnTo>
                      <a:lnTo>
                        <a:pt x="290" y="406"/>
                      </a:lnTo>
                      <a:lnTo>
                        <a:pt x="299" y="410"/>
                      </a:lnTo>
                      <a:lnTo>
                        <a:pt x="308" y="414"/>
                      </a:lnTo>
                      <a:lnTo>
                        <a:pt x="320" y="419"/>
                      </a:lnTo>
                      <a:lnTo>
                        <a:pt x="330" y="422"/>
                      </a:lnTo>
                      <a:lnTo>
                        <a:pt x="342" y="426"/>
                      </a:lnTo>
                      <a:lnTo>
                        <a:pt x="353" y="429"/>
                      </a:lnTo>
                      <a:lnTo>
                        <a:pt x="365" y="433"/>
                      </a:lnTo>
                      <a:lnTo>
                        <a:pt x="376" y="436"/>
                      </a:lnTo>
                      <a:lnTo>
                        <a:pt x="387" y="440"/>
                      </a:lnTo>
                      <a:lnTo>
                        <a:pt x="398" y="442"/>
                      </a:lnTo>
                      <a:lnTo>
                        <a:pt x="407" y="444"/>
                      </a:lnTo>
                      <a:lnTo>
                        <a:pt x="418" y="445"/>
                      </a:lnTo>
                      <a:lnTo>
                        <a:pt x="427" y="447"/>
                      </a:lnTo>
                      <a:lnTo>
                        <a:pt x="437" y="447"/>
                      </a:lnTo>
                      <a:lnTo>
                        <a:pt x="448" y="445"/>
                      </a:lnTo>
                      <a:lnTo>
                        <a:pt x="458" y="443"/>
                      </a:lnTo>
                      <a:lnTo>
                        <a:pt x="468" y="441"/>
                      </a:lnTo>
                      <a:lnTo>
                        <a:pt x="479" y="437"/>
                      </a:lnTo>
                      <a:lnTo>
                        <a:pt x="488" y="434"/>
                      </a:lnTo>
                      <a:lnTo>
                        <a:pt x="498" y="430"/>
                      </a:lnTo>
                      <a:lnTo>
                        <a:pt x="507" y="426"/>
                      </a:lnTo>
                      <a:lnTo>
                        <a:pt x="516" y="422"/>
                      </a:lnTo>
                      <a:lnTo>
                        <a:pt x="523" y="419"/>
                      </a:lnTo>
                      <a:lnTo>
                        <a:pt x="530" y="415"/>
                      </a:lnTo>
                      <a:lnTo>
                        <a:pt x="534" y="413"/>
                      </a:lnTo>
                      <a:lnTo>
                        <a:pt x="539" y="411"/>
                      </a:lnTo>
                      <a:lnTo>
                        <a:pt x="541" y="410"/>
                      </a:lnTo>
                      <a:lnTo>
                        <a:pt x="541" y="409"/>
                      </a:lnTo>
                      <a:lnTo>
                        <a:pt x="543" y="407"/>
                      </a:lnTo>
                      <a:lnTo>
                        <a:pt x="546" y="403"/>
                      </a:lnTo>
                      <a:lnTo>
                        <a:pt x="550" y="396"/>
                      </a:lnTo>
                      <a:lnTo>
                        <a:pt x="554" y="388"/>
                      </a:lnTo>
                      <a:lnTo>
                        <a:pt x="557" y="377"/>
                      </a:lnTo>
                      <a:lnTo>
                        <a:pt x="558" y="367"/>
                      </a:lnTo>
                      <a:lnTo>
                        <a:pt x="557" y="357"/>
                      </a:lnTo>
                      <a:lnTo>
                        <a:pt x="553" y="345"/>
                      </a:lnTo>
                      <a:lnTo>
                        <a:pt x="549" y="341"/>
                      </a:lnTo>
                      <a:lnTo>
                        <a:pt x="545" y="335"/>
                      </a:lnTo>
                      <a:lnTo>
                        <a:pt x="540" y="330"/>
                      </a:lnTo>
                      <a:lnTo>
                        <a:pt x="534" y="324"/>
                      </a:lnTo>
                      <a:lnTo>
                        <a:pt x="528" y="321"/>
                      </a:lnTo>
                      <a:lnTo>
                        <a:pt x="521" y="316"/>
                      </a:lnTo>
                      <a:lnTo>
                        <a:pt x="516" y="313"/>
                      </a:lnTo>
                      <a:lnTo>
                        <a:pt x="509" y="308"/>
                      </a:lnTo>
                      <a:lnTo>
                        <a:pt x="503" y="306"/>
                      </a:lnTo>
                      <a:lnTo>
                        <a:pt x="497" y="303"/>
                      </a:lnTo>
                      <a:lnTo>
                        <a:pt x="493" y="299"/>
                      </a:lnTo>
                      <a:lnTo>
                        <a:pt x="488" y="298"/>
                      </a:lnTo>
                      <a:lnTo>
                        <a:pt x="483" y="296"/>
                      </a:lnTo>
                      <a:lnTo>
                        <a:pt x="481" y="294"/>
                      </a:lnTo>
                      <a:lnTo>
                        <a:pt x="479" y="294"/>
                      </a:lnTo>
                      <a:lnTo>
                        <a:pt x="479" y="293"/>
                      </a:lnTo>
                      <a:lnTo>
                        <a:pt x="478" y="292"/>
                      </a:lnTo>
                      <a:lnTo>
                        <a:pt x="474" y="289"/>
                      </a:lnTo>
                      <a:lnTo>
                        <a:pt x="470" y="284"/>
                      </a:lnTo>
                      <a:lnTo>
                        <a:pt x="463" y="277"/>
                      </a:lnTo>
                      <a:lnTo>
                        <a:pt x="456" y="269"/>
                      </a:lnTo>
                      <a:lnTo>
                        <a:pt x="447" y="260"/>
                      </a:lnTo>
                      <a:lnTo>
                        <a:pt x="437" y="251"/>
                      </a:lnTo>
                      <a:lnTo>
                        <a:pt x="428" y="239"/>
                      </a:lnTo>
                      <a:lnTo>
                        <a:pt x="418" y="229"/>
                      </a:lnTo>
                      <a:lnTo>
                        <a:pt x="409" y="218"/>
                      </a:lnTo>
                      <a:lnTo>
                        <a:pt x="399" y="208"/>
                      </a:lnTo>
                      <a:lnTo>
                        <a:pt x="391" y="198"/>
                      </a:lnTo>
                      <a:lnTo>
                        <a:pt x="383" y="188"/>
                      </a:lnTo>
                      <a:lnTo>
                        <a:pt x="376" y="179"/>
                      </a:lnTo>
                      <a:lnTo>
                        <a:pt x="372" y="172"/>
                      </a:lnTo>
                      <a:lnTo>
                        <a:pt x="368" y="167"/>
                      </a:lnTo>
                      <a:lnTo>
                        <a:pt x="366" y="161"/>
                      </a:lnTo>
                      <a:lnTo>
                        <a:pt x="364" y="155"/>
                      </a:lnTo>
                      <a:lnTo>
                        <a:pt x="361" y="148"/>
                      </a:lnTo>
                      <a:lnTo>
                        <a:pt x="359" y="140"/>
                      </a:lnTo>
                      <a:lnTo>
                        <a:pt x="357" y="132"/>
                      </a:lnTo>
                      <a:lnTo>
                        <a:pt x="354" y="124"/>
                      </a:lnTo>
                      <a:lnTo>
                        <a:pt x="352" y="116"/>
                      </a:lnTo>
                      <a:lnTo>
                        <a:pt x="350" y="108"/>
                      </a:lnTo>
                      <a:lnTo>
                        <a:pt x="348" y="101"/>
                      </a:lnTo>
                      <a:lnTo>
                        <a:pt x="346" y="93"/>
                      </a:lnTo>
                      <a:lnTo>
                        <a:pt x="344" y="87"/>
                      </a:lnTo>
                      <a:lnTo>
                        <a:pt x="343" y="80"/>
                      </a:lnTo>
                      <a:lnTo>
                        <a:pt x="342" y="76"/>
                      </a:lnTo>
                      <a:lnTo>
                        <a:pt x="341" y="72"/>
                      </a:lnTo>
                      <a:lnTo>
                        <a:pt x="341" y="70"/>
                      </a:lnTo>
                      <a:lnTo>
                        <a:pt x="341" y="69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" name="Freeform 27"/>
                <p:cNvSpPr>
                  <a:spLocks/>
                </p:cNvSpPr>
                <p:nvPr/>
              </p:nvSpPr>
              <p:spPr bwMode="auto">
                <a:xfrm>
                  <a:off x="3072" y="3706"/>
                  <a:ext cx="28" cy="57"/>
                </a:xfrm>
                <a:custGeom>
                  <a:avLst/>
                  <a:gdLst>
                    <a:gd name="T0" fmla="*/ 0 w 58"/>
                    <a:gd name="T1" fmla="*/ 2 h 113"/>
                    <a:gd name="T2" fmla="*/ 0 w 58"/>
                    <a:gd name="T3" fmla="*/ 2 h 113"/>
                    <a:gd name="T4" fmla="*/ 0 w 58"/>
                    <a:gd name="T5" fmla="*/ 1 h 113"/>
                    <a:gd name="T6" fmla="*/ 0 w 58"/>
                    <a:gd name="T7" fmla="*/ 0 h 113"/>
                    <a:gd name="T8" fmla="*/ 0 w 58"/>
                    <a:gd name="T9" fmla="*/ 2 h 113"/>
                    <a:gd name="T10" fmla="*/ 0 w 58"/>
                    <a:gd name="T11" fmla="*/ 2 h 113"/>
                    <a:gd name="T12" fmla="*/ 0 w 58"/>
                    <a:gd name="T13" fmla="*/ 2 h 113"/>
                    <a:gd name="T14" fmla="*/ 0 w 58"/>
                    <a:gd name="T15" fmla="*/ 2 h 113"/>
                    <a:gd name="T16" fmla="*/ 0 w 58"/>
                    <a:gd name="T17" fmla="*/ 2 h 113"/>
                    <a:gd name="T18" fmla="*/ 0 w 58"/>
                    <a:gd name="T19" fmla="*/ 2 h 1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8"/>
                    <a:gd name="T31" fmla="*/ 0 h 113"/>
                    <a:gd name="T32" fmla="*/ 58 w 58"/>
                    <a:gd name="T33" fmla="*/ 113 h 1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8" h="113">
                      <a:moveTo>
                        <a:pt x="6" y="111"/>
                      </a:moveTo>
                      <a:lnTo>
                        <a:pt x="6" y="113"/>
                      </a:lnTo>
                      <a:lnTo>
                        <a:pt x="58" y="4"/>
                      </a:lnTo>
                      <a:lnTo>
                        <a:pt x="52" y="0"/>
                      </a:lnTo>
                      <a:lnTo>
                        <a:pt x="0" y="110"/>
                      </a:lnTo>
                      <a:lnTo>
                        <a:pt x="0" y="112"/>
                      </a:lnTo>
                      <a:lnTo>
                        <a:pt x="0" y="110"/>
                      </a:lnTo>
                      <a:lnTo>
                        <a:pt x="0" y="111"/>
                      </a:lnTo>
                      <a:lnTo>
                        <a:pt x="0" y="112"/>
                      </a:lnTo>
                      <a:lnTo>
                        <a:pt x="6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0" name="Freeform 28"/>
                <p:cNvSpPr>
                  <a:spLocks/>
                </p:cNvSpPr>
                <p:nvPr/>
              </p:nvSpPr>
              <p:spPr bwMode="auto">
                <a:xfrm>
                  <a:off x="3072" y="3762"/>
                  <a:ext cx="8" cy="55"/>
                </a:xfrm>
                <a:custGeom>
                  <a:avLst/>
                  <a:gdLst>
                    <a:gd name="T0" fmla="*/ 0 w 18"/>
                    <a:gd name="T1" fmla="*/ 1 h 112"/>
                    <a:gd name="T2" fmla="*/ 0 w 18"/>
                    <a:gd name="T3" fmla="*/ 1 h 112"/>
                    <a:gd name="T4" fmla="*/ 0 w 18"/>
                    <a:gd name="T5" fmla="*/ 0 h 112"/>
                    <a:gd name="T6" fmla="*/ 0 w 18"/>
                    <a:gd name="T7" fmla="*/ 0 h 112"/>
                    <a:gd name="T8" fmla="*/ 0 w 18"/>
                    <a:gd name="T9" fmla="*/ 1 h 112"/>
                    <a:gd name="T10" fmla="*/ 0 w 18"/>
                    <a:gd name="T11" fmla="*/ 1 h 112"/>
                    <a:gd name="T12" fmla="*/ 0 w 18"/>
                    <a:gd name="T13" fmla="*/ 1 h 112"/>
                    <a:gd name="T14" fmla="*/ 0 w 18"/>
                    <a:gd name="T15" fmla="*/ 1 h 112"/>
                    <a:gd name="T16" fmla="*/ 0 w 18"/>
                    <a:gd name="T17" fmla="*/ 1 h 112"/>
                    <a:gd name="T18" fmla="*/ 0 w 18"/>
                    <a:gd name="T19" fmla="*/ 1 h 11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12"/>
                    <a:gd name="T32" fmla="*/ 18 w 18"/>
                    <a:gd name="T33" fmla="*/ 112 h 11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12">
                      <a:moveTo>
                        <a:pt x="16" y="107"/>
                      </a:moveTo>
                      <a:lnTo>
                        <a:pt x="18" y="109"/>
                      </a:lnTo>
                      <a:lnTo>
                        <a:pt x="6" y="0"/>
                      </a:lnTo>
                      <a:lnTo>
                        <a:pt x="0" y="1"/>
                      </a:lnTo>
                      <a:lnTo>
                        <a:pt x="12" y="109"/>
                      </a:lnTo>
                      <a:lnTo>
                        <a:pt x="13" y="112"/>
                      </a:lnTo>
                      <a:lnTo>
                        <a:pt x="12" y="109"/>
                      </a:lnTo>
                      <a:lnTo>
                        <a:pt x="12" y="112"/>
                      </a:lnTo>
                      <a:lnTo>
                        <a:pt x="13" y="112"/>
                      </a:lnTo>
                      <a:lnTo>
                        <a:pt x="16" y="1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1" name="Freeform 29"/>
                <p:cNvSpPr>
                  <a:spLocks/>
                </p:cNvSpPr>
                <p:nvPr/>
              </p:nvSpPr>
              <p:spPr bwMode="auto">
                <a:xfrm>
                  <a:off x="3078" y="3815"/>
                  <a:ext cx="43" cy="23"/>
                </a:xfrm>
                <a:custGeom>
                  <a:avLst/>
                  <a:gdLst>
                    <a:gd name="T0" fmla="*/ 1 w 86"/>
                    <a:gd name="T1" fmla="*/ 1 h 46"/>
                    <a:gd name="T2" fmla="*/ 1 w 86"/>
                    <a:gd name="T3" fmla="*/ 1 h 46"/>
                    <a:gd name="T4" fmla="*/ 1 w 86"/>
                    <a:gd name="T5" fmla="*/ 1 h 46"/>
                    <a:gd name="T6" fmla="*/ 1 w 86"/>
                    <a:gd name="T7" fmla="*/ 1 h 46"/>
                    <a:gd name="T8" fmla="*/ 1 w 86"/>
                    <a:gd name="T9" fmla="*/ 1 h 46"/>
                    <a:gd name="T10" fmla="*/ 1 w 86"/>
                    <a:gd name="T11" fmla="*/ 1 h 46"/>
                    <a:gd name="T12" fmla="*/ 1 w 86"/>
                    <a:gd name="T13" fmla="*/ 1 h 46"/>
                    <a:gd name="T14" fmla="*/ 1 w 86"/>
                    <a:gd name="T15" fmla="*/ 1 h 46"/>
                    <a:gd name="T16" fmla="*/ 1 w 86"/>
                    <a:gd name="T17" fmla="*/ 1 h 46"/>
                    <a:gd name="T18" fmla="*/ 1 w 86"/>
                    <a:gd name="T19" fmla="*/ 1 h 46"/>
                    <a:gd name="T20" fmla="*/ 1 w 86"/>
                    <a:gd name="T21" fmla="*/ 1 h 46"/>
                    <a:gd name="T22" fmla="*/ 1 w 86"/>
                    <a:gd name="T23" fmla="*/ 1 h 46"/>
                    <a:gd name="T24" fmla="*/ 1 w 86"/>
                    <a:gd name="T25" fmla="*/ 1 h 46"/>
                    <a:gd name="T26" fmla="*/ 1 w 86"/>
                    <a:gd name="T27" fmla="*/ 1 h 46"/>
                    <a:gd name="T28" fmla="*/ 1 w 86"/>
                    <a:gd name="T29" fmla="*/ 1 h 46"/>
                    <a:gd name="T30" fmla="*/ 1 w 86"/>
                    <a:gd name="T31" fmla="*/ 1 h 46"/>
                    <a:gd name="T32" fmla="*/ 1 w 86"/>
                    <a:gd name="T33" fmla="*/ 0 h 46"/>
                    <a:gd name="T34" fmla="*/ 1 w 86"/>
                    <a:gd name="T35" fmla="*/ 0 h 46"/>
                    <a:gd name="T36" fmla="*/ 0 w 86"/>
                    <a:gd name="T37" fmla="*/ 1 h 46"/>
                    <a:gd name="T38" fmla="*/ 0 w 86"/>
                    <a:gd name="T39" fmla="*/ 1 h 46"/>
                    <a:gd name="T40" fmla="*/ 1 w 86"/>
                    <a:gd name="T41" fmla="*/ 1 h 46"/>
                    <a:gd name="T42" fmla="*/ 1 w 86"/>
                    <a:gd name="T43" fmla="*/ 1 h 46"/>
                    <a:gd name="T44" fmla="*/ 1 w 86"/>
                    <a:gd name="T45" fmla="*/ 1 h 46"/>
                    <a:gd name="T46" fmla="*/ 1 w 86"/>
                    <a:gd name="T47" fmla="*/ 1 h 46"/>
                    <a:gd name="T48" fmla="*/ 1 w 86"/>
                    <a:gd name="T49" fmla="*/ 1 h 46"/>
                    <a:gd name="T50" fmla="*/ 1 w 86"/>
                    <a:gd name="T51" fmla="*/ 1 h 46"/>
                    <a:gd name="T52" fmla="*/ 1 w 86"/>
                    <a:gd name="T53" fmla="*/ 1 h 46"/>
                    <a:gd name="T54" fmla="*/ 1 w 86"/>
                    <a:gd name="T55" fmla="*/ 1 h 46"/>
                    <a:gd name="T56" fmla="*/ 1 w 86"/>
                    <a:gd name="T57" fmla="*/ 1 h 46"/>
                    <a:gd name="T58" fmla="*/ 1 w 86"/>
                    <a:gd name="T59" fmla="*/ 1 h 46"/>
                    <a:gd name="T60" fmla="*/ 1 w 86"/>
                    <a:gd name="T61" fmla="*/ 1 h 46"/>
                    <a:gd name="T62" fmla="*/ 1 w 86"/>
                    <a:gd name="T63" fmla="*/ 1 h 46"/>
                    <a:gd name="T64" fmla="*/ 1 w 86"/>
                    <a:gd name="T65" fmla="*/ 1 h 46"/>
                    <a:gd name="T66" fmla="*/ 1 w 86"/>
                    <a:gd name="T67" fmla="*/ 1 h 46"/>
                    <a:gd name="T68" fmla="*/ 1 w 86"/>
                    <a:gd name="T69" fmla="*/ 1 h 46"/>
                    <a:gd name="T70" fmla="*/ 1 w 86"/>
                    <a:gd name="T71" fmla="*/ 1 h 46"/>
                    <a:gd name="T72" fmla="*/ 1 w 86"/>
                    <a:gd name="T73" fmla="*/ 1 h 4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86"/>
                    <a:gd name="T112" fmla="*/ 0 h 46"/>
                    <a:gd name="T113" fmla="*/ 86 w 86"/>
                    <a:gd name="T114" fmla="*/ 46 h 4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86" h="46">
                      <a:moveTo>
                        <a:pt x="85" y="39"/>
                      </a:moveTo>
                      <a:lnTo>
                        <a:pt x="86" y="39"/>
                      </a:lnTo>
                      <a:lnTo>
                        <a:pt x="79" y="38"/>
                      </a:lnTo>
                      <a:lnTo>
                        <a:pt x="71" y="36"/>
                      </a:lnTo>
                      <a:lnTo>
                        <a:pt x="64" y="34"/>
                      </a:lnTo>
                      <a:lnTo>
                        <a:pt x="58" y="30"/>
                      </a:lnTo>
                      <a:lnTo>
                        <a:pt x="51" y="27"/>
                      </a:lnTo>
                      <a:lnTo>
                        <a:pt x="44" y="23"/>
                      </a:lnTo>
                      <a:lnTo>
                        <a:pt x="37" y="20"/>
                      </a:lnTo>
                      <a:lnTo>
                        <a:pt x="31" y="16"/>
                      </a:lnTo>
                      <a:lnTo>
                        <a:pt x="25" y="14"/>
                      </a:lnTo>
                      <a:lnTo>
                        <a:pt x="19" y="11"/>
                      </a:lnTo>
                      <a:lnTo>
                        <a:pt x="15" y="7"/>
                      </a:lnTo>
                      <a:lnTo>
                        <a:pt x="11" y="5"/>
                      </a:lnTo>
                      <a:lnTo>
                        <a:pt x="8" y="2"/>
                      </a:lnTo>
                      <a:lnTo>
                        <a:pt x="5" y="1"/>
                      </a:lnTo>
                      <a:lnTo>
                        <a:pt x="3" y="0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2" y="7"/>
                      </a:lnTo>
                      <a:lnTo>
                        <a:pt x="5" y="8"/>
                      </a:lnTo>
                      <a:lnTo>
                        <a:pt x="8" y="11"/>
                      </a:lnTo>
                      <a:lnTo>
                        <a:pt x="11" y="13"/>
                      </a:lnTo>
                      <a:lnTo>
                        <a:pt x="16" y="16"/>
                      </a:lnTo>
                      <a:lnTo>
                        <a:pt x="22" y="19"/>
                      </a:lnTo>
                      <a:lnTo>
                        <a:pt x="28" y="22"/>
                      </a:lnTo>
                      <a:lnTo>
                        <a:pt x="34" y="25"/>
                      </a:lnTo>
                      <a:lnTo>
                        <a:pt x="40" y="29"/>
                      </a:lnTo>
                      <a:lnTo>
                        <a:pt x="47" y="32"/>
                      </a:lnTo>
                      <a:lnTo>
                        <a:pt x="55" y="36"/>
                      </a:lnTo>
                      <a:lnTo>
                        <a:pt x="62" y="39"/>
                      </a:lnTo>
                      <a:lnTo>
                        <a:pt x="70" y="42"/>
                      </a:lnTo>
                      <a:lnTo>
                        <a:pt x="77" y="44"/>
                      </a:lnTo>
                      <a:lnTo>
                        <a:pt x="84" y="46"/>
                      </a:lnTo>
                      <a:lnTo>
                        <a:pt x="85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2" name="Freeform 30"/>
                <p:cNvSpPr>
                  <a:spLocks/>
                </p:cNvSpPr>
                <p:nvPr/>
              </p:nvSpPr>
              <p:spPr bwMode="auto">
                <a:xfrm>
                  <a:off x="3120" y="3835"/>
                  <a:ext cx="32" cy="16"/>
                </a:xfrm>
                <a:custGeom>
                  <a:avLst/>
                  <a:gdLst>
                    <a:gd name="T0" fmla="*/ 1 w 63"/>
                    <a:gd name="T1" fmla="*/ 0 h 33"/>
                    <a:gd name="T2" fmla="*/ 1 w 63"/>
                    <a:gd name="T3" fmla="*/ 0 h 33"/>
                    <a:gd name="T4" fmla="*/ 1 w 63"/>
                    <a:gd name="T5" fmla="*/ 0 h 33"/>
                    <a:gd name="T6" fmla="*/ 1 w 63"/>
                    <a:gd name="T7" fmla="*/ 0 h 33"/>
                    <a:gd name="T8" fmla="*/ 1 w 63"/>
                    <a:gd name="T9" fmla="*/ 0 h 33"/>
                    <a:gd name="T10" fmla="*/ 1 w 63"/>
                    <a:gd name="T11" fmla="*/ 0 h 33"/>
                    <a:gd name="T12" fmla="*/ 1 w 63"/>
                    <a:gd name="T13" fmla="*/ 0 h 33"/>
                    <a:gd name="T14" fmla="*/ 1 w 63"/>
                    <a:gd name="T15" fmla="*/ 0 h 33"/>
                    <a:gd name="T16" fmla="*/ 1 w 63"/>
                    <a:gd name="T17" fmla="*/ 0 h 33"/>
                    <a:gd name="T18" fmla="*/ 1 w 63"/>
                    <a:gd name="T19" fmla="*/ 0 h 33"/>
                    <a:gd name="T20" fmla="*/ 0 w 63"/>
                    <a:gd name="T21" fmla="*/ 0 h 33"/>
                    <a:gd name="T22" fmla="*/ 1 w 63"/>
                    <a:gd name="T23" fmla="*/ 0 h 33"/>
                    <a:gd name="T24" fmla="*/ 1 w 63"/>
                    <a:gd name="T25" fmla="*/ 0 h 33"/>
                    <a:gd name="T26" fmla="*/ 1 w 63"/>
                    <a:gd name="T27" fmla="*/ 0 h 33"/>
                    <a:gd name="T28" fmla="*/ 1 w 63"/>
                    <a:gd name="T29" fmla="*/ 0 h 33"/>
                    <a:gd name="T30" fmla="*/ 1 w 63"/>
                    <a:gd name="T31" fmla="*/ 0 h 33"/>
                    <a:gd name="T32" fmla="*/ 1 w 63"/>
                    <a:gd name="T33" fmla="*/ 0 h 33"/>
                    <a:gd name="T34" fmla="*/ 1 w 63"/>
                    <a:gd name="T35" fmla="*/ 0 h 33"/>
                    <a:gd name="T36" fmla="*/ 1 w 63"/>
                    <a:gd name="T37" fmla="*/ 0 h 33"/>
                    <a:gd name="T38" fmla="*/ 1 w 63"/>
                    <a:gd name="T39" fmla="*/ 0 h 33"/>
                    <a:gd name="T40" fmla="*/ 1 w 63"/>
                    <a:gd name="T41" fmla="*/ 0 h 3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63"/>
                    <a:gd name="T64" fmla="*/ 0 h 33"/>
                    <a:gd name="T65" fmla="*/ 63 w 63"/>
                    <a:gd name="T66" fmla="*/ 33 h 33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63" h="33">
                      <a:moveTo>
                        <a:pt x="63" y="27"/>
                      </a:moveTo>
                      <a:lnTo>
                        <a:pt x="63" y="27"/>
                      </a:lnTo>
                      <a:lnTo>
                        <a:pt x="50" y="19"/>
                      </a:lnTo>
                      <a:lnTo>
                        <a:pt x="40" y="13"/>
                      </a:lnTo>
                      <a:lnTo>
                        <a:pt x="33" y="10"/>
                      </a:lnTo>
                      <a:lnTo>
                        <a:pt x="30" y="7"/>
                      </a:lnTo>
                      <a:lnTo>
                        <a:pt x="25" y="6"/>
                      </a:lnTo>
                      <a:lnTo>
                        <a:pt x="21" y="5"/>
                      </a:lnTo>
                      <a:lnTo>
                        <a:pt x="13" y="3"/>
                      </a:lnTo>
                      <a:lnTo>
                        <a:pt x="1" y="0"/>
                      </a:lnTo>
                      <a:lnTo>
                        <a:pt x="0" y="7"/>
                      </a:lnTo>
                      <a:lnTo>
                        <a:pt x="12" y="10"/>
                      </a:lnTo>
                      <a:lnTo>
                        <a:pt x="18" y="11"/>
                      </a:lnTo>
                      <a:lnTo>
                        <a:pt x="23" y="12"/>
                      </a:lnTo>
                      <a:lnTo>
                        <a:pt x="27" y="13"/>
                      </a:lnTo>
                      <a:lnTo>
                        <a:pt x="31" y="15"/>
                      </a:lnTo>
                      <a:lnTo>
                        <a:pt x="37" y="19"/>
                      </a:lnTo>
                      <a:lnTo>
                        <a:pt x="46" y="25"/>
                      </a:lnTo>
                      <a:lnTo>
                        <a:pt x="60" y="33"/>
                      </a:lnTo>
                      <a:lnTo>
                        <a:pt x="63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3" name="Freeform 31"/>
                <p:cNvSpPr>
                  <a:spLocks/>
                </p:cNvSpPr>
                <p:nvPr/>
              </p:nvSpPr>
              <p:spPr bwMode="auto">
                <a:xfrm>
                  <a:off x="3150" y="3848"/>
                  <a:ext cx="55" cy="55"/>
                </a:xfrm>
                <a:custGeom>
                  <a:avLst/>
                  <a:gdLst>
                    <a:gd name="T0" fmla="*/ 1 w 111"/>
                    <a:gd name="T1" fmla="*/ 2 h 109"/>
                    <a:gd name="T2" fmla="*/ 1 w 111"/>
                    <a:gd name="T3" fmla="*/ 2 h 109"/>
                    <a:gd name="T4" fmla="*/ 1 w 111"/>
                    <a:gd name="T5" fmla="*/ 2 h 109"/>
                    <a:gd name="T6" fmla="*/ 1 w 111"/>
                    <a:gd name="T7" fmla="*/ 2 h 109"/>
                    <a:gd name="T8" fmla="*/ 1 w 111"/>
                    <a:gd name="T9" fmla="*/ 2 h 109"/>
                    <a:gd name="T10" fmla="*/ 1 w 111"/>
                    <a:gd name="T11" fmla="*/ 2 h 109"/>
                    <a:gd name="T12" fmla="*/ 1 w 111"/>
                    <a:gd name="T13" fmla="*/ 2 h 109"/>
                    <a:gd name="T14" fmla="*/ 1 w 111"/>
                    <a:gd name="T15" fmla="*/ 2 h 109"/>
                    <a:gd name="T16" fmla="*/ 1 w 111"/>
                    <a:gd name="T17" fmla="*/ 1 h 109"/>
                    <a:gd name="T18" fmla="*/ 1 w 111"/>
                    <a:gd name="T19" fmla="*/ 1 h 109"/>
                    <a:gd name="T20" fmla="*/ 0 w 111"/>
                    <a:gd name="T21" fmla="*/ 1 h 109"/>
                    <a:gd name="T22" fmla="*/ 0 w 111"/>
                    <a:gd name="T23" fmla="*/ 1 h 109"/>
                    <a:gd name="T24" fmla="*/ 0 w 111"/>
                    <a:gd name="T25" fmla="*/ 1 h 109"/>
                    <a:gd name="T26" fmla="*/ 0 w 111"/>
                    <a:gd name="T27" fmla="*/ 1 h 109"/>
                    <a:gd name="T28" fmla="*/ 0 w 111"/>
                    <a:gd name="T29" fmla="*/ 1 h 109"/>
                    <a:gd name="T30" fmla="*/ 0 w 111"/>
                    <a:gd name="T31" fmla="*/ 1 h 109"/>
                    <a:gd name="T32" fmla="*/ 0 w 111"/>
                    <a:gd name="T33" fmla="*/ 1 h 109"/>
                    <a:gd name="T34" fmla="*/ 0 w 111"/>
                    <a:gd name="T35" fmla="*/ 0 h 109"/>
                    <a:gd name="T36" fmla="*/ 0 w 111"/>
                    <a:gd name="T37" fmla="*/ 1 h 109"/>
                    <a:gd name="T38" fmla="*/ 0 w 111"/>
                    <a:gd name="T39" fmla="*/ 1 h 109"/>
                    <a:gd name="T40" fmla="*/ 0 w 111"/>
                    <a:gd name="T41" fmla="*/ 1 h 109"/>
                    <a:gd name="T42" fmla="*/ 0 w 111"/>
                    <a:gd name="T43" fmla="*/ 1 h 109"/>
                    <a:gd name="T44" fmla="*/ 0 w 111"/>
                    <a:gd name="T45" fmla="*/ 1 h 109"/>
                    <a:gd name="T46" fmla="*/ 0 w 111"/>
                    <a:gd name="T47" fmla="*/ 1 h 109"/>
                    <a:gd name="T48" fmla="*/ 0 w 111"/>
                    <a:gd name="T49" fmla="*/ 1 h 109"/>
                    <a:gd name="T50" fmla="*/ 0 w 111"/>
                    <a:gd name="T51" fmla="*/ 1 h 109"/>
                    <a:gd name="T52" fmla="*/ 0 w 111"/>
                    <a:gd name="T53" fmla="*/ 1 h 109"/>
                    <a:gd name="T54" fmla="*/ 1 w 111"/>
                    <a:gd name="T55" fmla="*/ 2 h 109"/>
                    <a:gd name="T56" fmla="*/ 1 w 111"/>
                    <a:gd name="T57" fmla="*/ 2 h 109"/>
                    <a:gd name="T58" fmla="*/ 1 w 111"/>
                    <a:gd name="T59" fmla="*/ 2 h 109"/>
                    <a:gd name="T60" fmla="*/ 1 w 111"/>
                    <a:gd name="T61" fmla="*/ 2 h 109"/>
                    <a:gd name="T62" fmla="*/ 1 w 111"/>
                    <a:gd name="T63" fmla="*/ 2 h 109"/>
                    <a:gd name="T64" fmla="*/ 1 w 111"/>
                    <a:gd name="T65" fmla="*/ 2 h 109"/>
                    <a:gd name="T66" fmla="*/ 1 w 111"/>
                    <a:gd name="T67" fmla="*/ 2 h 109"/>
                    <a:gd name="T68" fmla="*/ 1 w 111"/>
                    <a:gd name="T69" fmla="*/ 2 h 109"/>
                    <a:gd name="T70" fmla="*/ 1 w 111"/>
                    <a:gd name="T71" fmla="*/ 2 h 109"/>
                    <a:gd name="T72" fmla="*/ 1 w 111"/>
                    <a:gd name="T73" fmla="*/ 2 h 10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11"/>
                    <a:gd name="T112" fmla="*/ 0 h 109"/>
                    <a:gd name="T113" fmla="*/ 111 w 111"/>
                    <a:gd name="T114" fmla="*/ 109 h 109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11" h="109">
                      <a:moveTo>
                        <a:pt x="111" y="105"/>
                      </a:moveTo>
                      <a:lnTo>
                        <a:pt x="111" y="105"/>
                      </a:lnTo>
                      <a:lnTo>
                        <a:pt x="106" y="100"/>
                      </a:lnTo>
                      <a:lnTo>
                        <a:pt x="101" y="94"/>
                      </a:lnTo>
                      <a:lnTo>
                        <a:pt x="97" y="89"/>
                      </a:lnTo>
                      <a:lnTo>
                        <a:pt x="91" y="82"/>
                      </a:lnTo>
                      <a:lnTo>
                        <a:pt x="85" y="75"/>
                      </a:lnTo>
                      <a:lnTo>
                        <a:pt x="78" y="69"/>
                      </a:lnTo>
                      <a:lnTo>
                        <a:pt x="73" y="61"/>
                      </a:lnTo>
                      <a:lnTo>
                        <a:pt x="66" y="54"/>
                      </a:lnTo>
                      <a:lnTo>
                        <a:pt x="59" y="46"/>
                      </a:lnTo>
                      <a:lnTo>
                        <a:pt x="52" y="39"/>
                      </a:lnTo>
                      <a:lnTo>
                        <a:pt x="45" y="31"/>
                      </a:lnTo>
                      <a:lnTo>
                        <a:pt x="37" y="24"/>
                      </a:lnTo>
                      <a:lnTo>
                        <a:pt x="29" y="17"/>
                      </a:lnTo>
                      <a:lnTo>
                        <a:pt x="21" y="11"/>
                      </a:lnTo>
                      <a:lnTo>
                        <a:pt x="13" y="6"/>
                      </a:lnTo>
                      <a:lnTo>
                        <a:pt x="3" y="0"/>
                      </a:lnTo>
                      <a:lnTo>
                        <a:pt x="0" y="6"/>
                      </a:lnTo>
                      <a:lnTo>
                        <a:pt x="9" y="10"/>
                      </a:lnTo>
                      <a:lnTo>
                        <a:pt x="17" y="17"/>
                      </a:lnTo>
                      <a:lnTo>
                        <a:pt x="25" y="22"/>
                      </a:lnTo>
                      <a:lnTo>
                        <a:pt x="32" y="29"/>
                      </a:lnTo>
                      <a:lnTo>
                        <a:pt x="40" y="36"/>
                      </a:lnTo>
                      <a:lnTo>
                        <a:pt x="47" y="44"/>
                      </a:lnTo>
                      <a:lnTo>
                        <a:pt x="54" y="50"/>
                      </a:lnTo>
                      <a:lnTo>
                        <a:pt x="61" y="59"/>
                      </a:lnTo>
                      <a:lnTo>
                        <a:pt x="68" y="65"/>
                      </a:lnTo>
                      <a:lnTo>
                        <a:pt x="74" y="72"/>
                      </a:lnTo>
                      <a:lnTo>
                        <a:pt x="81" y="79"/>
                      </a:lnTo>
                      <a:lnTo>
                        <a:pt x="86" y="86"/>
                      </a:lnTo>
                      <a:lnTo>
                        <a:pt x="92" y="93"/>
                      </a:lnTo>
                      <a:lnTo>
                        <a:pt x="97" y="98"/>
                      </a:lnTo>
                      <a:lnTo>
                        <a:pt x="101" y="105"/>
                      </a:lnTo>
                      <a:lnTo>
                        <a:pt x="106" y="109"/>
                      </a:lnTo>
                      <a:lnTo>
                        <a:pt x="111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" name="Freeform 32"/>
                <p:cNvSpPr>
                  <a:spLocks/>
                </p:cNvSpPr>
                <p:nvPr/>
              </p:nvSpPr>
              <p:spPr bwMode="auto">
                <a:xfrm>
                  <a:off x="3203" y="3900"/>
                  <a:ext cx="79" cy="31"/>
                </a:xfrm>
                <a:custGeom>
                  <a:avLst/>
                  <a:gdLst>
                    <a:gd name="T0" fmla="*/ 2 w 158"/>
                    <a:gd name="T1" fmla="*/ 1 h 62"/>
                    <a:gd name="T2" fmla="*/ 2 w 158"/>
                    <a:gd name="T3" fmla="*/ 1 h 62"/>
                    <a:gd name="T4" fmla="*/ 2 w 158"/>
                    <a:gd name="T5" fmla="*/ 1 h 62"/>
                    <a:gd name="T6" fmla="*/ 2 w 158"/>
                    <a:gd name="T7" fmla="*/ 1 h 62"/>
                    <a:gd name="T8" fmla="*/ 2 w 158"/>
                    <a:gd name="T9" fmla="*/ 1 h 62"/>
                    <a:gd name="T10" fmla="*/ 1 w 158"/>
                    <a:gd name="T11" fmla="*/ 1 h 62"/>
                    <a:gd name="T12" fmla="*/ 1 w 158"/>
                    <a:gd name="T13" fmla="*/ 1 h 62"/>
                    <a:gd name="T14" fmla="*/ 1 w 158"/>
                    <a:gd name="T15" fmla="*/ 1 h 62"/>
                    <a:gd name="T16" fmla="*/ 1 w 158"/>
                    <a:gd name="T17" fmla="*/ 1 h 62"/>
                    <a:gd name="T18" fmla="*/ 1 w 158"/>
                    <a:gd name="T19" fmla="*/ 1 h 62"/>
                    <a:gd name="T20" fmla="*/ 1 w 158"/>
                    <a:gd name="T21" fmla="*/ 1 h 62"/>
                    <a:gd name="T22" fmla="*/ 1 w 158"/>
                    <a:gd name="T23" fmla="*/ 1 h 62"/>
                    <a:gd name="T24" fmla="*/ 1 w 158"/>
                    <a:gd name="T25" fmla="*/ 1 h 62"/>
                    <a:gd name="T26" fmla="*/ 1 w 158"/>
                    <a:gd name="T27" fmla="*/ 1 h 62"/>
                    <a:gd name="T28" fmla="*/ 1 w 158"/>
                    <a:gd name="T29" fmla="*/ 1 h 62"/>
                    <a:gd name="T30" fmla="*/ 1 w 158"/>
                    <a:gd name="T31" fmla="*/ 1 h 62"/>
                    <a:gd name="T32" fmla="*/ 1 w 158"/>
                    <a:gd name="T33" fmla="*/ 1 h 62"/>
                    <a:gd name="T34" fmla="*/ 1 w 158"/>
                    <a:gd name="T35" fmla="*/ 0 h 62"/>
                    <a:gd name="T36" fmla="*/ 0 w 158"/>
                    <a:gd name="T37" fmla="*/ 1 h 62"/>
                    <a:gd name="T38" fmla="*/ 1 w 158"/>
                    <a:gd name="T39" fmla="*/ 1 h 62"/>
                    <a:gd name="T40" fmla="*/ 1 w 158"/>
                    <a:gd name="T41" fmla="*/ 1 h 62"/>
                    <a:gd name="T42" fmla="*/ 1 w 158"/>
                    <a:gd name="T43" fmla="*/ 1 h 62"/>
                    <a:gd name="T44" fmla="*/ 1 w 158"/>
                    <a:gd name="T45" fmla="*/ 1 h 62"/>
                    <a:gd name="T46" fmla="*/ 1 w 158"/>
                    <a:gd name="T47" fmla="*/ 1 h 62"/>
                    <a:gd name="T48" fmla="*/ 1 w 158"/>
                    <a:gd name="T49" fmla="*/ 1 h 62"/>
                    <a:gd name="T50" fmla="*/ 1 w 158"/>
                    <a:gd name="T51" fmla="*/ 1 h 62"/>
                    <a:gd name="T52" fmla="*/ 1 w 158"/>
                    <a:gd name="T53" fmla="*/ 1 h 62"/>
                    <a:gd name="T54" fmla="*/ 1 w 158"/>
                    <a:gd name="T55" fmla="*/ 1 h 62"/>
                    <a:gd name="T56" fmla="*/ 1 w 158"/>
                    <a:gd name="T57" fmla="*/ 1 h 62"/>
                    <a:gd name="T58" fmla="*/ 1 w 158"/>
                    <a:gd name="T59" fmla="*/ 1 h 62"/>
                    <a:gd name="T60" fmla="*/ 1 w 158"/>
                    <a:gd name="T61" fmla="*/ 1 h 62"/>
                    <a:gd name="T62" fmla="*/ 1 w 158"/>
                    <a:gd name="T63" fmla="*/ 1 h 62"/>
                    <a:gd name="T64" fmla="*/ 2 w 158"/>
                    <a:gd name="T65" fmla="*/ 1 h 62"/>
                    <a:gd name="T66" fmla="*/ 2 w 158"/>
                    <a:gd name="T67" fmla="*/ 1 h 62"/>
                    <a:gd name="T68" fmla="*/ 2 w 158"/>
                    <a:gd name="T69" fmla="*/ 1 h 62"/>
                    <a:gd name="T70" fmla="*/ 2 w 158"/>
                    <a:gd name="T71" fmla="*/ 1 h 62"/>
                    <a:gd name="T72" fmla="*/ 2 w 158"/>
                    <a:gd name="T73" fmla="*/ 1 h 62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58"/>
                    <a:gd name="T112" fmla="*/ 0 h 62"/>
                    <a:gd name="T113" fmla="*/ 158 w 158"/>
                    <a:gd name="T114" fmla="*/ 62 h 62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58" h="62">
                      <a:moveTo>
                        <a:pt x="158" y="55"/>
                      </a:moveTo>
                      <a:lnTo>
                        <a:pt x="158" y="55"/>
                      </a:lnTo>
                      <a:lnTo>
                        <a:pt x="149" y="54"/>
                      </a:lnTo>
                      <a:lnTo>
                        <a:pt x="138" y="51"/>
                      </a:lnTo>
                      <a:lnTo>
                        <a:pt x="128" y="49"/>
                      </a:lnTo>
                      <a:lnTo>
                        <a:pt x="117" y="46"/>
                      </a:lnTo>
                      <a:lnTo>
                        <a:pt x="106" y="43"/>
                      </a:lnTo>
                      <a:lnTo>
                        <a:pt x="94" y="39"/>
                      </a:lnTo>
                      <a:lnTo>
                        <a:pt x="83" y="35"/>
                      </a:lnTo>
                      <a:lnTo>
                        <a:pt x="71" y="32"/>
                      </a:lnTo>
                      <a:lnTo>
                        <a:pt x="60" y="28"/>
                      </a:lnTo>
                      <a:lnTo>
                        <a:pt x="51" y="25"/>
                      </a:lnTo>
                      <a:lnTo>
                        <a:pt x="40" y="20"/>
                      </a:lnTo>
                      <a:lnTo>
                        <a:pt x="31" y="16"/>
                      </a:lnTo>
                      <a:lnTo>
                        <a:pt x="23" y="11"/>
                      </a:lnTo>
                      <a:lnTo>
                        <a:pt x="15" y="8"/>
                      </a:lnTo>
                      <a:lnTo>
                        <a:pt x="9" y="3"/>
                      </a:lnTo>
                      <a:lnTo>
                        <a:pt x="5" y="0"/>
                      </a:lnTo>
                      <a:lnTo>
                        <a:pt x="0" y="4"/>
                      </a:lnTo>
                      <a:lnTo>
                        <a:pt x="6" y="8"/>
                      </a:lnTo>
                      <a:lnTo>
                        <a:pt x="11" y="13"/>
                      </a:lnTo>
                      <a:lnTo>
                        <a:pt x="20" y="17"/>
                      </a:lnTo>
                      <a:lnTo>
                        <a:pt x="28" y="22"/>
                      </a:lnTo>
                      <a:lnTo>
                        <a:pt x="37" y="26"/>
                      </a:lnTo>
                      <a:lnTo>
                        <a:pt x="47" y="31"/>
                      </a:lnTo>
                      <a:lnTo>
                        <a:pt x="59" y="34"/>
                      </a:lnTo>
                      <a:lnTo>
                        <a:pt x="69" y="39"/>
                      </a:lnTo>
                      <a:lnTo>
                        <a:pt x="81" y="42"/>
                      </a:lnTo>
                      <a:lnTo>
                        <a:pt x="92" y="46"/>
                      </a:lnTo>
                      <a:lnTo>
                        <a:pt x="104" y="49"/>
                      </a:lnTo>
                      <a:lnTo>
                        <a:pt x="115" y="53"/>
                      </a:lnTo>
                      <a:lnTo>
                        <a:pt x="127" y="55"/>
                      </a:lnTo>
                      <a:lnTo>
                        <a:pt x="137" y="57"/>
                      </a:lnTo>
                      <a:lnTo>
                        <a:pt x="147" y="60"/>
                      </a:lnTo>
                      <a:lnTo>
                        <a:pt x="157" y="62"/>
                      </a:lnTo>
                      <a:lnTo>
                        <a:pt x="158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5" name="Freeform 33"/>
                <p:cNvSpPr>
                  <a:spLocks/>
                </p:cNvSpPr>
                <p:nvPr/>
              </p:nvSpPr>
              <p:spPr bwMode="auto">
                <a:xfrm>
                  <a:off x="3281" y="3910"/>
                  <a:ext cx="64" cy="22"/>
                </a:xfrm>
                <a:custGeom>
                  <a:avLst/>
                  <a:gdLst>
                    <a:gd name="T0" fmla="*/ 2 w 126"/>
                    <a:gd name="T1" fmla="*/ 1 h 44"/>
                    <a:gd name="T2" fmla="*/ 2 w 126"/>
                    <a:gd name="T3" fmla="*/ 0 h 44"/>
                    <a:gd name="T4" fmla="*/ 2 w 126"/>
                    <a:gd name="T5" fmla="*/ 0 h 44"/>
                    <a:gd name="T6" fmla="*/ 2 w 126"/>
                    <a:gd name="T7" fmla="*/ 1 h 44"/>
                    <a:gd name="T8" fmla="*/ 2 w 126"/>
                    <a:gd name="T9" fmla="*/ 1 h 44"/>
                    <a:gd name="T10" fmla="*/ 2 w 126"/>
                    <a:gd name="T11" fmla="*/ 1 h 44"/>
                    <a:gd name="T12" fmla="*/ 2 w 126"/>
                    <a:gd name="T13" fmla="*/ 1 h 44"/>
                    <a:gd name="T14" fmla="*/ 2 w 126"/>
                    <a:gd name="T15" fmla="*/ 1 h 44"/>
                    <a:gd name="T16" fmla="*/ 2 w 126"/>
                    <a:gd name="T17" fmla="*/ 1 h 44"/>
                    <a:gd name="T18" fmla="*/ 2 w 126"/>
                    <a:gd name="T19" fmla="*/ 1 h 44"/>
                    <a:gd name="T20" fmla="*/ 2 w 126"/>
                    <a:gd name="T21" fmla="*/ 1 h 44"/>
                    <a:gd name="T22" fmla="*/ 1 w 126"/>
                    <a:gd name="T23" fmla="*/ 1 h 44"/>
                    <a:gd name="T24" fmla="*/ 1 w 126"/>
                    <a:gd name="T25" fmla="*/ 1 h 44"/>
                    <a:gd name="T26" fmla="*/ 1 w 126"/>
                    <a:gd name="T27" fmla="*/ 1 h 44"/>
                    <a:gd name="T28" fmla="*/ 1 w 126"/>
                    <a:gd name="T29" fmla="*/ 1 h 44"/>
                    <a:gd name="T30" fmla="*/ 1 w 126"/>
                    <a:gd name="T31" fmla="*/ 1 h 44"/>
                    <a:gd name="T32" fmla="*/ 1 w 126"/>
                    <a:gd name="T33" fmla="*/ 1 h 44"/>
                    <a:gd name="T34" fmla="*/ 1 w 126"/>
                    <a:gd name="T35" fmla="*/ 1 h 44"/>
                    <a:gd name="T36" fmla="*/ 0 w 126"/>
                    <a:gd name="T37" fmla="*/ 1 h 44"/>
                    <a:gd name="T38" fmla="*/ 1 w 126"/>
                    <a:gd name="T39" fmla="*/ 1 h 44"/>
                    <a:gd name="T40" fmla="*/ 1 w 126"/>
                    <a:gd name="T41" fmla="*/ 1 h 44"/>
                    <a:gd name="T42" fmla="*/ 1 w 126"/>
                    <a:gd name="T43" fmla="*/ 1 h 44"/>
                    <a:gd name="T44" fmla="*/ 1 w 126"/>
                    <a:gd name="T45" fmla="*/ 1 h 44"/>
                    <a:gd name="T46" fmla="*/ 1 w 126"/>
                    <a:gd name="T47" fmla="*/ 1 h 44"/>
                    <a:gd name="T48" fmla="*/ 1 w 126"/>
                    <a:gd name="T49" fmla="*/ 1 h 44"/>
                    <a:gd name="T50" fmla="*/ 2 w 126"/>
                    <a:gd name="T51" fmla="*/ 1 h 44"/>
                    <a:gd name="T52" fmla="*/ 2 w 126"/>
                    <a:gd name="T53" fmla="*/ 1 h 44"/>
                    <a:gd name="T54" fmla="*/ 2 w 126"/>
                    <a:gd name="T55" fmla="*/ 1 h 44"/>
                    <a:gd name="T56" fmla="*/ 2 w 126"/>
                    <a:gd name="T57" fmla="*/ 1 h 44"/>
                    <a:gd name="T58" fmla="*/ 2 w 126"/>
                    <a:gd name="T59" fmla="*/ 1 h 44"/>
                    <a:gd name="T60" fmla="*/ 2 w 126"/>
                    <a:gd name="T61" fmla="*/ 1 h 44"/>
                    <a:gd name="T62" fmla="*/ 2 w 126"/>
                    <a:gd name="T63" fmla="*/ 1 h 44"/>
                    <a:gd name="T64" fmla="*/ 2 w 126"/>
                    <a:gd name="T65" fmla="*/ 1 h 44"/>
                    <a:gd name="T66" fmla="*/ 2 w 126"/>
                    <a:gd name="T67" fmla="*/ 1 h 44"/>
                    <a:gd name="T68" fmla="*/ 3 w 126"/>
                    <a:gd name="T69" fmla="*/ 1 h 44"/>
                    <a:gd name="T70" fmla="*/ 3 w 126"/>
                    <a:gd name="T71" fmla="*/ 1 h 44"/>
                    <a:gd name="T72" fmla="*/ 3 w 126"/>
                    <a:gd name="T73" fmla="*/ 1 h 44"/>
                    <a:gd name="T74" fmla="*/ 3 w 126"/>
                    <a:gd name="T75" fmla="*/ 1 h 44"/>
                    <a:gd name="T76" fmla="*/ 3 w 126"/>
                    <a:gd name="T77" fmla="*/ 1 h 44"/>
                    <a:gd name="T78" fmla="*/ 2 w 126"/>
                    <a:gd name="T79" fmla="*/ 1 h 44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26"/>
                    <a:gd name="T121" fmla="*/ 0 h 44"/>
                    <a:gd name="T122" fmla="*/ 126 w 126"/>
                    <a:gd name="T123" fmla="*/ 44 h 44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26" h="44">
                      <a:moveTo>
                        <a:pt x="122" y="1"/>
                      </a:moveTo>
                      <a:lnTo>
                        <a:pt x="123" y="0"/>
                      </a:lnTo>
                      <a:lnTo>
                        <a:pt x="122" y="0"/>
                      </a:lnTo>
                      <a:lnTo>
                        <a:pt x="119" y="1"/>
                      </a:lnTo>
                      <a:lnTo>
                        <a:pt x="116" y="4"/>
                      </a:lnTo>
                      <a:lnTo>
                        <a:pt x="110" y="7"/>
                      </a:lnTo>
                      <a:lnTo>
                        <a:pt x="104" y="11"/>
                      </a:lnTo>
                      <a:lnTo>
                        <a:pt x="96" y="14"/>
                      </a:lnTo>
                      <a:lnTo>
                        <a:pt x="88" y="18"/>
                      </a:lnTo>
                      <a:lnTo>
                        <a:pt x="80" y="22"/>
                      </a:lnTo>
                      <a:lnTo>
                        <a:pt x="71" y="24"/>
                      </a:lnTo>
                      <a:lnTo>
                        <a:pt x="61" y="29"/>
                      </a:lnTo>
                      <a:lnTo>
                        <a:pt x="50" y="31"/>
                      </a:lnTo>
                      <a:lnTo>
                        <a:pt x="40" y="34"/>
                      </a:lnTo>
                      <a:lnTo>
                        <a:pt x="30" y="36"/>
                      </a:lnTo>
                      <a:lnTo>
                        <a:pt x="20" y="37"/>
                      </a:lnTo>
                      <a:lnTo>
                        <a:pt x="10" y="37"/>
                      </a:lnTo>
                      <a:lnTo>
                        <a:pt x="1" y="36"/>
                      </a:lnTo>
                      <a:lnTo>
                        <a:pt x="0" y="43"/>
                      </a:lnTo>
                      <a:lnTo>
                        <a:pt x="10" y="44"/>
                      </a:lnTo>
                      <a:lnTo>
                        <a:pt x="20" y="44"/>
                      </a:lnTo>
                      <a:lnTo>
                        <a:pt x="31" y="43"/>
                      </a:lnTo>
                      <a:lnTo>
                        <a:pt x="41" y="41"/>
                      </a:lnTo>
                      <a:lnTo>
                        <a:pt x="53" y="38"/>
                      </a:lnTo>
                      <a:lnTo>
                        <a:pt x="62" y="35"/>
                      </a:lnTo>
                      <a:lnTo>
                        <a:pt x="72" y="31"/>
                      </a:lnTo>
                      <a:lnTo>
                        <a:pt x="83" y="27"/>
                      </a:lnTo>
                      <a:lnTo>
                        <a:pt x="92" y="23"/>
                      </a:lnTo>
                      <a:lnTo>
                        <a:pt x="100" y="20"/>
                      </a:lnTo>
                      <a:lnTo>
                        <a:pt x="107" y="15"/>
                      </a:lnTo>
                      <a:lnTo>
                        <a:pt x="114" y="13"/>
                      </a:lnTo>
                      <a:lnTo>
                        <a:pt x="118" y="9"/>
                      </a:lnTo>
                      <a:lnTo>
                        <a:pt x="123" y="7"/>
                      </a:lnTo>
                      <a:lnTo>
                        <a:pt x="125" y="6"/>
                      </a:lnTo>
                      <a:lnTo>
                        <a:pt x="126" y="6"/>
                      </a:lnTo>
                      <a:lnTo>
                        <a:pt x="126" y="5"/>
                      </a:lnTo>
                      <a:lnTo>
                        <a:pt x="126" y="6"/>
                      </a:lnTo>
                      <a:lnTo>
                        <a:pt x="126" y="5"/>
                      </a:lnTo>
                      <a:lnTo>
                        <a:pt x="122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" name="Freeform 34"/>
                <p:cNvSpPr>
                  <a:spLocks/>
                </p:cNvSpPr>
                <p:nvPr/>
              </p:nvSpPr>
              <p:spPr bwMode="auto">
                <a:xfrm>
                  <a:off x="3342" y="3878"/>
                  <a:ext cx="12" cy="34"/>
                </a:xfrm>
                <a:custGeom>
                  <a:avLst/>
                  <a:gdLst>
                    <a:gd name="T0" fmla="*/ 1 w 23"/>
                    <a:gd name="T1" fmla="*/ 1 h 68"/>
                    <a:gd name="T2" fmla="*/ 1 w 23"/>
                    <a:gd name="T3" fmla="*/ 1 h 68"/>
                    <a:gd name="T4" fmla="*/ 1 w 23"/>
                    <a:gd name="T5" fmla="*/ 1 h 68"/>
                    <a:gd name="T6" fmla="*/ 1 w 23"/>
                    <a:gd name="T7" fmla="*/ 1 h 68"/>
                    <a:gd name="T8" fmla="*/ 1 w 23"/>
                    <a:gd name="T9" fmla="*/ 1 h 68"/>
                    <a:gd name="T10" fmla="*/ 1 w 23"/>
                    <a:gd name="T11" fmla="*/ 1 h 68"/>
                    <a:gd name="T12" fmla="*/ 1 w 23"/>
                    <a:gd name="T13" fmla="*/ 1 h 68"/>
                    <a:gd name="T14" fmla="*/ 1 w 23"/>
                    <a:gd name="T15" fmla="*/ 1 h 68"/>
                    <a:gd name="T16" fmla="*/ 1 w 23"/>
                    <a:gd name="T17" fmla="*/ 1 h 68"/>
                    <a:gd name="T18" fmla="*/ 0 w 23"/>
                    <a:gd name="T19" fmla="*/ 1 h 68"/>
                    <a:gd name="T20" fmla="*/ 1 w 23"/>
                    <a:gd name="T21" fmla="*/ 1 h 68"/>
                    <a:gd name="T22" fmla="*/ 1 w 23"/>
                    <a:gd name="T23" fmla="*/ 1 h 68"/>
                    <a:gd name="T24" fmla="*/ 1 w 23"/>
                    <a:gd name="T25" fmla="*/ 1 h 68"/>
                    <a:gd name="T26" fmla="*/ 1 w 23"/>
                    <a:gd name="T27" fmla="*/ 1 h 68"/>
                    <a:gd name="T28" fmla="*/ 1 w 23"/>
                    <a:gd name="T29" fmla="*/ 1 h 68"/>
                    <a:gd name="T30" fmla="*/ 1 w 23"/>
                    <a:gd name="T31" fmla="*/ 1 h 68"/>
                    <a:gd name="T32" fmla="*/ 1 w 23"/>
                    <a:gd name="T33" fmla="*/ 1 h 68"/>
                    <a:gd name="T34" fmla="*/ 1 w 23"/>
                    <a:gd name="T35" fmla="*/ 1 h 68"/>
                    <a:gd name="T36" fmla="*/ 1 w 23"/>
                    <a:gd name="T37" fmla="*/ 0 h 68"/>
                    <a:gd name="T38" fmla="*/ 1 w 23"/>
                    <a:gd name="T39" fmla="*/ 0 h 68"/>
                    <a:gd name="T40" fmla="*/ 1 w 23"/>
                    <a:gd name="T41" fmla="*/ 1 h 6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68"/>
                    <a:gd name="T65" fmla="*/ 23 w 23"/>
                    <a:gd name="T66" fmla="*/ 68 h 6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68">
                      <a:moveTo>
                        <a:pt x="11" y="4"/>
                      </a:moveTo>
                      <a:lnTo>
                        <a:pt x="11" y="4"/>
                      </a:lnTo>
                      <a:lnTo>
                        <a:pt x="16" y="14"/>
                      </a:lnTo>
                      <a:lnTo>
                        <a:pt x="16" y="24"/>
                      </a:lnTo>
                      <a:lnTo>
                        <a:pt x="15" y="34"/>
                      </a:lnTo>
                      <a:lnTo>
                        <a:pt x="12" y="44"/>
                      </a:lnTo>
                      <a:lnTo>
                        <a:pt x="8" y="52"/>
                      </a:lnTo>
                      <a:lnTo>
                        <a:pt x="4" y="57"/>
                      </a:lnTo>
                      <a:lnTo>
                        <a:pt x="1" y="62"/>
                      </a:lnTo>
                      <a:lnTo>
                        <a:pt x="0" y="64"/>
                      </a:lnTo>
                      <a:lnTo>
                        <a:pt x="4" y="68"/>
                      </a:lnTo>
                      <a:lnTo>
                        <a:pt x="7" y="67"/>
                      </a:lnTo>
                      <a:lnTo>
                        <a:pt x="9" y="62"/>
                      </a:lnTo>
                      <a:lnTo>
                        <a:pt x="14" y="55"/>
                      </a:lnTo>
                      <a:lnTo>
                        <a:pt x="18" y="46"/>
                      </a:lnTo>
                      <a:lnTo>
                        <a:pt x="22" y="36"/>
                      </a:lnTo>
                      <a:lnTo>
                        <a:pt x="23" y="24"/>
                      </a:lnTo>
                      <a:lnTo>
                        <a:pt x="22" y="13"/>
                      </a:lnTo>
                      <a:lnTo>
                        <a:pt x="17" y="0"/>
                      </a:lnTo>
                      <a:lnTo>
                        <a:pt x="11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7" name="Freeform 35"/>
                <p:cNvSpPr>
                  <a:spLocks/>
                </p:cNvSpPr>
                <p:nvPr/>
              </p:nvSpPr>
              <p:spPr bwMode="auto">
                <a:xfrm>
                  <a:off x="3311" y="3853"/>
                  <a:ext cx="40" cy="28"/>
                </a:xfrm>
                <a:custGeom>
                  <a:avLst/>
                  <a:gdLst>
                    <a:gd name="T0" fmla="*/ 0 w 79"/>
                    <a:gd name="T1" fmla="*/ 1 h 56"/>
                    <a:gd name="T2" fmla="*/ 0 w 79"/>
                    <a:gd name="T3" fmla="*/ 1 h 56"/>
                    <a:gd name="T4" fmla="*/ 1 w 79"/>
                    <a:gd name="T5" fmla="*/ 1 h 56"/>
                    <a:gd name="T6" fmla="*/ 1 w 79"/>
                    <a:gd name="T7" fmla="*/ 1 h 56"/>
                    <a:gd name="T8" fmla="*/ 1 w 79"/>
                    <a:gd name="T9" fmla="*/ 1 h 56"/>
                    <a:gd name="T10" fmla="*/ 1 w 79"/>
                    <a:gd name="T11" fmla="*/ 1 h 56"/>
                    <a:gd name="T12" fmla="*/ 1 w 79"/>
                    <a:gd name="T13" fmla="*/ 1 h 56"/>
                    <a:gd name="T14" fmla="*/ 1 w 79"/>
                    <a:gd name="T15" fmla="*/ 1 h 56"/>
                    <a:gd name="T16" fmla="*/ 1 w 79"/>
                    <a:gd name="T17" fmla="*/ 1 h 56"/>
                    <a:gd name="T18" fmla="*/ 1 w 79"/>
                    <a:gd name="T19" fmla="*/ 1 h 56"/>
                    <a:gd name="T20" fmla="*/ 1 w 79"/>
                    <a:gd name="T21" fmla="*/ 1 h 56"/>
                    <a:gd name="T22" fmla="*/ 1 w 79"/>
                    <a:gd name="T23" fmla="*/ 1 h 56"/>
                    <a:gd name="T24" fmla="*/ 1 w 79"/>
                    <a:gd name="T25" fmla="*/ 1 h 56"/>
                    <a:gd name="T26" fmla="*/ 1 w 79"/>
                    <a:gd name="T27" fmla="*/ 1 h 56"/>
                    <a:gd name="T28" fmla="*/ 1 w 79"/>
                    <a:gd name="T29" fmla="*/ 1 h 56"/>
                    <a:gd name="T30" fmla="*/ 2 w 79"/>
                    <a:gd name="T31" fmla="*/ 1 h 56"/>
                    <a:gd name="T32" fmla="*/ 2 w 79"/>
                    <a:gd name="T33" fmla="*/ 1 h 56"/>
                    <a:gd name="T34" fmla="*/ 2 w 79"/>
                    <a:gd name="T35" fmla="*/ 1 h 56"/>
                    <a:gd name="T36" fmla="*/ 2 w 79"/>
                    <a:gd name="T37" fmla="*/ 1 h 56"/>
                    <a:gd name="T38" fmla="*/ 2 w 79"/>
                    <a:gd name="T39" fmla="*/ 1 h 56"/>
                    <a:gd name="T40" fmla="*/ 2 w 79"/>
                    <a:gd name="T41" fmla="*/ 1 h 56"/>
                    <a:gd name="T42" fmla="*/ 2 w 79"/>
                    <a:gd name="T43" fmla="*/ 1 h 56"/>
                    <a:gd name="T44" fmla="*/ 1 w 79"/>
                    <a:gd name="T45" fmla="*/ 1 h 56"/>
                    <a:gd name="T46" fmla="*/ 1 w 79"/>
                    <a:gd name="T47" fmla="*/ 1 h 56"/>
                    <a:gd name="T48" fmla="*/ 1 w 79"/>
                    <a:gd name="T49" fmla="*/ 1 h 56"/>
                    <a:gd name="T50" fmla="*/ 1 w 79"/>
                    <a:gd name="T51" fmla="*/ 1 h 56"/>
                    <a:gd name="T52" fmla="*/ 1 w 79"/>
                    <a:gd name="T53" fmla="*/ 1 h 56"/>
                    <a:gd name="T54" fmla="*/ 1 w 79"/>
                    <a:gd name="T55" fmla="*/ 1 h 56"/>
                    <a:gd name="T56" fmla="*/ 1 w 79"/>
                    <a:gd name="T57" fmla="*/ 1 h 56"/>
                    <a:gd name="T58" fmla="*/ 1 w 79"/>
                    <a:gd name="T59" fmla="*/ 1 h 56"/>
                    <a:gd name="T60" fmla="*/ 1 w 79"/>
                    <a:gd name="T61" fmla="*/ 1 h 56"/>
                    <a:gd name="T62" fmla="*/ 1 w 79"/>
                    <a:gd name="T63" fmla="*/ 1 h 56"/>
                    <a:gd name="T64" fmla="*/ 1 w 79"/>
                    <a:gd name="T65" fmla="*/ 0 h 56"/>
                    <a:gd name="T66" fmla="*/ 1 w 79"/>
                    <a:gd name="T67" fmla="*/ 0 h 56"/>
                    <a:gd name="T68" fmla="*/ 1 w 79"/>
                    <a:gd name="T69" fmla="*/ 0 h 56"/>
                    <a:gd name="T70" fmla="*/ 1 w 79"/>
                    <a:gd name="T71" fmla="*/ 0 h 56"/>
                    <a:gd name="T72" fmla="*/ 0 w 79"/>
                    <a:gd name="T73" fmla="*/ 1 h 56"/>
                    <a:gd name="T74" fmla="*/ 0 w 79"/>
                    <a:gd name="T75" fmla="*/ 1 h 56"/>
                    <a:gd name="T76" fmla="*/ 0 w 79"/>
                    <a:gd name="T77" fmla="*/ 1 h 56"/>
                    <a:gd name="T78" fmla="*/ 0 w 79"/>
                    <a:gd name="T79" fmla="*/ 1 h 5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79"/>
                    <a:gd name="T121" fmla="*/ 0 h 56"/>
                    <a:gd name="T122" fmla="*/ 79 w 79"/>
                    <a:gd name="T123" fmla="*/ 56 h 5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79" h="56">
                      <a:moveTo>
                        <a:pt x="0" y="5"/>
                      </a:moveTo>
                      <a:lnTo>
                        <a:pt x="0" y="6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5" y="8"/>
                      </a:lnTo>
                      <a:lnTo>
                        <a:pt x="9" y="9"/>
                      </a:lnTo>
                      <a:lnTo>
                        <a:pt x="13" y="12"/>
                      </a:lnTo>
                      <a:lnTo>
                        <a:pt x="19" y="14"/>
                      </a:lnTo>
                      <a:lnTo>
                        <a:pt x="25" y="17"/>
                      </a:lnTo>
                      <a:lnTo>
                        <a:pt x="31" y="21"/>
                      </a:lnTo>
                      <a:lnTo>
                        <a:pt x="36" y="24"/>
                      </a:lnTo>
                      <a:lnTo>
                        <a:pt x="43" y="28"/>
                      </a:lnTo>
                      <a:lnTo>
                        <a:pt x="49" y="32"/>
                      </a:lnTo>
                      <a:lnTo>
                        <a:pt x="55" y="36"/>
                      </a:lnTo>
                      <a:lnTo>
                        <a:pt x="61" y="41"/>
                      </a:lnTo>
                      <a:lnTo>
                        <a:pt x="65" y="46"/>
                      </a:lnTo>
                      <a:lnTo>
                        <a:pt x="70" y="51"/>
                      </a:lnTo>
                      <a:lnTo>
                        <a:pt x="73" y="56"/>
                      </a:lnTo>
                      <a:lnTo>
                        <a:pt x="79" y="52"/>
                      </a:lnTo>
                      <a:lnTo>
                        <a:pt x="74" y="47"/>
                      </a:lnTo>
                      <a:lnTo>
                        <a:pt x="70" y="41"/>
                      </a:lnTo>
                      <a:lnTo>
                        <a:pt x="65" y="37"/>
                      </a:lnTo>
                      <a:lnTo>
                        <a:pt x="59" y="31"/>
                      </a:lnTo>
                      <a:lnTo>
                        <a:pt x="53" y="27"/>
                      </a:lnTo>
                      <a:lnTo>
                        <a:pt x="47" y="22"/>
                      </a:lnTo>
                      <a:lnTo>
                        <a:pt x="41" y="18"/>
                      </a:lnTo>
                      <a:lnTo>
                        <a:pt x="34" y="15"/>
                      </a:lnTo>
                      <a:lnTo>
                        <a:pt x="27" y="12"/>
                      </a:lnTo>
                      <a:lnTo>
                        <a:pt x="23" y="8"/>
                      </a:lnTo>
                      <a:lnTo>
                        <a:pt x="17" y="6"/>
                      </a:lnTo>
                      <a:lnTo>
                        <a:pt x="12" y="3"/>
                      </a:lnTo>
                      <a:lnTo>
                        <a:pt x="9" y="2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8" name="Freeform 36"/>
                <p:cNvSpPr>
                  <a:spLocks/>
                </p:cNvSpPr>
                <p:nvPr/>
              </p:nvSpPr>
              <p:spPr bwMode="auto">
                <a:xfrm>
                  <a:off x="3256" y="3790"/>
                  <a:ext cx="58" cy="65"/>
                </a:xfrm>
                <a:custGeom>
                  <a:avLst/>
                  <a:gdLst>
                    <a:gd name="T0" fmla="*/ 0 w 115"/>
                    <a:gd name="T1" fmla="*/ 0 h 131"/>
                    <a:gd name="T2" fmla="*/ 0 w 115"/>
                    <a:gd name="T3" fmla="*/ 0 h 131"/>
                    <a:gd name="T4" fmla="*/ 1 w 115"/>
                    <a:gd name="T5" fmla="*/ 0 h 131"/>
                    <a:gd name="T6" fmla="*/ 1 w 115"/>
                    <a:gd name="T7" fmla="*/ 0 h 131"/>
                    <a:gd name="T8" fmla="*/ 1 w 115"/>
                    <a:gd name="T9" fmla="*/ 0 h 131"/>
                    <a:gd name="T10" fmla="*/ 1 w 115"/>
                    <a:gd name="T11" fmla="*/ 0 h 131"/>
                    <a:gd name="T12" fmla="*/ 1 w 115"/>
                    <a:gd name="T13" fmla="*/ 0 h 131"/>
                    <a:gd name="T14" fmla="*/ 1 w 115"/>
                    <a:gd name="T15" fmla="*/ 0 h 131"/>
                    <a:gd name="T16" fmla="*/ 1 w 115"/>
                    <a:gd name="T17" fmla="*/ 1 h 131"/>
                    <a:gd name="T18" fmla="*/ 1 w 115"/>
                    <a:gd name="T19" fmla="*/ 1 h 131"/>
                    <a:gd name="T20" fmla="*/ 2 w 115"/>
                    <a:gd name="T21" fmla="*/ 1 h 131"/>
                    <a:gd name="T22" fmla="*/ 2 w 115"/>
                    <a:gd name="T23" fmla="*/ 1 h 131"/>
                    <a:gd name="T24" fmla="*/ 2 w 115"/>
                    <a:gd name="T25" fmla="*/ 1 h 131"/>
                    <a:gd name="T26" fmla="*/ 2 w 115"/>
                    <a:gd name="T27" fmla="*/ 1 h 131"/>
                    <a:gd name="T28" fmla="*/ 2 w 115"/>
                    <a:gd name="T29" fmla="*/ 1 h 131"/>
                    <a:gd name="T30" fmla="*/ 2 w 115"/>
                    <a:gd name="T31" fmla="*/ 1 h 131"/>
                    <a:gd name="T32" fmla="*/ 2 w 115"/>
                    <a:gd name="T33" fmla="*/ 2 h 131"/>
                    <a:gd name="T34" fmla="*/ 2 w 115"/>
                    <a:gd name="T35" fmla="*/ 2 h 131"/>
                    <a:gd name="T36" fmla="*/ 2 w 115"/>
                    <a:gd name="T37" fmla="*/ 1 h 131"/>
                    <a:gd name="T38" fmla="*/ 2 w 115"/>
                    <a:gd name="T39" fmla="*/ 1 h 131"/>
                    <a:gd name="T40" fmla="*/ 2 w 115"/>
                    <a:gd name="T41" fmla="*/ 1 h 131"/>
                    <a:gd name="T42" fmla="*/ 2 w 115"/>
                    <a:gd name="T43" fmla="*/ 1 h 131"/>
                    <a:gd name="T44" fmla="*/ 2 w 115"/>
                    <a:gd name="T45" fmla="*/ 1 h 131"/>
                    <a:gd name="T46" fmla="*/ 2 w 115"/>
                    <a:gd name="T47" fmla="*/ 1 h 131"/>
                    <a:gd name="T48" fmla="*/ 2 w 115"/>
                    <a:gd name="T49" fmla="*/ 1 h 131"/>
                    <a:gd name="T50" fmla="*/ 2 w 115"/>
                    <a:gd name="T51" fmla="*/ 1 h 131"/>
                    <a:gd name="T52" fmla="*/ 1 w 115"/>
                    <a:gd name="T53" fmla="*/ 1 h 131"/>
                    <a:gd name="T54" fmla="*/ 1 w 115"/>
                    <a:gd name="T55" fmla="*/ 0 h 131"/>
                    <a:gd name="T56" fmla="*/ 1 w 115"/>
                    <a:gd name="T57" fmla="*/ 0 h 131"/>
                    <a:gd name="T58" fmla="*/ 1 w 115"/>
                    <a:gd name="T59" fmla="*/ 0 h 131"/>
                    <a:gd name="T60" fmla="*/ 1 w 115"/>
                    <a:gd name="T61" fmla="*/ 0 h 131"/>
                    <a:gd name="T62" fmla="*/ 1 w 115"/>
                    <a:gd name="T63" fmla="*/ 0 h 131"/>
                    <a:gd name="T64" fmla="*/ 1 w 115"/>
                    <a:gd name="T65" fmla="*/ 0 h 131"/>
                    <a:gd name="T66" fmla="*/ 1 w 115"/>
                    <a:gd name="T67" fmla="*/ 0 h 131"/>
                    <a:gd name="T68" fmla="*/ 1 w 115"/>
                    <a:gd name="T69" fmla="*/ 0 h 131"/>
                    <a:gd name="T70" fmla="*/ 1 w 115"/>
                    <a:gd name="T71" fmla="*/ 0 h 131"/>
                    <a:gd name="T72" fmla="*/ 0 w 115"/>
                    <a:gd name="T73" fmla="*/ 0 h 131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15"/>
                    <a:gd name="T112" fmla="*/ 0 h 131"/>
                    <a:gd name="T113" fmla="*/ 115 w 115"/>
                    <a:gd name="T114" fmla="*/ 131 h 131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15" h="131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3" y="10"/>
                      </a:lnTo>
                      <a:lnTo>
                        <a:pt x="8" y="17"/>
                      </a:lnTo>
                      <a:lnTo>
                        <a:pt x="15" y="25"/>
                      </a:lnTo>
                      <a:lnTo>
                        <a:pt x="23" y="35"/>
                      </a:lnTo>
                      <a:lnTo>
                        <a:pt x="31" y="45"/>
                      </a:lnTo>
                      <a:lnTo>
                        <a:pt x="40" y="56"/>
                      </a:lnTo>
                      <a:lnTo>
                        <a:pt x="49" y="66"/>
                      </a:lnTo>
                      <a:lnTo>
                        <a:pt x="60" y="76"/>
                      </a:lnTo>
                      <a:lnTo>
                        <a:pt x="69" y="88"/>
                      </a:lnTo>
                      <a:lnTo>
                        <a:pt x="78" y="97"/>
                      </a:lnTo>
                      <a:lnTo>
                        <a:pt x="88" y="106"/>
                      </a:lnTo>
                      <a:lnTo>
                        <a:pt x="94" y="115"/>
                      </a:lnTo>
                      <a:lnTo>
                        <a:pt x="101" y="121"/>
                      </a:lnTo>
                      <a:lnTo>
                        <a:pt x="106" y="126"/>
                      </a:lnTo>
                      <a:lnTo>
                        <a:pt x="109" y="129"/>
                      </a:lnTo>
                      <a:lnTo>
                        <a:pt x="111" y="131"/>
                      </a:lnTo>
                      <a:lnTo>
                        <a:pt x="115" y="126"/>
                      </a:lnTo>
                      <a:lnTo>
                        <a:pt x="114" y="125"/>
                      </a:lnTo>
                      <a:lnTo>
                        <a:pt x="111" y="121"/>
                      </a:lnTo>
                      <a:lnTo>
                        <a:pt x="106" y="117"/>
                      </a:lnTo>
                      <a:lnTo>
                        <a:pt x="99" y="110"/>
                      </a:lnTo>
                      <a:lnTo>
                        <a:pt x="92" y="102"/>
                      </a:lnTo>
                      <a:lnTo>
                        <a:pt x="83" y="93"/>
                      </a:lnTo>
                      <a:lnTo>
                        <a:pt x="74" y="83"/>
                      </a:lnTo>
                      <a:lnTo>
                        <a:pt x="64" y="72"/>
                      </a:lnTo>
                      <a:lnTo>
                        <a:pt x="54" y="62"/>
                      </a:lnTo>
                      <a:lnTo>
                        <a:pt x="45" y="51"/>
                      </a:lnTo>
                      <a:lnTo>
                        <a:pt x="36" y="41"/>
                      </a:lnTo>
                      <a:lnTo>
                        <a:pt x="28" y="30"/>
                      </a:lnTo>
                      <a:lnTo>
                        <a:pt x="20" y="21"/>
                      </a:lnTo>
                      <a:lnTo>
                        <a:pt x="14" y="13"/>
                      </a:lnTo>
                      <a:lnTo>
                        <a:pt x="9" y="5"/>
                      </a:lnTo>
                      <a:lnTo>
                        <a:pt x="6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9" name="Freeform 37"/>
                <p:cNvSpPr>
                  <a:spLocks/>
                </p:cNvSpPr>
                <p:nvPr/>
              </p:nvSpPr>
              <p:spPr bwMode="auto">
                <a:xfrm>
                  <a:off x="3242" y="3740"/>
                  <a:ext cx="17" cy="51"/>
                </a:xfrm>
                <a:custGeom>
                  <a:avLst/>
                  <a:gdLst>
                    <a:gd name="T0" fmla="*/ 0 w 35"/>
                    <a:gd name="T1" fmla="*/ 1 h 102"/>
                    <a:gd name="T2" fmla="*/ 0 w 35"/>
                    <a:gd name="T3" fmla="*/ 1 h 102"/>
                    <a:gd name="T4" fmla="*/ 0 w 35"/>
                    <a:gd name="T5" fmla="*/ 1 h 102"/>
                    <a:gd name="T6" fmla="*/ 0 w 35"/>
                    <a:gd name="T7" fmla="*/ 1 h 102"/>
                    <a:gd name="T8" fmla="*/ 0 w 35"/>
                    <a:gd name="T9" fmla="*/ 1 h 102"/>
                    <a:gd name="T10" fmla="*/ 0 w 35"/>
                    <a:gd name="T11" fmla="*/ 1 h 102"/>
                    <a:gd name="T12" fmla="*/ 0 w 35"/>
                    <a:gd name="T13" fmla="*/ 1 h 102"/>
                    <a:gd name="T14" fmla="*/ 0 w 35"/>
                    <a:gd name="T15" fmla="*/ 1 h 102"/>
                    <a:gd name="T16" fmla="*/ 0 w 35"/>
                    <a:gd name="T17" fmla="*/ 1 h 102"/>
                    <a:gd name="T18" fmla="*/ 0 w 35"/>
                    <a:gd name="T19" fmla="*/ 1 h 102"/>
                    <a:gd name="T20" fmla="*/ 0 w 35"/>
                    <a:gd name="T21" fmla="*/ 1 h 102"/>
                    <a:gd name="T22" fmla="*/ 0 w 35"/>
                    <a:gd name="T23" fmla="*/ 1 h 102"/>
                    <a:gd name="T24" fmla="*/ 0 w 35"/>
                    <a:gd name="T25" fmla="*/ 2 h 102"/>
                    <a:gd name="T26" fmla="*/ 0 w 35"/>
                    <a:gd name="T27" fmla="*/ 2 h 102"/>
                    <a:gd name="T28" fmla="*/ 0 w 35"/>
                    <a:gd name="T29" fmla="*/ 2 h 102"/>
                    <a:gd name="T30" fmla="*/ 0 w 35"/>
                    <a:gd name="T31" fmla="*/ 2 h 102"/>
                    <a:gd name="T32" fmla="*/ 0 w 35"/>
                    <a:gd name="T33" fmla="*/ 2 h 102"/>
                    <a:gd name="T34" fmla="*/ 0 w 35"/>
                    <a:gd name="T35" fmla="*/ 2 h 102"/>
                    <a:gd name="T36" fmla="*/ 0 w 35"/>
                    <a:gd name="T37" fmla="*/ 2 h 102"/>
                    <a:gd name="T38" fmla="*/ 0 w 35"/>
                    <a:gd name="T39" fmla="*/ 2 h 102"/>
                    <a:gd name="T40" fmla="*/ 0 w 35"/>
                    <a:gd name="T41" fmla="*/ 2 h 102"/>
                    <a:gd name="T42" fmla="*/ 0 w 35"/>
                    <a:gd name="T43" fmla="*/ 2 h 102"/>
                    <a:gd name="T44" fmla="*/ 0 w 35"/>
                    <a:gd name="T45" fmla="*/ 2 h 102"/>
                    <a:gd name="T46" fmla="*/ 0 w 35"/>
                    <a:gd name="T47" fmla="*/ 2 h 102"/>
                    <a:gd name="T48" fmla="*/ 0 w 35"/>
                    <a:gd name="T49" fmla="*/ 1 h 102"/>
                    <a:gd name="T50" fmla="*/ 0 w 35"/>
                    <a:gd name="T51" fmla="*/ 1 h 102"/>
                    <a:gd name="T52" fmla="*/ 0 w 35"/>
                    <a:gd name="T53" fmla="*/ 1 h 102"/>
                    <a:gd name="T54" fmla="*/ 0 w 35"/>
                    <a:gd name="T55" fmla="*/ 1 h 102"/>
                    <a:gd name="T56" fmla="*/ 0 w 35"/>
                    <a:gd name="T57" fmla="*/ 1 h 102"/>
                    <a:gd name="T58" fmla="*/ 0 w 35"/>
                    <a:gd name="T59" fmla="*/ 1 h 102"/>
                    <a:gd name="T60" fmla="*/ 0 w 35"/>
                    <a:gd name="T61" fmla="*/ 1 h 102"/>
                    <a:gd name="T62" fmla="*/ 0 w 35"/>
                    <a:gd name="T63" fmla="*/ 1 h 102"/>
                    <a:gd name="T64" fmla="*/ 0 w 35"/>
                    <a:gd name="T65" fmla="*/ 1 h 102"/>
                    <a:gd name="T66" fmla="*/ 0 w 35"/>
                    <a:gd name="T67" fmla="*/ 1 h 102"/>
                    <a:gd name="T68" fmla="*/ 0 w 35"/>
                    <a:gd name="T69" fmla="*/ 1 h 102"/>
                    <a:gd name="T70" fmla="*/ 0 w 35"/>
                    <a:gd name="T71" fmla="*/ 0 h 102"/>
                    <a:gd name="T72" fmla="*/ 0 w 35"/>
                    <a:gd name="T73" fmla="*/ 1 h 102"/>
                    <a:gd name="T74" fmla="*/ 0 w 35"/>
                    <a:gd name="T75" fmla="*/ 0 h 102"/>
                    <a:gd name="T76" fmla="*/ 0 w 35"/>
                    <a:gd name="T77" fmla="*/ 0 h 102"/>
                    <a:gd name="T78" fmla="*/ 0 w 35"/>
                    <a:gd name="T79" fmla="*/ 1 h 102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35"/>
                    <a:gd name="T121" fmla="*/ 0 h 102"/>
                    <a:gd name="T122" fmla="*/ 35 w 35"/>
                    <a:gd name="T123" fmla="*/ 102 h 102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35" h="102">
                      <a:moveTo>
                        <a:pt x="2" y="6"/>
                      </a:move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1" y="11"/>
                      </a:lnTo>
                      <a:lnTo>
                        <a:pt x="2" y="15"/>
                      </a:lnTo>
                      <a:lnTo>
                        <a:pt x="4" y="21"/>
                      </a:lnTo>
                      <a:lnTo>
                        <a:pt x="6" y="28"/>
                      </a:lnTo>
                      <a:lnTo>
                        <a:pt x="8" y="35"/>
                      </a:lnTo>
                      <a:lnTo>
                        <a:pt x="11" y="43"/>
                      </a:lnTo>
                      <a:lnTo>
                        <a:pt x="12" y="51"/>
                      </a:lnTo>
                      <a:lnTo>
                        <a:pt x="14" y="59"/>
                      </a:lnTo>
                      <a:lnTo>
                        <a:pt x="17" y="67"/>
                      </a:lnTo>
                      <a:lnTo>
                        <a:pt x="20" y="75"/>
                      </a:lnTo>
                      <a:lnTo>
                        <a:pt x="22" y="83"/>
                      </a:lnTo>
                      <a:lnTo>
                        <a:pt x="24" y="90"/>
                      </a:lnTo>
                      <a:lnTo>
                        <a:pt x="27" y="96"/>
                      </a:lnTo>
                      <a:lnTo>
                        <a:pt x="29" y="102"/>
                      </a:lnTo>
                      <a:lnTo>
                        <a:pt x="35" y="99"/>
                      </a:lnTo>
                      <a:lnTo>
                        <a:pt x="32" y="95"/>
                      </a:lnTo>
                      <a:lnTo>
                        <a:pt x="30" y="88"/>
                      </a:lnTo>
                      <a:lnTo>
                        <a:pt x="28" y="81"/>
                      </a:lnTo>
                      <a:lnTo>
                        <a:pt x="25" y="74"/>
                      </a:lnTo>
                      <a:lnTo>
                        <a:pt x="23" y="65"/>
                      </a:lnTo>
                      <a:lnTo>
                        <a:pt x="21" y="58"/>
                      </a:lnTo>
                      <a:lnTo>
                        <a:pt x="19" y="49"/>
                      </a:lnTo>
                      <a:lnTo>
                        <a:pt x="16" y="42"/>
                      </a:lnTo>
                      <a:lnTo>
                        <a:pt x="14" y="34"/>
                      </a:lnTo>
                      <a:lnTo>
                        <a:pt x="13" y="26"/>
                      </a:lnTo>
                      <a:lnTo>
                        <a:pt x="11" y="20"/>
                      </a:lnTo>
                      <a:lnTo>
                        <a:pt x="9" y="14"/>
                      </a:lnTo>
                      <a:lnTo>
                        <a:pt x="8" y="10"/>
                      </a:lnTo>
                      <a:lnTo>
                        <a:pt x="7" y="5"/>
                      </a:lnTo>
                      <a:lnTo>
                        <a:pt x="6" y="3"/>
                      </a:lnTo>
                      <a:lnTo>
                        <a:pt x="4" y="0"/>
                      </a:lnTo>
                      <a:lnTo>
                        <a:pt x="6" y="3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0" name="Freeform 38"/>
                <p:cNvSpPr>
                  <a:spLocks/>
                </p:cNvSpPr>
                <p:nvPr/>
              </p:nvSpPr>
              <p:spPr bwMode="auto">
                <a:xfrm>
                  <a:off x="3098" y="3705"/>
                  <a:ext cx="145" cy="38"/>
                </a:xfrm>
                <a:custGeom>
                  <a:avLst/>
                  <a:gdLst>
                    <a:gd name="T0" fmla="*/ 0 w 292"/>
                    <a:gd name="T1" fmla="*/ 1 h 76"/>
                    <a:gd name="T2" fmla="*/ 0 w 292"/>
                    <a:gd name="T3" fmla="*/ 1 h 76"/>
                    <a:gd name="T4" fmla="*/ 4 w 292"/>
                    <a:gd name="T5" fmla="*/ 1 h 76"/>
                    <a:gd name="T6" fmla="*/ 4 w 292"/>
                    <a:gd name="T7" fmla="*/ 1 h 76"/>
                    <a:gd name="T8" fmla="*/ 0 w 292"/>
                    <a:gd name="T9" fmla="*/ 1 h 76"/>
                    <a:gd name="T10" fmla="*/ 0 w 292"/>
                    <a:gd name="T11" fmla="*/ 1 h 76"/>
                    <a:gd name="T12" fmla="*/ 0 w 292"/>
                    <a:gd name="T13" fmla="*/ 1 h 76"/>
                    <a:gd name="T14" fmla="*/ 0 w 292"/>
                    <a:gd name="T15" fmla="*/ 0 h 76"/>
                    <a:gd name="T16" fmla="*/ 0 w 292"/>
                    <a:gd name="T17" fmla="*/ 1 h 76"/>
                    <a:gd name="T18" fmla="*/ 0 w 292"/>
                    <a:gd name="T19" fmla="*/ 1 h 7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2"/>
                    <a:gd name="T31" fmla="*/ 0 h 76"/>
                    <a:gd name="T32" fmla="*/ 292 w 292"/>
                    <a:gd name="T33" fmla="*/ 76 h 7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2" h="76">
                      <a:moveTo>
                        <a:pt x="6" y="6"/>
                      </a:moveTo>
                      <a:lnTo>
                        <a:pt x="2" y="7"/>
                      </a:lnTo>
                      <a:lnTo>
                        <a:pt x="290" y="76"/>
                      </a:lnTo>
                      <a:lnTo>
                        <a:pt x="292" y="70"/>
                      </a:lnTo>
                      <a:lnTo>
                        <a:pt x="4" y="1"/>
                      </a:lnTo>
                      <a:lnTo>
                        <a:pt x="0" y="2"/>
                      </a:lnTo>
                      <a:lnTo>
                        <a:pt x="4" y="1"/>
                      </a:ln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1" name="Freeform 39"/>
                <p:cNvSpPr>
                  <a:spLocks/>
                </p:cNvSpPr>
                <p:nvPr/>
              </p:nvSpPr>
              <p:spPr bwMode="auto">
                <a:xfrm>
                  <a:off x="3061" y="2790"/>
                  <a:ext cx="235" cy="1003"/>
                </a:xfrm>
                <a:custGeom>
                  <a:avLst/>
                  <a:gdLst>
                    <a:gd name="T0" fmla="*/ 0 w 471"/>
                    <a:gd name="T1" fmla="*/ 29 h 2004"/>
                    <a:gd name="T2" fmla="*/ 0 w 471"/>
                    <a:gd name="T3" fmla="*/ 3 h 2004"/>
                    <a:gd name="T4" fmla="*/ 7 w 471"/>
                    <a:gd name="T5" fmla="*/ 1 h 2004"/>
                    <a:gd name="T6" fmla="*/ 6 w 471"/>
                    <a:gd name="T7" fmla="*/ 14 h 2004"/>
                    <a:gd name="T8" fmla="*/ 6 w 471"/>
                    <a:gd name="T9" fmla="*/ 15 h 2004"/>
                    <a:gd name="T10" fmla="*/ 6 w 471"/>
                    <a:gd name="T11" fmla="*/ 15 h 2004"/>
                    <a:gd name="T12" fmla="*/ 6 w 471"/>
                    <a:gd name="T13" fmla="*/ 15 h 2004"/>
                    <a:gd name="T14" fmla="*/ 6 w 471"/>
                    <a:gd name="T15" fmla="*/ 16 h 2004"/>
                    <a:gd name="T16" fmla="*/ 6 w 471"/>
                    <a:gd name="T17" fmla="*/ 17 h 2004"/>
                    <a:gd name="T18" fmla="*/ 6 w 471"/>
                    <a:gd name="T19" fmla="*/ 18 h 2004"/>
                    <a:gd name="T20" fmla="*/ 6 w 471"/>
                    <a:gd name="T21" fmla="*/ 19 h 2004"/>
                    <a:gd name="T22" fmla="*/ 6 w 471"/>
                    <a:gd name="T23" fmla="*/ 20 h 2004"/>
                    <a:gd name="T24" fmla="*/ 6 w 471"/>
                    <a:gd name="T25" fmla="*/ 21 h 2004"/>
                    <a:gd name="T26" fmla="*/ 6 w 471"/>
                    <a:gd name="T27" fmla="*/ 22 h 2004"/>
                    <a:gd name="T28" fmla="*/ 6 w 471"/>
                    <a:gd name="T29" fmla="*/ 23 h 2004"/>
                    <a:gd name="T30" fmla="*/ 6 w 471"/>
                    <a:gd name="T31" fmla="*/ 24 h 2004"/>
                    <a:gd name="T32" fmla="*/ 6 w 471"/>
                    <a:gd name="T33" fmla="*/ 26 h 2004"/>
                    <a:gd name="T34" fmla="*/ 5 w 471"/>
                    <a:gd name="T35" fmla="*/ 27 h 2004"/>
                    <a:gd name="T36" fmla="*/ 5 w 471"/>
                    <a:gd name="T37" fmla="*/ 28 h 2004"/>
                    <a:gd name="T38" fmla="*/ 5 w 471"/>
                    <a:gd name="T39" fmla="*/ 29 h 2004"/>
                    <a:gd name="T40" fmla="*/ 5 w 471"/>
                    <a:gd name="T41" fmla="*/ 29 h 2004"/>
                    <a:gd name="T42" fmla="*/ 5 w 471"/>
                    <a:gd name="T43" fmla="*/ 30 h 2004"/>
                    <a:gd name="T44" fmla="*/ 5 w 471"/>
                    <a:gd name="T45" fmla="*/ 30 h 2004"/>
                    <a:gd name="T46" fmla="*/ 5 w 471"/>
                    <a:gd name="T47" fmla="*/ 30 h 2004"/>
                    <a:gd name="T48" fmla="*/ 5 w 471"/>
                    <a:gd name="T49" fmla="*/ 31 h 2004"/>
                    <a:gd name="T50" fmla="*/ 5 w 471"/>
                    <a:gd name="T51" fmla="*/ 31 h 2004"/>
                    <a:gd name="T52" fmla="*/ 5 w 471"/>
                    <a:gd name="T53" fmla="*/ 31 h 2004"/>
                    <a:gd name="T54" fmla="*/ 5 w 471"/>
                    <a:gd name="T55" fmla="*/ 31 h 2004"/>
                    <a:gd name="T56" fmla="*/ 5 w 471"/>
                    <a:gd name="T57" fmla="*/ 32 h 2004"/>
                    <a:gd name="T58" fmla="*/ 4 w 471"/>
                    <a:gd name="T59" fmla="*/ 32 h 2004"/>
                    <a:gd name="T60" fmla="*/ 4 w 471"/>
                    <a:gd name="T61" fmla="*/ 32 h 2004"/>
                    <a:gd name="T62" fmla="*/ 3 w 471"/>
                    <a:gd name="T63" fmla="*/ 32 h 2004"/>
                    <a:gd name="T64" fmla="*/ 3 w 471"/>
                    <a:gd name="T65" fmla="*/ 32 h 2004"/>
                    <a:gd name="T66" fmla="*/ 2 w 471"/>
                    <a:gd name="T67" fmla="*/ 32 h 2004"/>
                    <a:gd name="T68" fmla="*/ 2 w 471"/>
                    <a:gd name="T69" fmla="*/ 31 h 2004"/>
                    <a:gd name="T70" fmla="*/ 2 w 471"/>
                    <a:gd name="T71" fmla="*/ 31 h 2004"/>
                    <a:gd name="T72" fmla="*/ 1 w 471"/>
                    <a:gd name="T73" fmla="*/ 31 h 2004"/>
                    <a:gd name="T74" fmla="*/ 1 w 471"/>
                    <a:gd name="T75" fmla="*/ 31 h 2004"/>
                    <a:gd name="T76" fmla="*/ 1 w 471"/>
                    <a:gd name="T77" fmla="*/ 31 h 2004"/>
                    <a:gd name="T78" fmla="*/ 1 w 471"/>
                    <a:gd name="T79" fmla="*/ 30 h 2004"/>
                    <a:gd name="T80" fmla="*/ 0 w 471"/>
                    <a:gd name="T81" fmla="*/ 30 h 2004"/>
                    <a:gd name="T82" fmla="*/ 0 w 471"/>
                    <a:gd name="T83" fmla="*/ 30 h 2004"/>
                    <a:gd name="T84" fmla="*/ 0 w 471"/>
                    <a:gd name="T85" fmla="*/ 30 h 2004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471"/>
                    <a:gd name="T130" fmla="*/ 0 h 2004"/>
                    <a:gd name="T131" fmla="*/ 471 w 471"/>
                    <a:gd name="T132" fmla="*/ 2004 h 2004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471" h="2004">
                      <a:moveTo>
                        <a:pt x="47" y="1886"/>
                      </a:moveTo>
                      <a:lnTo>
                        <a:pt x="53" y="1793"/>
                      </a:lnTo>
                      <a:lnTo>
                        <a:pt x="78" y="977"/>
                      </a:lnTo>
                      <a:lnTo>
                        <a:pt x="0" y="151"/>
                      </a:lnTo>
                      <a:lnTo>
                        <a:pt x="21" y="0"/>
                      </a:lnTo>
                      <a:lnTo>
                        <a:pt x="471" y="18"/>
                      </a:lnTo>
                      <a:lnTo>
                        <a:pt x="430" y="894"/>
                      </a:lnTo>
                      <a:lnTo>
                        <a:pt x="430" y="895"/>
                      </a:lnTo>
                      <a:lnTo>
                        <a:pt x="429" y="899"/>
                      </a:lnTo>
                      <a:lnTo>
                        <a:pt x="429" y="905"/>
                      </a:lnTo>
                      <a:lnTo>
                        <a:pt x="429" y="914"/>
                      </a:lnTo>
                      <a:lnTo>
                        <a:pt x="428" y="926"/>
                      </a:lnTo>
                      <a:lnTo>
                        <a:pt x="427" y="940"/>
                      </a:lnTo>
                      <a:lnTo>
                        <a:pt x="426" y="956"/>
                      </a:lnTo>
                      <a:lnTo>
                        <a:pt x="425" y="974"/>
                      </a:lnTo>
                      <a:lnTo>
                        <a:pt x="423" y="994"/>
                      </a:lnTo>
                      <a:lnTo>
                        <a:pt x="422" y="1017"/>
                      </a:lnTo>
                      <a:lnTo>
                        <a:pt x="420" y="1040"/>
                      </a:lnTo>
                      <a:lnTo>
                        <a:pt x="418" y="1066"/>
                      </a:lnTo>
                      <a:lnTo>
                        <a:pt x="416" y="1094"/>
                      </a:lnTo>
                      <a:lnTo>
                        <a:pt x="414" y="1123"/>
                      </a:lnTo>
                      <a:lnTo>
                        <a:pt x="413" y="1154"/>
                      </a:lnTo>
                      <a:lnTo>
                        <a:pt x="411" y="1186"/>
                      </a:lnTo>
                      <a:lnTo>
                        <a:pt x="408" y="1220"/>
                      </a:lnTo>
                      <a:lnTo>
                        <a:pt x="406" y="1254"/>
                      </a:lnTo>
                      <a:lnTo>
                        <a:pt x="404" y="1291"/>
                      </a:lnTo>
                      <a:lnTo>
                        <a:pt x="401" y="1328"/>
                      </a:lnTo>
                      <a:lnTo>
                        <a:pt x="399" y="1366"/>
                      </a:lnTo>
                      <a:lnTo>
                        <a:pt x="397" y="1405"/>
                      </a:lnTo>
                      <a:lnTo>
                        <a:pt x="395" y="1444"/>
                      </a:lnTo>
                      <a:lnTo>
                        <a:pt x="391" y="1486"/>
                      </a:lnTo>
                      <a:lnTo>
                        <a:pt x="389" y="1527"/>
                      </a:lnTo>
                      <a:lnTo>
                        <a:pt x="386" y="1569"/>
                      </a:lnTo>
                      <a:lnTo>
                        <a:pt x="384" y="1611"/>
                      </a:lnTo>
                      <a:lnTo>
                        <a:pt x="382" y="1654"/>
                      </a:lnTo>
                      <a:lnTo>
                        <a:pt x="380" y="1697"/>
                      </a:lnTo>
                      <a:lnTo>
                        <a:pt x="376" y="1740"/>
                      </a:lnTo>
                      <a:lnTo>
                        <a:pt x="374" y="1784"/>
                      </a:lnTo>
                      <a:lnTo>
                        <a:pt x="372" y="1828"/>
                      </a:lnTo>
                      <a:lnTo>
                        <a:pt x="372" y="1834"/>
                      </a:lnTo>
                      <a:lnTo>
                        <a:pt x="372" y="1841"/>
                      </a:lnTo>
                      <a:lnTo>
                        <a:pt x="373" y="1848"/>
                      </a:lnTo>
                      <a:lnTo>
                        <a:pt x="373" y="1856"/>
                      </a:lnTo>
                      <a:lnTo>
                        <a:pt x="374" y="1865"/>
                      </a:lnTo>
                      <a:lnTo>
                        <a:pt x="375" y="1874"/>
                      </a:lnTo>
                      <a:lnTo>
                        <a:pt x="376" y="1883"/>
                      </a:lnTo>
                      <a:lnTo>
                        <a:pt x="376" y="1892"/>
                      </a:lnTo>
                      <a:lnTo>
                        <a:pt x="377" y="1902"/>
                      </a:lnTo>
                      <a:lnTo>
                        <a:pt x="378" y="1912"/>
                      </a:lnTo>
                      <a:lnTo>
                        <a:pt x="380" y="1921"/>
                      </a:lnTo>
                      <a:lnTo>
                        <a:pt x="381" y="1929"/>
                      </a:lnTo>
                      <a:lnTo>
                        <a:pt x="381" y="1939"/>
                      </a:lnTo>
                      <a:lnTo>
                        <a:pt x="381" y="1945"/>
                      </a:lnTo>
                      <a:lnTo>
                        <a:pt x="381" y="1952"/>
                      </a:lnTo>
                      <a:lnTo>
                        <a:pt x="381" y="1959"/>
                      </a:lnTo>
                      <a:lnTo>
                        <a:pt x="365" y="1971"/>
                      </a:lnTo>
                      <a:lnTo>
                        <a:pt x="347" y="1980"/>
                      </a:lnTo>
                      <a:lnTo>
                        <a:pt x="331" y="1989"/>
                      </a:lnTo>
                      <a:lnTo>
                        <a:pt x="315" y="1995"/>
                      </a:lnTo>
                      <a:lnTo>
                        <a:pt x="299" y="2000"/>
                      </a:lnTo>
                      <a:lnTo>
                        <a:pt x="283" y="2003"/>
                      </a:lnTo>
                      <a:lnTo>
                        <a:pt x="268" y="2004"/>
                      </a:lnTo>
                      <a:lnTo>
                        <a:pt x="253" y="2004"/>
                      </a:lnTo>
                      <a:lnTo>
                        <a:pt x="238" y="2003"/>
                      </a:lnTo>
                      <a:lnTo>
                        <a:pt x="223" y="2002"/>
                      </a:lnTo>
                      <a:lnTo>
                        <a:pt x="209" y="1998"/>
                      </a:lnTo>
                      <a:lnTo>
                        <a:pt x="195" y="1995"/>
                      </a:lnTo>
                      <a:lnTo>
                        <a:pt x="183" y="1990"/>
                      </a:lnTo>
                      <a:lnTo>
                        <a:pt x="170" y="1985"/>
                      </a:lnTo>
                      <a:lnTo>
                        <a:pt x="157" y="1979"/>
                      </a:lnTo>
                      <a:lnTo>
                        <a:pt x="146" y="1973"/>
                      </a:lnTo>
                      <a:lnTo>
                        <a:pt x="135" y="1966"/>
                      </a:lnTo>
                      <a:lnTo>
                        <a:pt x="125" y="1959"/>
                      </a:lnTo>
                      <a:lnTo>
                        <a:pt x="115" y="1951"/>
                      </a:lnTo>
                      <a:lnTo>
                        <a:pt x="105" y="1944"/>
                      </a:lnTo>
                      <a:lnTo>
                        <a:pt x="96" y="1936"/>
                      </a:lnTo>
                      <a:lnTo>
                        <a:pt x="88" y="1929"/>
                      </a:lnTo>
                      <a:lnTo>
                        <a:pt x="81" y="1922"/>
                      </a:lnTo>
                      <a:lnTo>
                        <a:pt x="74" y="1916"/>
                      </a:lnTo>
                      <a:lnTo>
                        <a:pt x="67" y="1910"/>
                      </a:lnTo>
                      <a:lnTo>
                        <a:pt x="63" y="1904"/>
                      </a:lnTo>
                      <a:lnTo>
                        <a:pt x="58" y="1898"/>
                      </a:lnTo>
                      <a:lnTo>
                        <a:pt x="53" y="1894"/>
                      </a:lnTo>
                      <a:lnTo>
                        <a:pt x="51" y="1890"/>
                      </a:lnTo>
                      <a:lnTo>
                        <a:pt x="49" y="1888"/>
                      </a:lnTo>
                      <a:lnTo>
                        <a:pt x="48" y="1886"/>
                      </a:lnTo>
                      <a:lnTo>
                        <a:pt x="47" y="1886"/>
                      </a:lnTo>
                      <a:close/>
                    </a:path>
                  </a:pathLst>
                </a:custGeom>
                <a:solidFill>
                  <a:srgbClr val="42424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2" name="Freeform 40"/>
                <p:cNvSpPr>
                  <a:spLocks/>
                </p:cNvSpPr>
                <p:nvPr/>
              </p:nvSpPr>
              <p:spPr bwMode="auto">
                <a:xfrm>
                  <a:off x="3081" y="3687"/>
                  <a:ext cx="10" cy="46"/>
                </a:xfrm>
                <a:custGeom>
                  <a:avLst/>
                  <a:gdLst>
                    <a:gd name="T0" fmla="*/ 1 w 19"/>
                    <a:gd name="T1" fmla="*/ 0 h 94"/>
                    <a:gd name="T2" fmla="*/ 1 w 19"/>
                    <a:gd name="T3" fmla="*/ 0 h 94"/>
                    <a:gd name="T4" fmla="*/ 0 w 19"/>
                    <a:gd name="T5" fmla="*/ 1 h 94"/>
                    <a:gd name="T6" fmla="*/ 1 w 19"/>
                    <a:gd name="T7" fmla="*/ 1 h 94"/>
                    <a:gd name="T8" fmla="*/ 1 w 19"/>
                    <a:gd name="T9" fmla="*/ 0 h 94"/>
                    <a:gd name="T10" fmla="*/ 1 w 19"/>
                    <a:gd name="T11" fmla="*/ 0 h 94"/>
                    <a:gd name="T12" fmla="*/ 1 w 19"/>
                    <a:gd name="T13" fmla="*/ 0 h 94"/>
                    <a:gd name="T14" fmla="*/ 1 w 19"/>
                    <a:gd name="T15" fmla="*/ 0 h 94"/>
                    <a:gd name="T16" fmla="*/ 1 w 19"/>
                    <a:gd name="T17" fmla="*/ 0 h 94"/>
                    <a:gd name="T18" fmla="*/ 1 w 19"/>
                    <a:gd name="T19" fmla="*/ 0 h 9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9"/>
                    <a:gd name="T31" fmla="*/ 0 h 94"/>
                    <a:gd name="T32" fmla="*/ 19 w 19"/>
                    <a:gd name="T33" fmla="*/ 94 h 9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9" h="94">
                      <a:moveTo>
                        <a:pt x="7" y="1"/>
                      </a:moveTo>
                      <a:lnTo>
                        <a:pt x="7" y="0"/>
                      </a:lnTo>
                      <a:lnTo>
                        <a:pt x="0" y="92"/>
                      </a:lnTo>
                      <a:lnTo>
                        <a:pt x="12" y="94"/>
                      </a:lnTo>
                      <a:lnTo>
                        <a:pt x="19" y="1"/>
                      </a:lnTo>
                      <a:lnTo>
                        <a:pt x="7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3" name="Freeform 41"/>
                <p:cNvSpPr>
                  <a:spLocks/>
                </p:cNvSpPr>
                <p:nvPr/>
              </p:nvSpPr>
              <p:spPr bwMode="auto">
                <a:xfrm>
                  <a:off x="3085" y="3278"/>
                  <a:ext cx="18" cy="409"/>
                </a:xfrm>
                <a:custGeom>
                  <a:avLst/>
                  <a:gdLst>
                    <a:gd name="T0" fmla="*/ 1 w 35"/>
                    <a:gd name="T1" fmla="*/ 1 h 818"/>
                    <a:gd name="T2" fmla="*/ 1 w 35"/>
                    <a:gd name="T3" fmla="*/ 1 h 818"/>
                    <a:gd name="T4" fmla="*/ 0 w 35"/>
                    <a:gd name="T5" fmla="*/ 13 h 818"/>
                    <a:gd name="T6" fmla="*/ 1 w 35"/>
                    <a:gd name="T7" fmla="*/ 13 h 818"/>
                    <a:gd name="T8" fmla="*/ 1 w 35"/>
                    <a:gd name="T9" fmla="*/ 1 h 818"/>
                    <a:gd name="T10" fmla="*/ 1 w 35"/>
                    <a:gd name="T11" fmla="*/ 0 h 818"/>
                    <a:gd name="T12" fmla="*/ 1 w 35"/>
                    <a:gd name="T13" fmla="*/ 1 h 818"/>
                    <a:gd name="T14" fmla="*/ 1 w 35"/>
                    <a:gd name="T15" fmla="*/ 1 h 818"/>
                    <a:gd name="T16" fmla="*/ 1 w 35"/>
                    <a:gd name="T17" fmla="*/ 0 h 818"/>
                    <a:gd name="T18" fmla="*/ 1 w 35"/>
                    <a:gd name="T19" fmla="*/ 1 h 8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818"/>
                    <a:gd name="T32" fmla="*/ 35 w 35"/>
                    <a:gd name="T33" fmla="*/ 818 h 8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818">
                      <a:moveTo>
                        <a:pt x="23" y="2"/>
                      </a:moveTo>
                      <a:lnTo>
                        <a:pt x="23" y="2"/>
                      </a:lnTo>
                      <a:lnTo>
                        <a:pt x="0" y="818"/>
                      </a:lnTo>
                      <a:lnTo>
                        <a:pt x="12" y="818"/>
                      </a:lnTo>
                      <a:lnTo>
                        <a:pt x="35" y="2"/>
                      </a:lnTo>
                      <a:lnTo>
                        <a:pt x="35" y="0"/>
                      </a:lnTo>
                      <a:lnTo>
                        <a:pt x="35" y="2"/>
                      </a:lnTo>
                      <a:lnTo>
                        <a:pt x="35" y="0"/>
                      </a:lnTo>
                      <a:lnTo>
                        <a:pt x="2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" name="Freeform 42"/>
                <p:cNvSpPr>
                  <a:spLocks/>
                </p:cNvSpPr>
                <p:nvPr/>
              </p:nvSpPr>
              <p:spPr bwMode="auto">
                <a:xfrm>
                  <a:off x="3058" y="2866"/>
                  <a:ext cx="45" cy="413"/>
                </a:xfrm>
                <a:custGeom>
                  <a:avLst/>
                  <a:gdLst>
                    <a:gd name="T0" fmla="*/ 0 w 88"/>
                    <a:gd name="T1" fmla="*/ 0 h 826"/>
                    <a:gd name="T2" fmla="*/ 0 w 88"/>
                    <a:gd name="T3" fmla="*/ 1 h 826"/>
                    <a:gd name="T4" fmla="*/ 2 w 88"/>
                    <a:gd name="T5" fmla="*/ 13 h 826"/>
                    <a:gd name="T6" fmla="*/ 2 w 88"/>
                    <a:gd name="T7" fmla="*/ 13 h 826"/>
                    <a:gd name="T8" fmla="*/ 1 w 88"/>
                    <a:gd name="T9" fmla="*/ 0 h 826"/>
                    <a:gd name="T10" fmla="*/ 1 w 88"/>
                    <a:gd name="T11" fmla="*/ 1 h 826"/>
                    <a:gd name="T12" fmla="*/ 0 w 88"/>
                    <a:gd name="T13" fmla="*/ 0 h 826"/>
                    <a:gd name="T14" fmla="*/ 0 w 88"/>
                    <a:gd name="T15" fmla="*/ 0 h 826"/>
                    <a:gd name="T16" fmla="*/ 0 w 88"/>
                    <a:gd name="T17" fmla="*/ 1 h 826"/>
                    <a:gd name="T18" fmla="*/ 0 w 88"/>
                    <a:gd name="T19" fmla="*/ 0 h 8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8"/>
                    <a:gd name="T31" fmla="*/ 0 h 826"/>
                    <a:gd name="T32" fmla="*/ 88 w 88"/>
                    <a:gd name="T33" fmla="*/ 826 h 8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8" h="826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76" y="826"/>
                      </a:lnTo>
                      <a:lnTo>
                        <a:pt x="88" y="824"/>
                      </a:lnTo>
                      <a:lnTo>
                        <a:pt x="12" y="0"/>
                      </a:lnTo>
                      <a:lnTo>
                        <a:pt x="12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" name="Freeform 43"/>
                <p:cNvSpPr>
                  <a:spLocks/>
                </p:cNvSpPr>
                <p:nvPr/>
              </p:nvSpPr>
              <p:spPr bwMode="auto">
                <a:xfrm>
                  <a:off x="3058" y="2787"/>
                  <a:ext cx="16" cy="79"/>
                </a:xfrm>
                <a:custGeom>
                  <a:avLst/>
                  <a:gdLst>
                    <a:gd name="T0" fmla="*/ 1 w 32"/>
                    <a:gd name="T1" fmla="*/ 0 h 159"/>
                    <a:gd name="T2" fmla="*/ 1 w 32"/>
                    <a:gd name="T3" fmla="*/ 0 h 159"/>
                    <a:gd name="T4" fmla="*/ 0 w 32"/>
                    <a:gd name="T5" fmla="*/ 2 h 159"/>
                    <a:gd name="T6" fmla="*/ 1 w 32"/>
                    <a:gd name="T7" fmla="*/ 2 h 159"/>
                    <a:gd name="T8" fmla="*/ 1 w 32"/>
                    <a:gd name="T9" fmla="*/ 0 h 159"/>
                    <a:gd name="T10" fmla="*/ 1 w 32"/>
                    <a:gd name="T11" fmla="*/ 0 h 159"/>
                    <a:gd name="T12" fmla="*/ 1 w 32"/>
                    <a:gd name="T13" fmla="*/ 0 h 159"/>
                    <a:gd name="T14" fmla="*/ 1 w 32"/>
                    <a:gd name="T15" fmla="*/ 0 h 159"/>
                    <a:gd name="T16" fmla="*/ 1 w 32"/>
                    <a:gd name="T17" fmla="*/ 0 h 159"/>
                    <a:gd name="T18" fmla="*/ 1 w 32"/>
                    <a:gd name="T19" fmla="*/ 0 h 15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2"/>
                    <a:gd name="T31" fmla="*/ 0 h 159"/>
                    <a:gd name="T32" fmla="*/ 32 w 32"/>
                    <a:gd name="T33" fmla="*/ 159 h 15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2" h="159">
                      <a:moveTo>
                        <a:pt x="26" y="0"/>
                      </a:moveTo>
                      <a:lnTo>
                        <a:pt x="19" y="6"/>
                      </a:lnTo>
                      <a:lnTo>
                        <a:pt x="0" y="158"/>
                      </a:lnTo>
                      <a:lnTo>
                        <a:pt x="12" y="159"/>
                      </a:lnTo>
                      <a:lnTo>
                        <a:pt x="32" y="7"/>
                      </a:lnTo>
                      <a:lnTo>
                        <a:pt x="25" y="11"/>
                      </a:lnTo>
                      <a:lnTo>
                        <a:pt x="26" y="0"/>
                      </a:lnTo>
                      <a:lnTo>
                        <a:pt x="20" y="0"/>
                      </a:lnTo>
                      <a:lnTo>
                        <a:pt x="19" y="6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" name="Freeform 44"/>
                <p:cNvSpPr>
                  <a:spLocks/>
                </p:cNvSpPr>
                <p:nvPr/>
              </p:nvSpPr>
              <p:spPr bwMode="auto">
                <a:xfrm>
                  <a:off x="3071" y="2787"/>
                  <a:ext cx="229" cy="16"/>
                </a:xfrm>
                <a:custGeom>
                  <a:avLst/>
                  <a:gdLst>
                    <a:gd name="T0" fmla="*/ 7 w 458"/>
                    <a:gd name="T1" fmla="*/ 1 h 32"/>
                    <a:gd name="T2" fmla="*/ 7 w 458"/>
                    <a:gd name="T3" fmla="*/ 1 h 32"/>
                    <a:gd name="T4" fmla="*/ 1 w 458"/>
                    <a:gd name="T5" fmla="*/ 0 h 32"/>
                    <a:gd name="T6" fmla="*/ 0 w 458"/>
                    <a:gd name="T7" fmla="*/ 1 h 32"/>
                    <a:gd name="T8" fmla="*/ 7 w 458"/>
                    <a:gd name="T9" fmla="*/ 1 h 32"/>
                    <a:gd name="T10" fmla="*/ 7 w 458"/>
                    <a:gd name="T11" fmla="*/ 1 h 32"/>
                    <a:gd name="T12" fmla="*/ 7 w 458"/>
                    <a:gd name="T13" fmla="*/ 1 h 32"/>
                    <a:gd name="T14" fmla="*/ 7 w 458"/>
                    <a:gd name="T15" fmla="*/ 1 h 32"/>
                    <a:gd name="T16" fmla="*/ 7 w 458"/>
                    <a:gd name="T17" fmla="*/ 1 h 32"/>
                    <a:gd name="T18" fmla="*/ 7 w 458"/>
                    <a:gd name="T19" fmla="*/ 1 h 3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58"/>
                    <a:gd name="T31" fmla="*/ 0 h 32"/>
                    <a:gd name="T32" fmla="*/ 458 w 458"/>
                    <a:gd name="T33" fmla="*/ 32 h 3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58" h="32">
                      <a:moveTo>
                        <a:pt x="458" y="26"/>
                      </a:moveTo>
                      <a:lnTo>
                        <a:pt x="451" y="19"/>
                      </a:lnTo>
                      <a:lnTo>
                        <a:pt x="1" y="0"/>
                      </a:lnTo>
                      <a:lnTo>
                        <a:pt x="0" y="11"/>
                      </a:lnTo>
                      <a:lnTo>
                        <a:pt x="451" y="32"/>
                      </a:lnTo>
                      <a:lnTo>
                        <a:pt x="444" y="25"/>
                      </a:lnTo>
                      <a:lnTo>
                        <a:pt x="458" y="26"/>
                      </a:lnTo>
                      <a:lnTo>
                        <a:pt x="458" y="19"/>
                      </a:lnTo>
                      <a:lnTo>
                        <a:pt x="451" y="19"/>
                      </a:lnTo>
                      <a:lnTo>
                        <a:pt x="458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" name="Freeform 45"/>
                <p:cNvSpPr>
                  <a:spLocks/>
                </p:cNvSpPr>
                <p:nvPr/>
              </p:nvSpPr>
              <p:spPr bwMode="auto">
                <a:xfrm>
                  <a:off x="3273" y="2800"/>
                  <a:ext cx="27" cy="437"/>
                </a:xfrm>
                <a:custGeom>
                  <a:avLst/>
                  <a:gdLst>
                    <a:gd name="T0" fmla="*/ 0 w 55"/>
                    <a:gd name="T1" fmla="*/ 13 h 876"/>
                    <a:gd name="T2" fmla="*/ 0 w 55"/>
                    <a:gd name="T3" fmla="*/ 13 h 876"/>
                    <a:gd name="T4" fmla="*/ 0 w 55"/>
                    <a:gd name="T5" fmla="*/ 0 h 876"/>
                    <a:gd name="T6" fmla="*/ 0 w 55"/>
                    <a:gd name="T7" fmla="*/ 0 h 876"/>
                    <a:gd name="T8" fmla="*/ 0 w 55"/>
                    <a:gd name="T9" fmla="*/ 13 h 876"/>
                    <a:gd name="T10" fmla="*/ 0 w 55"/>
                    <a:gd name="T11" fmla="*/ 13 h 876"/>
                    <a:gd name="T12" fmla="*/ 0 w 55"/>
                    <a:gd name="T13" fmla="*/ 13 h 876"/>
                    <a:gd name="T14" fmla="*/ 0 w 55"/>
                    <a:gd name="T15" fmla="*/ 13 h 876"/>
                    <a:gd name="T16" fmla="*/ 0 w 55"/>
                    <a:gd name="T17" fmla="*/ 13 h 87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5"/>
                    <a:gd name="T28" fmla="*/ 0 h 876"/>
                    <a:gd name="T29" fmla="*/ 55 w 55"/>
                    <a:gd name="T30" fmla="*/ 876 h 87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5" h="876">
                      <a:moveTo>
                        <a:pt x="13" y="876"/>
                      </a:moveTo>
                      <a:lnTo>
                        <a:pt x="13" y="876"/>
                      </a:lnTo>
                      <a:lnTo>
                        <a:pt x="55" y="1"/>
                      </a:lnTo>
                      <a:lnTo>
                        <a:pt x="41" y="0"/>
                      </a:lnTo>
                      <a:lnTo>
                        <a:pt x="0" y="875"/>
                      </a:lnTo>
                      <a:lnTo>
                        <a:pt x="13" y="8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" name="Freeform 46"/>
                <p:cNvSpPr>
                  <a:spLocks/>
                </p:cNvSpPr>
                <p:nvPr/>
              </p:nvSpPr>
              <p:spPr bwMode="auto">
                <a:xfrm>
                  <a:off x="3244" y="3237"/>
                  <a:ext cx="35" cy="467"/>
                </a:xfrm>
                <a:custGeom>
                  <a:avLst/>
                  <a:gdLst>
                    <a:gd name="T0" fmla="*/ 1 w 70"/>
                    <a:gd name="T1" fmla="*/ 14 h 935"/>
                    <a:gd name="T2" fmla="*/ 1 w 70"/>
                    <a:gd name="T3" fmla="*/ 13 h 935"/>
                    <a:gd name="T4" fmla="*/ 1 w 70"/>
                    <a:gd name="T5" fmla="*/ 11 h 935"/>
                    <a:gd name="T6" fmla="*/ 1 w 70"/>
                    <a:gd name="T7" fmla="*/ 10 h 935"/>
                    <a:gd name="T8" fmla="*/ 1 w 70"/>
                    <a:gd name="T9" fmla="*/ 9 h 935"/>
                    <a:gd name="T10" fmla="*/ 1 w 70"/>
                    <a:gd name="T11" fmla="*/ 8 h 935"/>
                    <a:gd name="T12" fmla="*/ 1 w 70"/>
                    <a:gd name="T13" fmla="*/ 6 h 935"/>
                    <a:gd name="T14" fmla="*/ 1 w 70"/>
                    <a:gd name="T15" fmla="*/ 5 h 935"/>
                    <a:gd name="T16" fmla="*/ 1 w 70"/>
                    <a:gd name="T17" fmla="*/ 4 h 935"/>
                    <a:gd name="T18" fmla="*/ 1 w 70"/>
                    <a:gd name="T19" fmla="*/ 3 h 935"/>
                    <a:gd name="T20" fmla="*/ 1 w 70"/>
                    <a:gd name="T21" fmla="*/ 2 h 935"/>
                    <a:gd name="T22" fmla="*/ 1 w 70"/>
                    <a:gd name="T23" fmla="*/ 1 h 935"/>
                    <a:gd name="T24" fmla="*/ 1 w 70"/>
                    <a:gd name="T25" fmla="*/ 1 h 935"/>
                    <a:gd name="T26" fmla="*/ 1 w 70"/>
                    <a:gd name="T27" fmla="*/ 0 h 935"/>
                    <a:gd name="T28" fmla="*/ 1 w 70"/>
                    <a:gd name="T29" fmla="*/ 0 h 935"/>
                    <a:gd name="T30" fmla="*/ 1 w 70"/>
                    <a:gd name="T31" fmla="*/ 0 h 935"/>
                    <a:gd name="T32" fmla="*/ 1 w 70"/>
                    <a:gd name="T33" fmla="*/ 0 h 935"/>
                    <a:gd name="T34" fmla="*/ 1 w 70"/>
                    <a:gd name="T35" fmla="*/ 0 h 935"/>
                    <a:gd name="T36" fmla="*/ 1 w 70"/>
                    <a:gd name="T37" fmla="*/ 0 h 935"/>
                    <a:gd name="T38" fmla="*/ 1 w 70"/>
                    <a:gd name="T39" fmla="*/ 0 h 935"/>
                    <a:gd name="T40" fmla="*/ 1 w 70"/>
                    <a:gd name="T41" fmla="*/ 0 h 935"/>
                    <a:gd name="T42" fmla="*/ 1 w 70"/>
                    <a:gd name="T43" fmla="*/ 1 h 935"/>
                    <a:gd name="T44" fmla="*/ 1 w 70"/>
                    <a:gd name="T45" fmla="*/ 2 h 935"/>
                    <a:gd name="T46" fmla="*/ 1 w 70"/>
                    <a:gd name="T47" fmla="*/ 3 h 935"/>
                    <a:gd name="T48" fmla="*/ 1 w 70"/>
                    <a:gd name="T49" fmla="*/ 4 h 935"/>
                    <a:gd name="T50" fmla="*/ 1 w 70"/>
                    <a:gd name="T51" fmla="*/ 5 h 935"/>
                    <a:gd name="T52" fmla="*/ 1 w 70"/>
                    <a:gd name="T53" fmla="*/ 6 h 935"/>
                    <a:gd name="T54" fmla="*/ 1 w 70"/>
                    <a:gd name="T55" fmla="*/ 7 h 935"/>
                    <a:gd name="T56" fmla="*/ 1 w 70"/>
                    <a:gd name="T57" fmla="*/ 8 h 935"/>
                    <a:gd name="T58" fmla="*/ 1 w 70"/>
                    <a:gd name="T59" fmla="*/ 9 h 935"/>
                    <a:gd name="T60" fmla="*/ 1 w 70"/>
                    <a:gd name="T61" fmla="*/ 11 h 935"/>
                    <a:gd name="T62" fmla="*/ 1 w 70"/>
                    <a:gd name="T63" fmla="*/ 12 h 935"/>
                    <a:gd name="T64" fmla="*/ 1 w 70"/>
                    <a:gd name="T65" fmla="*/ 13 h 935"/>
                    <a:gd name="T66" fmla="*/ 0 w 70"/>
                    <a:gd name="T67" fmla="*/ 14 h 935"/>
                    <a:gd name="T68" fmla="*/ 0 w 70"/>
                    <a:gd name="T69" fmla="*/ 14 h 935"/>
                    <a:gd name="T70" fmla="*/ 1 w 70"/>
                    <a:gd name="T71" fmla="*/ 14 h 93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70"/>
                    <a:gd name="T109" fmla="*/ 0 h 935"/>
                    <a:gd name="T110" fmla="*/ 70 w 70"/>
                    <a:gd name="T111" fmla="*/ 935 h 93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70" h="935">
                      <a:moveTo>
                        <a:pt x="12" y="935"/>
                      </a:moveTo>
                      <a:lnTo>
                        <a:pt x="12" y="935"/>
                      </a:lnTo>
                      <a:lnTo>
                        <a:pt x="15" y="891"/>
                      </a:lnTo>
                      <a:lnTo>
                        <a:pt x="17" y="847"/>
                      </a:lnTo>
                      <a:lnTo>
                        <a:pt x="19" y="805"/>
                      </a:lnTo>
                      <a:lnTo>
                        <a:pt x="22" y="761"/>
                      </a:lnTo>
                      <a:lnTo>
                        <a:pt x="24" y="718"/>
                      </a:lnTo>
                      <a:lnTo>
                        <a:pt x="27" y="677"/>
                      </a:lnTo>
                      <a:lnTo>
                        <a:pt x="30" y="634"/>
                      </a:lnTo>
                      <a:lnTo>
                        <a:pt x="32" y="593"/>
                      </a:lnTo>
                      <a:lnTo>
                        <a:pt x="34" y="552"/>
                      </a:lnTo>
                      <a:lnTo>
                        <a:pt x="37" y="512"/>
                      </a:lnTo>
                      <a:lnTo>
                        <a:pt x="39" y="473"/>
                      </a:lnTo>
                      <a:lnTo>
                        <a:pt x="42" y="435"/>
                      </a:lnTo>
                      <a:lnTo>
                        <a:pt x="45" y="398"/>
                      </a:lnTo>
                      <a:lnTo>
                        <a:pt x="47" y="362"/>
                      </a:lnTo>
                      <a:lnTo>
                        <a:pt x="49" y="327"/>
                      </a:lnTo>
                      <a:lnTo>
                        <a:pt x="50" y="293"/>
                      </a:lnTo>
                      <a:lnTo>
                        <a:pt x="53" y="261"/>
                      </a:lnTo>
                      <a:lnTo>
                        <a:pt x="55" y="230"/>
                      </a:lnTo>
                      <a:lnTo>
                        <a:pt x="56" y="201"/>
                      </a:lnTo>
                      <a:lnTo>
                        <a:pt x="59" y="173"/>
                      </a:lnTo>
                      <a:lnTo>
                        <a:pt x="61" y="148"/>
                      </a:lnTo>
                      <a:lnTo>
                        <a:pt x="62" y="124"/>
                      </a:lnTo>
                      <a:lnTo>
                        <a:pt x="63" y="102"/>
                      </a:lnTo>
                      <a:lnTo>
                        <a:pt x="65" y="81"/>
                      </a:lnTo>
                      <a:lnTo>
                        <a:pt x="67" y="64"/>
                      </a:lnTo>
                      <a:lnTo>
                        <a:pt x="68" y="48"/>
                      </a:lnTo>
                      <a:lnTo>
                        <a:pt x="68" y="34"/>
                      </a:lnTo>
                      <a:lnTo>
                        <a:pt x="69" y="23"/>
                      </a:lnTo>
                      <a:lnTo>
                        <a:pt x="70" y="13"/>
                      </a:lnTo>
                      <a:lnTo>
                        <a:pt x="70" y="6"/>
                      </a:lnTo>
                      <a:lnTo>
                        <a:pt x="70" y="2"/>
                      </a:lnTo>
                      <a:lnTo>
                        <a:pt x="70" y="1"/>
                      </a:lnTo>
                      <a:lnTo>
                        <a:pt x="57" y="0"/>
                      </a:lnTo>
                      <a:lnTo>
                        <a:pt x="57" y="2"/>
                      </a:lnTo>
                      <a:lnTo>
                        <a:pt x="57" y="5"/>
                      </a:lnTo>
                      <a:lnTo>
                        <a:pt x="56" y="12"/>
                      </a:lnTo>
                      <a:lnTo>
                        <a:pt x="56" y="21"/>
                      </a:lnTo>
                      <a:lnTo>
                        <a:pt x="55" y="33"/>
                      </a:lnTo>
                      <a:lnTo>
                        <a:pt x="54" y="47"/>
                      </a:lnTo>
                      <a:lnTo>
                        <a:pt x="54" y="63"/>
                      </a:lnTo>
                      <a:lnTo>
                        <a:pt x="52" y="80"/>
                      </a:lnTo>
                      <a:lnTo>
                        <a:pt x="50" y="101"/>
                      </a:lnTo>
                      <a:lnTo>
                        <a:pt x="49" y="123"/>
                      </a:lnTo>
                      <a:lnTo>
                        <a:pt x="47" y="147"/>
                      </a:lnTo>
                      <a:lnTo>
                        <a:pt x="46" y="172"/>
                      </a:lnTo>
                      <a:lnTo>
                        <a:pt x="44" y="200"/>
                      </a:lnTo>
                      <a:lnTo>
                        <a:pt x="42" y="230"/>
                      </a:lnTo>
                      <a:lnTo>
                        <a:pt x="40" y="260"/>
                      </a:lnTo>
                      <a:lnTo>
                        <a:pt x="38" y="292"/>
                      </a:lnTo>
                      <a:lnTo>
                        <a:pt x="35" y="327"/>
                      </a:lnTo>
                      <a:lnTo>
                        <a:pt x="33" y="361"/>
                      </a:lnTo>
                      <a:lnTo>
                        <a:pt x="31" y="397"/>
                      </a:lnTo>
                      <a:lnTo>
                        <a:pt x="29" y="435"/>
                      </a:lnTo>
                      <a:lnTo>
                        <a:pt x="26" y="472"/>
                      </a:lnTo>
                      <a:lnTo>
                        <a:pt x="24" y="511"/>
                      </a:lnTo>
                      <a:lnTo>
                        <a:pt x="22" y="551"/>
                      </a:lnTo>
                      <a:lnTo>
                        <a:pt x="19" y="592"/>
                      </a:lnTo>
                      <a:lnTo>
                        <a:pt x="17" y="633"/>
                      </a:lnTo>
                      <a:lnTo>
                        <a:pt x="15" y="676"/>
                      </a:lnTo>
                      <a:lnTo>
                        <a:pt x="11" y="718"/>
                      </a:lnTo>
                      <a:lnTo>
                        <a:pt x="9" y="760"/>
                      </a:lnTo>
                      <a:lnTo>
                        <a:pt x="7" y="804"/>
                      </a:lnTo>
                      <a:lnTo>
                        <a:pt x="4" y="847"/>
                      </a:lnTo>
                      <a:lnTo>
                        <a:pt x="2" y="890"/>
                      </a:lnTo>
                      <a:lnTo>
                        <a:pt x="0" y="934"/>
                      </a:lnTo>
                      <a:lnTo>
                        <a:pt x="12" y="9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" name="Freeform 47"/>
                <p:cNvSpPr>
                  <a:spLocks/>
                </p:cNvSpPr>
                <p:nvPr/>
              </p:nvSpPr>
              <p:spPr bwMode="auto">
                <a:xfrm>
                  <a:off x="3244" y="3704"/>
                  <a:ext cx="11" cy="68"/>
                </a:xfrm>
                <a:custGeom>
                  <a:avLst/>
                  <a:gdLst>
                    <a:gd name="T0" fmla="*/ 1 w 22"/>
                    <a:gd name="T1" fmla="*/ 2 h 137"/>
                    <a:gd name="T2" fmla="*/ 1 w 22"/>
                    <a:gd name="T3" fmla="*/ 2 h 137"/>
                    <a:gd name="T4" fmla="*/ 1 w 22"/>
                    <a:gd name="T5" fmla="*/ 1 h 137"/>
                    <a:gd name="T6" fmla="*/ 1 w 22"/>
                    <a:gd name="T7" fmla="*/ 1 h 137"/>
                    <a:gd name="T8" fmla="*/ 1 w 22"/>
                    <a:gd name="T9" fmla="*/ 1 h 137"/>
                    <a:gd name="T10" fmla="*/ 1 w 22"/>
                    <a:gd name="T11" fmla="*/ 1 h 137"/>
                    <a:gd name="T12" fmla="*/ 1 w 22"/>
                    <a:gd name="T13" fmla="*/ 1 h 137"/>
                    <a:gd name="T14" fmla="*/ 1 w 22"/>
                    <a:gd name="T15" fmla="*/ 1 h 137"/>
                    <a:gd name="T16" fmla="*/ 1 w 22"/>
                    <a:gd name="T17" fmla="*/ 1 h 137"/>
                    <a:gd name="T18" fmla="*/ 1 w 22"/>
                    <a:gd name="T19" fmla="*/ 1 h 137"/>
                    <a:gd name="T20" fmla="*/ 1 w 22"/>
                    <a:gd name="T21" fmla="*/ 0 h 137"/>
                    <a:gd name="T22" fmla="*/ 1 w 22"/>
                    <a:gd name="T23" fmla="*/ 0 h 137"/>
                    <a:gd name="T24" fmla="*/ 1 w 22"/>
                    <a:gd name="T25" fmla="*/ 0 h 137"/>
                    <a:gd name="T26" fmla="*/ 1 w 22"/>
                    <a:gd name="T27" fmla="*/ 0 h 137"/>
                    <a:gd name="T28" fmla="*/ 1 w 22"/>
                    <a:gd name="T29" fmla="*/ 0 h 137"/>
                    <a:gd name="T30" fmla="*/ 1 w 22"/>
                    <a:gd name="T31" fmla="*/ 0 h 137"/>
                    <a:gd name="T32" fmla="*/ 1 w 22"/>
                    <a:gd name="T33" fmla="*/ 0 h 137"/>
                    <a:gd name="T34" fmla="*/ 1 w 22"/>
                    <a:gd name="T35" fmla="*/ 0 h 137"/>
                    <a:gd name="T36" fmla="*/ 0 w 22"/>
                    <a:gd name="T37" fmla="*/ 0 h 137"/>
                    <a:gd name="T38" fmla="*/ 0 w 22"/>
                    <a:gd name="T39" fmla="*/ 0 h 137"/>
                    <a:gd name="T40" fmla="*/ 0 w 22"/>
                    <a:gd name="T41" fmla="*/ 0 h 137"/>
                    <a:gd name="T42" fmla="*/ 0 w 22"/>
                    <a:gd name="T43" fmla="*/ 0 h 137"/>
                    <a:gd name="T44" fmla="*/ 1 w 22"/>
                    <a:gd name="T45" fmla="*/ 0 h 137"/>
                    <a:gd name="T46" fmla="*/ 1 w 22"/>
                    <a:gd name="T47" fmla="*/ 0 h 137"/>
                    <a:gd name="T48" fmla="*/ 1 w 22"/>
                    <a:gd name="T49" fmla="*/ 0 h 137"/>
                    <a:gd name="T50" fmla="*/ 1 w 22"/>
                    <a:gd name="T51" fmla="*/ 0 h 137"/>
                    <a:gd name="T52" fmla="*/ 1 w 22"/>
                    <a:gd name="T53" fmla="*/ 1 h 137"/>
                    <a:gd name="T54" fmla="*/ 1 w 22"/>
                    <a:gd name="T55" fmla="*/ 1 h 137"/>
                    <a:gd name="T56" fmla="*/ 1 w 22"/>
                    <a:gd name="T57" fmla="*/ 1 h 137"/>
                    <a:gd name="T58" fmla="*/ 1 w 22"/>
                    <a:gd name="T59" fmla="*/ 1 h 137"/>
                    <a:gd name="T60" fmla="*/ 1 w 22"/>
                    <a:gd name="T61" fmla="*/ 1 h 137"/>
                    <a:gd name="T62" fmla="*/ 1 w 22"/>
                    <a:gd name="T63" fmla="*/ 1 h 137"/>
                    <a:gd name="T64" fmla="*/ 1 w 22"/>
                    <a:gd name="T65" fmla="*/ 1 h 137"/>
                    <a:gd name="T66" fmla="*/ 1 w 22"/>
                    <a:gd name="T67" fmla="*/ 1 h 137"/>
                    <a:gd name="T68" fmla="*/ 1 w 22"/>
                    <a:gd name="T69" fmla="*/ 2 h 137"/>
                    <a:gd name="T70" fmla="*/ 1 w 22"/>
                    <a:gd name="T71" fmla="*/ 2 h 137"/>
                    <a:gd name="T72" fmla="*/ 1 w 22"/>
                    <a:gd name="T73" fmla="*/ 2 h 137"/>
                    <a:gd name="T74" fmla="*/ 1 w 22"/>
                    <a:gd name="T75" fmla="*/ 2 h 137"/>
                    <a:gd name="T76" fmla="*/ 1 w 22"/>
                    <a:gd name="T77" fmla="*/ 2 h 137"/>
                    <a:gd name="T78" fmla="*/ 1 w 22"/>
                    <a:gd name="T79" fmla="*/ 2 h 13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2"/>
                    <a:gd name="T121" fmla="*/ 0 h 137"/>
                    <a:gd name="T122" fmla="*/ 22 w 22"/>
                    <a:gd name="T123" fmla="*/ 137 h 13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2" h="137">
                      <a:moveTo>
                        <a:pt x="19" y="137"/>
                      </a:moveTo>
                      <a:lnTo>
                        <a:pt x="22" y="132"/>
                      </a:lnTo>
                      <a:lnTo>
                        <a:pt x="22" y="125"/>
                      </a:lnTo>
                      <a:lnTo>
                        <a:pt x="22" y="118"/>
                      </a:lnTo>
                      <a:lnTo>
                        <a:pt x="22" y="110"/>
                      </a:lnTo>
                      <a:lnTo>
                        <a:pt x="20" y="102"/>
                      </a:lnTo>
                      <a:lnTo>
                        <a:pt x="19" y="93"/>
                      </a:lnTo>
                      <a:lnTo>
                        <a:pt x="19" y="84"/>
                      </a:lnTo>
                      <a:lnTo>
                        <a:pt x="18" y="75"/>
                      </a:lnTo>
                      <a:lnTo>
                        <a:pt x="17" y="65"/>
                      </a:lnTo>
                      <a:lnTo>
                        <a:pt x="16" y="56"/>
                      </a:lnTo>
                      <a:lnTo>
                        <a:pt x="15" y="47"/>
                      </a:lnTo>
                      <a:lnTo>
                        <a:pt x="15" y="38"/>
                      </a:lnTo>
                      <a:lnTo>
                        <a:pt x="14" y="29"/>
                      </a:lnTo>
                      <a:lnTo>
                        <a:pt x="12" y="21"/>
                      </a:lnTo>
                      <a:lnTo>
                        <a:pt x="12" y="14"/>
                      </a:lnTo>
                      <a:lnTo>
                        <a:pt x="12" y="7"/>
                      </a:lnTo>
                      <a:lnTo>
                        <a:pt x="12" y="1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4"/>
                      </a:lnTo>
                      <a:lnTo>
                        <a:pt x="0" y="22"/>
                      </a:lnTo>
                      <a:lnTo>
                        <a:pt x="1" y="30"/>
                      </a:lnTo>
                      <a:lnTo>
                        <a:pt x="1" y="38"/>
                      </a:lnTo>
                      <a:lnTo>
                        <a:pt x="2" y="47"/>
                      </a:lnTo>
                      <a:lnTo>
                        <a:pt x="3" y="56"/>
                      </a:lnTo>
                      <a:lnTo>
                        <a:pt x="4" y="67"/>
                      </a:lnTo>
                      <a:lnTo>
                        <a:pt x="6" y="76"/>
                      </a:lnTo>
                      <a:lnTo>
                        <a:pt x="6" y="85"/>
                      </a:lnTo>
                      <a:lnTo>
                        <a:pt x="7" y="94"/>
                      </a:lnTo>
                      <a:lnTo>
                        <a:pt x="8" y="103"/>
                      </a:lnTo>
                      <a:lnTo>
                        <a:pt x="8" y="112"/>
                      </a:lnTo>
                      <a:lnTo>
                        <a:pt x="9" y="118"/>
                      </a:lnTo>
                      <a:lnTo>
                        <a:pt x="9" y="125"/>
                      </a:lnTo>
                      <a:lnTo>
                        <a:pt x="9" y="132"/>
                      </a:lnTo>
                      <a:lnTo>
                        <a:pt x="11" y="128"/>
                      </a:lnTo>
                      <a:lnTo>
                        <a:pt x="19" y="137"/>
                      </a:lnTo>
                      <a:lnTo>
                        <a:pt x="22" y="136"/>
                      </a:lnTo>
                      <a:lnTo>
                        <a:pt x="22" y="132"/>
                      </a:lnTo>
                      <a:lnTo>
                        <a:pt x="19" y="13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0" name="Freeform 48"/>
                <p:cNvSpPr>
                  <a:spLocks/>
                </p:cNvSpPr>
                <p:nvPr/>
              </p:nvSpPr>
              <p:spPr bwMode="auto">
                <a:xfrm>
                  <a:off x="3081" y="3731"/>
                  <a:ext cx="173" cy="65"/>
                </a:xfrm>
                <a:custGeom>
                  <a:avLst/>
                  <a:gdLst>
                    <a:gd name="T0" fmla="*/ 1 w 344"/>
                    <a:gd name="T1" fmla="*/ 1 h 130"/>
                    <a:gd name="T2" fmla="*/ 1 w 344"/>
                    <a:gd name="T3" fmla="*/ 1 h 130"/>
                    <a:gd name="T4" fmla="*/ 1 w 344"/>
                    <a:gd name="T5" fmla="*/ 1 h 130"/>
                    <a:gd name="T6" fmla="*/ 1 w 344"/>
                    <a:gd name="T7" fmla="*/ 1 h 130"/>
                    <a:gd name="T8" fmla="*/ 1 w 344"/>
                    <a:gd name="T9" fmla="*/ 1 h 130"/>
                    <a:gd name="T10" fmla="*/ 1 w 344"/>
                    <a:gd name="T11" fmla="*/ 1 h 130"/>
                    <a:gd name="T12" fmla="*/ 1 w 344"/>
                    <a:gd name="T13" fmla="*/ 1 h 130"/>
                    <a:gd name="T14" fmla="*/ 2 w 344"/>
                    <a:gd name="T15" fmla="*/ 1 h 130"/>
                    <a:gd name="T16" fmla="*/ 2 w 344"/>
                    <a:gd name="T17" fmla="*/ 1 h 130"/>
                    <a:gd name="T18" fmla="*/ 2 w 344"/>
                    <a:gd name="T19" fmla="*/ 1 h 130"/>
                    <a:gd name="T20" fmla="*/ 3 w 344"/>
                    <a:gd name="T21" fmla="*/ 1 h 130"/>
                    <a:gd name="T22" fmla="*/ 3 w 344"/>
                    <a:gd name="T23" fmla="*/ 1 h 130"/>
                    <a:gd name="T24" fmla="*/ 4 w 344"/>
                    <a:gd name="T25" fmla="*/ 2 h 130"/>
                    <a:gd name="T26" fmla="*/ 4 w 344"/>
                    <a:gd name="T27" fmla="*/ 2 h 130"/>
                    <a:gd name="T28" fmla="*/ 5 w 344"/>
                    <a:gd name="T29" fmla="*/ 1 h 130"/>
                    <a:gd name="T30" fmla="*/ 5 w 344"/>
                    <a:gd name="T31" fmla="*/ 1 h 130"/>
                    <a:gd name="T32" fmla="*/ 6 w 344"/>
                    <a:gd name="T33" fmla="*/ 1 h 130"/>
                    <a:gd name="T34" fmla="*/ 6 w 344"/>
                    <a:gd name="T35" fmla="*/ 1 h 130"/>
                    <a:gd name="T36" fmla="*/ 5 w 344"/>
                    <a:gd name="T37" fmla="*/ 1 h 130"/>
                    <a:gd name="T38" fmla="*/ 5 w 344"/>
                    <a:gd name="T39" fmla="*/ 1 h 130"/>
                    <a:gd name="T40" fmla="*/ 4 w 344"/>
                    <a:gd name="T41" fmla="*/ 1 h 130"/>
                    <a:gd name="T42" fmla="*/ 4 w 344"/>
                    <a:gd name="T43" fmla="*/ 1 h 130"/>
                    <a:gd name="T44" fmla="*/ 3 w 344"/>
                    <a:gd name="T45" fmla="*/ 1 h 130"/>
                    <a:gd name="T46" fmla="*/ 3 w 344"/>
                    <a:gd name="T47" fmla="*/ 1 h 130"/>
                    <a:gd name="T48" fmla="*/ 2 w 344"/>
                    <a:gd name="T49" fmla="*/ 1 h 130"/>
                    <a:gd name="T50" fmla="*/ 2 w 344"/>
                    <a:gd name="T51" fmla="*/ 1 h 130"/>
                    <a:gd name="T52" fmla="*/ 2 w 344"/>
                    <a:gd name="T53" fmla="*/ 1 h 130"/>
                    <a:gd name="T54" fmla="*/ 1 w 344"/>
                    <a:gd name="T55" fmla="*/ 1 h 130"/>
                    <a:gd name="T56" fmla="*/ 1 w 344"/>
                    <a:gd name="T57" fmla="*/ 1 h 130"/>
                    <a:gd name="T58" fmla="*/ 1 w 344"/>
                    <a:gd name="T59" fmla="*/ 1 h 130"/>
                    <a:gd name="T60" fmla="*/ 1 w 344"/>
                    <a:gd name="T61" fmla="*/ 1 h 130"/>
                    <a:gd name="T62" fmla="*/ 1 w 344"/>
                    <a:gd name="T63" fmla="*/ 1 h 130"/>
                    <a:gd name="T64" fmla="*/ 1 w 344"/>
                    <a:gd name="T65" fmla="*/ 0 h 130"/>
                    <a:gd name="T66" fmla="*/ 1 w 344"/>
                    <a:gd name="T67" fmla="*/ 1 h 130"/>
                    <a:gd name="T68" fmla="*/ 0 w 344"/>
                    <a:gd name="T69" fmla="*/ 1 h 130"/>
                    <a:gd name="T70" fmla="*/ 0 w 344"/>
                    <a:gd name="T71" fmla="*/ 1 h 13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344"/>
                    <a:gd name="T109" fmla="*/ 0 h 130"/>
                    <a:gd name="T110" fmla="*/ 344 w 344"/>
                    <a:gd name="T111" fmla="*/ 130 h 130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344" h="130">
                      <a:moveTo>
                        <a:pt x="0" y="3"/>
                      </a:moveTo>
                      <a:lnTo>
                        <a:pt x="1" y="8"/>
                      </a:lnTo>
                      <a:lnTo>
                        <a:pt x="1" y="9"/>
                      </a:lnTo>
                      <a:lnTo>
                        <a:pt x="3" y="10"/>
                      </a:lnTo>
                      <a:lnTo>
                        <a:pt x="6" y="14"/>
                      </a:lnTo>
                      <a:lnTo>
                        <a:pt x="8" y="17"/>
                      </a:lnTo>
                      <a:lnTo>
                        <a:pt x="11" y="22"/>
                      </a:lnTo>
                      <a:lnTo>
                        <a:pt x="17" y="26"/>
                      </a:lnTo>
                      <a:lnTo>
                        <a:pt x="22" y="32"/>
                      </a:lnTo>
                      <a:lnTo>
                        <a:pt x="29" y="39"/>
                      </a:lnTo>
                      <a:lnTo>
                        <a:pt x="36" y="46"/>
                      </a:lnTo>
                      <a:lnTo>
                        <a:pt x="42" y="53"/>
                      </a:lnTo>
                      <a:lnTo>
                        <a:pt x="51" y="61"/>
                      </a:lnTo>
                      <a:lnTo>
                        <a:pt x="60" y="68"/>
                      </a:lnTo>
                      <a:lnTo>
                        <a:pt x="70" y="76"/>
                      </a:lnTo>
                      <a:lnTo>
                        <a:pt x="79" y="83"/>
                      </a:lnTo>
                      <a:lnTo>
                        <a:pt x="91" y="90"/>
                      </a:lnTo>
                      <a:lnTo>
                        <a:pt x="102" y="97"/>
                      </a:lnTo>
                      <a:lnTo>
                        <a:pt x="114" y="104"/>
                      </a:lnTo>
                      <a:lnTo>
                        <a:pt x="125" y="111"/>
                      </a:lnTo>
                      <a:lnTo>
                        <a:pt x="139" y="115"/>
                      </a:lnTo>
                      <a:lnTo>
                        <a:pt x="153" y="120"/>
                      </a:lnTo>
                      <a:lnTo>
                        <a:pt x="167" y="124"/>
                      </a:lnTo>
                      <a:lnTo>
                        <a:pt x="181" y="127"/>
                      </a:lnTo>
                      <a:lnTo>
                        <a:pt x="196" y="129"/>
                      </a:lnTo>
                      <a:lnTo>
                        <a:pt x="212" y="130"/>
                      </a:lnTo>
                      <a:lnTo>
                        <a:pt x="227" y="129"/>
                      </a:lnTo>
                      <a:lnTo>
                        <a:pt x="243" y="128"/>
                      </a:lnTo>
                      <a:lnTo>
                        <a:pt x="259" y="124"/>
                      </a:lnTo>
                      <a:lnTo>
                        <a:pt x="275" y="120"/>
                      </a:lnTo>
                      <a:lnTo>
                        <a:pt x="292" y="114"/>
                      </a:lnTo>
                      <a:lnTo>
                        <a:pt x="310" y="105"/>
                      </a:lnTo>
                      <a:lnTo>
                        <a:pt x="326" y="96"/>
                      </a:lnTo>
                      <a:lnTo>
                        <a:pt x="344" y="83"/>
                      </a:lnTo>
                      <a:lnTo>
                        <a:pt x="336" y="74"/>
                      </a:lnTo>
                      <a:lnTo>
                        <a:pt x="320" y="84"/>
                      </a:lnTo>
                      <a:lnTo>
                        <a:pt x="303" y="94"/>
                      </a:lnTo>
                      <a:lnTo>
                        <a:pt x="287" y="101"/>
                      </a:lnTo>
                      <a:lnTo>
                        <a:pt x="272" y="108"/>
                      </a:lnTo>
                      <a:lnTo>
                        <a:pt x="257" y="112"/>
                      </a:lnTo>
                      <a:lnTo>
                        <a:pt x="241" y="115"/>
                      </a:lnTo>
                      <a:lnTo>
                        <a:pt x="226" y="116"/>
                      </a:lnTo>
                      <a:lnTo>
                        <a:pt x="212" y="117"/>
                      </a:lnTo>
                      <a:lnTo>
                        <a:pt x="197" y="116"/>
                      </a:lnTo>
                      <a:lnTo>
                        <a:pt x="183" y="114"/>
                      </a:lnTo>
                      <a:lnTo>
                        <a:pt x="169" y="112"/>
                      </a:lnTo>
                      <a:lnTo>
                        <a:pt x="157" y="108"/>
                      </a:lnTo>
                      <a:lnTo>
                        <a:pt x="144" y="104"/>
                      </a:lnTo>
                      <a:lnTo>
                        <a:pt x="131" y="98"/>
                      </a:lnTo>
                      <a:lnTo>
                        <a:pt x="120" y="92"/>
                      </a:lnTo>
                      <a:lnTo>
                        <a:pt x="108" y="86"/>
                      </a:lnTo>
                      <a:lnTo>
                        <a:pt x="98" y="79"/>
                      </a:lnTo>
                      <a:lnTo>
                        <a:pt x="87" y="73"/>
                      </a:lnTo>
                      <a:lnTo>
                        <a:pt x="77" y="66"/>
                      </a:lnTo>
                      <a:lnTo>
                        <a:pt x="68" y="59"/>
                      </a:lnTo>
                      <a:lnTo>
                        <a:pt x="59" y="51"/>
                      </a:lnTo>
                      <a:lnTo>
                        <a:pt x="52" y="44"/>
                      </a:lnTo>
                      <a:lnTo>
                        <a:pt x="45" y="37"/>
                      </a:lnTo>
                      <a:lnTo>
                        <a:pt x="38" y="30"/>
                      </a:lnTo>
                      <a:lnTo>
                        <a:pt x="31" y="24"/>
                      </a:lnTo>
                      <a:lnTo>
                        <a:pt x="26" y="18"/>
                      </a:lnTo>
                      <a:lnTo>
                        <a:pt x="22" y="14"/>
                      </a:lnTo>
                      <a:lnTo>
                        <a:pt x="18" y="9"/>
                      </a:lnTo>
                      <a:lnTo>
                        <a:pt x="15" y="5"/>
                      </a:lnTo>
                      <a:lnTo>
                        <a:pt x="12" y="2"/>
                      </a:lnTo>
                      <a:lnTo>
                        <a:pt x="11" y="0"/>
                      </a:lnTo>
                      <a:lnTo>
                        <a:pt x="12" y="5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1" y="8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1" name="Freeform 49"/>
                <p:cNvSpPr>
                  <a:spLocks/>
                </p:cNvSpPr>
                <p:nvPr/>
              </p:nvSpPr>
              <p:spPr bwMode="auto">
                <a:xfrm>
                  <a:off x="2823" y="3694"/>
                  <a:ext cx="278" cy="223"/>
                </a:xfrm>
                <a:custGeom>
                  <a:avLst/>
                  <a:gdLst>
                    <a:gd name="T0" fmla="*/ 8 w 557"/>
                    <a:gd name="T1" fmla="*/ 3 h 447"/>
                    <a:gd name="T2" fmla="*/ 8 w 557"/>
                    <a:gd name="T3" fmla="*/ 3 h 447"/>
                    <a:gd name="T4" fmla="*/ 8 w 557"/>
                    <a:gd name="T5" fmla="*/ 3 h 447"/>
                    <a:gd name="T6" fmla="*/ 7 w 557"/>
                    <a:gd name="T7" fmla="*/ 3 h 447"/>
                    <a:gd name="T8" fmla="*/ 7 w 557"/>
                    <a:gd name="T9" fmla="*/ 3 h 447"/>
                    <a:gd name="T10" fmla="*/ 7 w 557"/>
                    <a:gd name="T11" fmla="*/ 4 h 447"/>
                    <a:gd name="T12" fmla="*/ 6 w 557"/>
                    <a:gd name="T13" fmla="*/ 4 h 447"/>
                    <a:gd name="T14" fmla="*/ 6 w 557"/>
                    <a:gd name="T15" fmla="*/ 4 h 447"/>
                    <a:gd name="T16" fmla="*/ 6 w 557"/>
                    <a:gd name="T17" fmla="*/ 4 h 447"/>
                    <a:gd name="T18" fmla="*/ 5 w 557"/>
                    <a:gd name="T19" fmla="*/ 4 h 447"/>
                    <a:gd name="T20" fmla="*/ 5 w 557"/>
                    <a:gd name="T21" fmla="*/ 5 h 447"/>
                    <a:gd name="T22" fmla="*/ 5 w 557"/>
                    <a:gd name="T23" fmla="*/ 5 h 447"/>
                    <a:gd name="T24" fmla="*/ 4 w 557"/>
                    <a:gd name="T25" fmla="*/ 5 h 447"/>
                    <a:gd name="T26" fmla="*/ 4 w 557"/>
                    <a:gd name="T27" fmla="*/ 6 h 447"/>
                    <a:gd name="T28" fmla="*/ 4 w 557"/>
                    <a:gd name="T29" fmla="*/ 6 h 447"/>
                    <a:gd name="T30" fmla="*/ 4 w 557"/>
                    <a:gd name="T31" fmla="*/ 6 h 447"/>
                    <a:gd name="T32" fmla="*/ 3 w 557"/>
                    <a:gd name="T33" fmla="*/ 6 h 447"/>
                    <a:gd name="T34" fmla="*/ 3 w 557"/>
                    <a:gd name="T35" fmla="*/ 6 h 447"/>
                    <a:gd name="T36" fmla="*/ 2 w 557"/>
                    <a:gd name="T37" fmla="*/ 6 h 447"/>
                    <a:gd name="T38" fmla="*/ 2 w 557"/>
                    <a:gd name="T39" fmla="*/ 6 h 447"/>
                    <a:gd name="T40" fmla="*/ 1 w 557"/>
                    <a:gd name="T41" fmla="*/ 6 h 447"/>
                    <a:gd name="T42" fmla="*/ 1 w 557"/>
                    <a:gd name="T43" fmla="*/ 6 h 447"/>
                    <a:gd name="T44" fmla="*/ 0 w 557"/>
                    <a:gd name="T45" fmla="*/ 6 h 447"/>
                    <a:gd name="T46" fmla="*/ 0 w 557"/>
                    <a:gd name="T47" fmla="*/ 6 h 447"/>
                    <a:gd name="T48" fmla="*/ 0 w 557"/>
                    <a:gd name="T49" fmla="*/ 6 h 447"/>
                    <a:gd name="T50" fmla="*/ 0 w 557"/>
                    <a:gd name="T51" fmla="*/ 6 h 447"/>
                    <a:gd name="T52" fmla="*/ 0 w 557"/>
                    <a:gd name="T53" fmla="*/ 5 h 447"/>
                    <a:gd name="T54" fmla="*/ 0 w 557"/>
                    <a:gd name="T55" fmla="*/ 5 h 447"/>
                    <a:gd name="T56" fmla="*/ 0 w 557"/>
                    <a:gd name="T57" fmla="*/ 5 h 447"/>
                    <a:gd name="T58" fmla="*/ 0 w 557"/>
                    <a:gd name="T59" fmla="*/ 4 h 447"/>
                    <a:gd name="T60" fmla="*/ 0 w 557"/>
                    <a:gd name="T61" fmla="*/ 4 h 447"/>
                    <a:gd name="T62" fmla="*/ 1 w 557"/>
                    <a:gd name="T63" fmla="*/ 4 h 447"/>
                    <a:gd name="T64" fmla="*/ 1 w 557"/>
                    <a:gd name="T65" fmla="*/ 4 h 447"/>
                    <a:gd name="T66" fmla="*/ 1 w 557"/>
                    <a:gd name="T67" fmla="*/ 4 h 447"/>
                    <a:gd name="T68" fmla="*/ 1 w 557"/>
                    <a:gd name="T69" fmla="*/ 4 h 447"/>
                    <a:gd name="T70" fmla="*/ 2 w 557"/>
                    <a:gd name="T71" fmla="*/ 3 h 447"/>
                    <a:gd name="T72" fmla="*/ 2 w 557"/>
                    <a:gd name="T73" fmla="*/ 3 h 447"/>
                    <a:gd name="T74" fmla="*/ 2 w 557"/>
                    <a:gd name="T75" fmla="*/ 2 h 447"/>
                    <a:gd name="T76" fmla="*/ 3 w 557"/>
                    <a:gd name="T77" fmla="*/ 2 h 447"/>
                    <a:gd name="T78" fmla="*/ 3 w 557"/>
                    <a:gd name="T79" fmla="*/ 2 h 447"/>
                    <a:gd name="T80" fmla="*/ 3 w 557"/>
                    <a:gd name="T81" fmla="*/ 1 h 447"/>
                    <a:gd name="T82" fmla="*/ 3 w 557"/>
                    <a:gd name="T83" fmla="*/ 1 h 447"/>
                    <a:gd name="T84" fmla="*/ 3 w 557"/>
                    <a:gd name="T85" fmla="*/ 1 h 447"/>
                    <a:gd name="T86" fmla="*/ 7 w 557"/>
                    <a:gd name="T87" fmla="*/ 0 h 447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557"/>
                    <a:gd name="T133" fmla="*/ 0 h 447"/>
                    <a:gd name="T134" fmla="*/ 557 w 557"/>
                    <a:gd name="T135" fmla="*/ 447 h 447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557" h="447">
                      <a:moveTo>
                        <a:pt x="505" y="0"/>
                      </a:moveTo>
                      <a:lnTo>
                        <a:pt x="557" y="110"/>
                      </a:lnTo>
                      <a:lnTo>
                        <a:pt x="545" y="219"/>
                      </a:lnTo>
                      <a:lnTo>
                        <a:pt x="544" y="219"/>
                      </a:lnTo>
                      <a:lnTo>
                        <a:pt x="543" y="220"/>
                      </a:lnTo>
                      <a:lnTo>
                        <a:pt x="541" y="221"/>
                      </a:lnTo>
                      <a:lnTo>
                        <a:pt x="537" y="224"/>
                      </a:lnTo>
                      <a:lnTo>
                        <a:pt x="533" y="227"/>
                      </a:lnTo>
                      <a:lnTo>
                        <a:pt x="528" y="229"/>
                      </a:lnTo>
                      <a:lnTo>
                        <a:pt x="524" y="233"/>
                      </a:lnTo>
                      <a:lnTo>
                        <a:pt x="518" y="236"/>
                      </a:lnTo>
                      <a:lnTo>
                        <a:pt x="511" y="239"/>
                      </a:lnTo>
                      <a:lnTo>
                        <a:pt x="505" y="243"/>
                      </a:lnTo>
                      <a:lnTo>
                        <a:pt x="498" y="245"/>
                      </a:lnTo>
                      <a:lnTo>
                        <a:pt x="490" y="249"/>
                      </a:lnTo>
                      <a:lnTo>
                        <a:pt x="483" y="252"/>
                      </a:lnTo>
                      <a:lnTo>
                        <a:pt x="476" y="255"/>
                      </a:lnTo>
                      <a:lnTo>
                        <a:pt x="468" y="257"/>
                      </a:lnTo>
                      <a:lnTo>
                        <a:pt x="461" y="259"/>
                      </a:lnTo>
                      <a:lnTo>
                        <a:pt x="450" y="262"/>
                      </a:lnTo>
                      <a:lnTo>
                        <a:pt x="443" y="263"/>
                      </a:lnTo>
                      <a:lnTo>
                        <a:pt x="438" y="264"/>
                      </a:lnTo>
                      <a:lnTo>
                        <a:pt x="435" y="266"/>
                      </a:lnTo>
                      <a:lnTo>
                        <a:pt x="431" y="267"/>
                      </a:lnTo>
                      <a:lnTo>
                        <a:pt x="424" y="271"/>
                      </a:lnTo>
                      <a:lnTo>
                        <a:pt x="415" y="277"/>
                      </a:lnTo>
                      <a:lnTo>
                        <a:pt x="401" y="285"/>
                      </a:lnTo>
                      <a:lnTo>
                        <a:pt x="392" y="290"/>
                      </a:lnTo>
                      <a:lnTo>
                        <a:pt x="384" y="296"/>
                      </a:lnTo>
                      <a:lnTo>
                        <a:pt x="376" y="302"/>
                      </a:lnTo>
                      <a:lnTo>
                        <a:pt x="369" y="309"/>
                      </a:lnTo>
                      <a:lnTo>
                        <a:pt x="361" y="316"/>
                      </a:lnTo>
                      <a:lnTo>
                        <a:pt x="353" y="324"/>
                      </a:lnTo>
                      <a:lnTo>
                        <a:pt x="346" y="331"/>
                      </a:lnTo>
                      <a:lnTo>
                        <a:pt x="339" y="338"/>
                      </a:lnTo>
                      <a:lnTo>
                        <a:pt x="332" y="346"/>
                      </a:lnTo>
                      <a:lnTo>
                        <a:pt x="327" y="353"/>
                      </a:lnTo>
                      <a:lnTo>
                        <a:pt x="321" y="359"/>
                      </a:lnTo>
                      <a:lnTo>
                        <a:pt x="315" y="366"/>
                      </a:lnTo>
                      <a:lnTo>
                        <a:pt x="309" y="372"/>
                      </a:lnTo>
                      <a:lnTo>
                        <a:pt x="305" y="379"/>
                      </a:lnTo>
                      <a:lnTo>
                        <a:pt x="300" y="384"/>
                      </a:lnTo>
                      <a:lnTo>
                        <a:pt x="295" y="388"/>
                      </a:lnTo>
                      <a:lnTo>
                        <a:pt x="290" y="393"/>
                      </a:lnTo>
                      <a:lnTo>
                        <a:pt x="284" y="398"/>
                      </a:lnTo>
                      <a:lnTo>
                        <a:pt x="277" y="402"/>
                      </a:lnTo>
                      <a:lnTo>
                        <a:pt x="268" y="407"/>
                      </a:lnTo>
                      <a:lnTo>
                        <a:pt x="259" y="410"/>
                      </a:lnTo>
                      <a:lnTo>
                        <a:pt x="249" y="415"/>
                      </a:lnTo>
                      <a:lnTo>
                        <a:pt x="238" y="418"/>
                      </a:lnTo>
                      <a:lnTo>
                        <a:pt x="227" y="423"/>
                      </a:lnTo>
                      <a:lnTo>
                        <a:pt x="216" y="426"/>
                      </a:lnTo>
                      <a:lnTo>
                        <a:pt x="204" y="430"/>
                      </a:lnTo>
                      <a:lnTo>
                        <a:pt x="193" y="434"/>
                      </a:lnTo>
                      <a:lnTo>
                        <a:pt x="183" y="437"/>
                      </a:lnTo>
                      <a:lnTo>
                        <a:pt x="172" y="440"/>
                      </a:lnTo>
                      <a:lnTo>
                        <a:pt x="162" y="442"/>
                      </a:lnTo>
                      <a:lnTo>
                        <a:pt x="151" y="445"/>
                      </a:lnTo>
                      <a:lnTo>
                        <a:pt x="141" y="446"/>
                      </a:lnTo>
                      <a:lnTo>
                        <a:pt x="132" y="447"/>
                      </a:lnTo>
                      <a:lnTo>
                        <a:pt x="123" y="447"/>
                      </a:lnTo>
                      <a:lnTo>
                        <a:pt x="112" y="446"/>
                      </a:lnTo>
                      <a:lnTo>
                        <a:pt x="102" y="444"/>
                      </a:lnTo>
                      <a:lnTo>
                        <a:pt x="91" y="441"/>
                      </a:lnTo>
                      <a:lnTo>
                        <a:pt x="81" y="439"/>
                      </a:lnTo>
                      <a:lnTo>
                        <a:pt x="71" y="434"/>
                      </a:lnTo>
                      <a:lnTo>
                        <a:pt x="62" y="431"/>
                      </a:lnTo>
                      <a:lnTo>
                        <a:pt x="52" y="427"/>
                      </a:lnTo>
                      <a:lnTo>
                        <a:pt x="44" y="423"/>
                      </a:lnTo>
                      <a:lnTo>
                        <a:pt x="36" y="419"/>
                      </a:lnTo>
                      <a:lnTo>
                        <a:pt x="30" y="416"/>
                      </a:lnTo>
                      <a:lnTo>
                        <a:pt x="25" y="414"/>
                      </a:lnTo>
                      <a:lnTo>
                        <a:pt x="21" y="411"/>
                      </a:lnTo>
                      <a:lnTo>
                        <a:pt x="19" y="409"/>
                      </a:lnTo>
                      <a:lnTo>
                        <a:pt x="18" y="409"/>
                      </a:lnTo>
                      <a:lnTo>
                        <a:pt x="17" y="408"/>
                      </a:lnTo>
                      <a:lnTo>
                        <a:pt x="13" y="403"/>
                      </a:lnTo>
                      <a:lnTo>
                        <a:pt x="10" y="396"/>
                      </a:lnTo>
                      <a:lnTo>
                        <a:pt x="5" y="388"/>
                      </a:lnTo>
                      <a:lnTo>
                        <a:pt x="3" y="378"/>
                      </a:lnTo>
                      <a:lnTo>
                        <a:pt x="0" y="368"/>
                      </a:lnTo>
                      <a:lnTo>
                        <a:pt x="2" y="356"/>
                      </a:lnTo>
                      <a:lnTo>
                        <a:pt x="6" y="346"/>
                      </a:lnTo>
                      <a:lnTo>
                        <a:pt x="10" y="340"/>
                      </a:lnTo>
                      <a:lnTo>
                        <a:pt x="14" y="335"/>
                      </a:lnTo>
                      <a:lnTo>
                        <a:pt x="19" y="331"/>
                      </a:lnTo>
                      <a:lnTo>
                        <a:pt x="26" y="325"/>
                      </a:lnTo>
                      <a:lnTo>
                        <a:pt x="32" y="321"/>
                      </a:lnTo>
                      <a:lnTo>
                        <a:pt x="37" y="317"/>
                      </a:lnTo>
                      <a:lnTo>
                        <a:pt x="44" y="312"/>
                      </a:lnTo>
                      <a:lnTo>
                        <a:pt x="50" y="309"/>
                      </a:lnTo>
                      <a:lnTo>
                        <a:pt x="56" y="305"/>
                      </a:lnTo>
                      <a:lnTo>
                        <a:pt x="62" y="303"/>
                      </a:lnTo>
                      <a:lnTo>
                        <a:pt x="67" y="300"/>
                      </a:lnTo>
                      <a:lnTo>
                        <a:pt x="72" y="298"/>
                      </a:lnTo>
                      <a:lnTo>
                        <a:pt x="75" y="296"/>
                      </a:lnTo>
                      <a:lnTo>
                        <a:pt x="79" y="295"/>
                      </a:lnTo>
                      <a:lnTo>
                        <a:pt x="81" y="294"/>
                      </a:lnTo>
                      <a:lnTo>
                        <a:pt x="82" y="293"/>
                      </a:lnTo>
                      <a:lnTo>
                        <a:pt x="86" y="289"/>
                      </a:lnTo>
                      <a:lnTo>
                        <a:pt x="90" y="285"/>
                      </a:lnTo>
                      <a:lnTo>
                        <a:pt x="97" y="278"/>
                      </a:lnTo>
                      <a:lnTo>
                        <a:pt x="104" y="270"/>
                      </a:lnTo>
                      <a:lnTo>
                        <a:pt x="112" y="260"/>
                      </a:lnTo>
                      <a:lnTo>
                        <a:pt x="121" y="250"/>
                      </a:lnTo>
                      <a:lnTo>
                        <a:pt x="132" y="240"/>
                      </a:lnTo>
                      <a:lnTo>
                        <a:pt x="141" y="229"/>
                      </a:lnTo>
                      <a:lnTo>
                        <a:pt x="150" y="219"/>
                      </a:lnTo>
                      <a:lnTo>
                        <a:pt x="159" y="209"/>
                      </a:lnTo>
                      <a:lnTo>
                        <a:pt x="169" y="198"/>
                      </a:lnTo>
                      <a:lnTo>
                        <a:pt x="176" y="188"/>
                      </a:lnTo>
                      <a:lnTo>
                        <a:pt x="183" y="180"/>
                      </a:lnTo>
                      <a:lnTo>
                        <a:pt x="187" y="173"/>
                      </a:lnTo>
                      <a:lnTo>
                        <a:pt x="191" y="167"/>
                      </a:lnTo>
                      <a:lnTo>
                        <a:pt x="192" y="161"/>
                      </a:lnTo>
                      <a:lnTo>
                        <a:pt x="194" y="156"/>
                      </a:lnTo>
                      <a:lnTo>
                        <a:pt x="196" y="149"/>
                      </a:lnTo>
                      <a:lnTo>
                        <a:pt x="199" y="142"/>
                      </a:lnTo>
                      <a:lnTo>
                        <a:pt x="201" y="133"/>
                      </a:lnTo>
                      <a:lnTo>
                        <a:pt x="203" y="126"/>
                      </a:lnTo>
                      <a:lnTo>
                        <a:pt x="206" y="116"/>
                      </a:lnTo>
                      <a:lnTo>
                        <a:pt x="208" y="108"/>
                      </a:lnTo>
                      <a:lnTo>
                        <a:pt x="209" y="100"/>
                      </a:lnTo>
                      <a:lnTo>
                        <a:pt x="211" y="93"/>
                      </a:lnTo>
                      <a:lnTo>
                        <a:pt x="212" y="86"/>
                      </a:lnTo>
                      <a:lnTo>
                        <a:pt x="215" y="81"/>
                      </a:lnTo>
                      <a:lnTo>
                        <a:pt x="215" y="76"/>
                      </a:lnTo>
                      <a:lnTo>
                        <a:pt x="216" y="73"/>
                      </a:lnTo>
                      <a:lnTo>
                        <a:pt x="217" y="70"/>
                      </a:lnTo>
                      <a:lnTo>
                        <a:pt x="217" y="69"/>
                      </a:lnTo>
                      <a:lnTo>
                        <a:pt x="50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2" name="Freeform 50"/>
                <p:cNvSpPr>
                  <a:spLocks/>
                </p:cNvSpPr>
                <p:nvPr/>
              </p:nvSpPr>
              <p:spPr bwMode="auto">
                <a:xfrm>
                  <a:off x="3074" y="3693"/>
                  <a:ext cx="29" cy="56"/>
                </a:xfrm>
                <a:custGeom>
                  <a:avLst/>
                  <a:gdLst>
                    <a:gd name="T0" fmla="*/ 1 w 57"/>
                    <a:gd name="T1" fmla="*/ 1 h 113"/>
                    <a:gd name="T2" fmla="*/ 1 w 57"/>
                    <a:gd name="T3" fmla="*/ 1 h 113"/>
                    <a:gd name="T4" fmla="*/ 1 w 57"/>
                    <a:gd name="T5" fmla="*/ 0 h 113"/>
                    <a:gd name="T6" fmla="*/ 0 w 57"/>
                    <a:gd name="T7" fmla="*/ 0 h 113"/>
                    <a:gd name="T8" fmla="*/ 1 w 57"/>
                    <a:gd name="T9" fmla="*/ 1 h 113"/>
                    <a:gd name="T10" fmla="*/ 1 w 57"/>
                    <a:gd name="T11" fmla="*/ 1 h 113"/>
                    <a:gd name="T12" fmla="*/ 1 w 57"/>
                    <a:gd name="T13" fmla="*/ 1 h 113"/>
                    <a:gd name="T14" fmla="*/ 1 w 57"/>
                    <a:gd name="T15" fmla="*/ 1 h 113"/>
                    <a:gd name="T16" fmla="*/ 1 w 57"/>
                    <a:gd name="T17" fmla="*/ 1 h 113"/>
                    <a:gd name="T18" fmla="*/ 1 w 57"/>
                    <a:gd name="T19" fmla="*/ 1 h 1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7"/>
                    <a:gd name="T31" fmla="*/ 0 h 113"/>
                    <a:gd name="T32" fmla="*/ 57 w 57"/>
                    <a:gd name="T33" fmla="*/ 113 h 1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7" h="113">
                      <a:moveTo>
                        <a:pt x="57" y="112"/>
                      </a:moveTo>
                      <a:lnTo>
                        <a:pt x="56" y="109"/>
                      </a:lnTo>
                      <a:lnTo>
                        <a:pt x="4" y="0"/>
                      </a:lnTo>
                      <a:lnTo>
                        <a:pt x="0" y="2"/>
                      </a:lnTo>
                      <a:lnTo>
                        <a:pt x="51" y="113"/>
                      </a:lnTo>
                      <a:lnTo>
                        <a:pt x="51" y="111"/>
                      </a:lnTo>
                      <a:lnTo>
                        <a:pt x="57" y="112"/>
                      </a:lnTo>
                      <a:lnTo>
                        <a:pt x="57" y="111"/>
                      </a:lnTo>
                      <a:lnTo>
                        <a:pt x="56" y="109"/>
                      </a:lnTo>
                      <a:lnTo>
                        <a:pt x="57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3" name="Freeform 51"/>
                <p:cNvSpPr>
                  <a:spLocks/>
                </p:cNvSpPr>
                <p:nvPr/>
              </p:nvSpPr>
              <p:spPr bwMode="auto">
                <a:xfrm>
                  <a:off x="3094" y="3748"/>
                  <a:ext cx="9" cy="56"/>
                </a:xfrm>
                <a:custGeom>
                  <a:avLst/>
                  <a:gdLst>
                    <a:gd name="T0" fmla="*/ 1 w 18"/>
                    <a:gd name="T1" fmla="*/ 2 h 111"/>
                    <a:gd name="T2" fmla="*/ 1 w 18"/>
                    <a:gd name="T3" fmla="*/ 2 h 111"/>
                    <a:gd name="T4" fmla="*/ 1 w 18"/>
                    <a:gd name="T5" fmla="*/ 1 h 111"/>
                    <a:gd name="T6" fmla="*/ 1 w 18"/>
                    <a:gd name="T7" fmla="*/ 0 h 111"/>
                    <a:gd name="T8" fmla="*/ 0 w 18"/>
                    <a:gd name="T9" fmla="*/ 2 h 111"/>
                    <a:gd name="T10" fmla="*/ 1 w 18"/>
                    <a:gd name="T11" fmla="*/ 2 h 111"/>
                    <a:gd name="T12" fmla="*/ 1 w 18"/>
                    <a:gd name="T13" fmla="*/ 2 h 111"/>
                    <a:gd name="T14" fmla="*/ 1 w 18"/>
                    <a:gd name="T15" fmla="*/ 2 h 111"/>
                    <a:gd name="T16" fmla="*/ 1 w 18"/>
                    <a:gd name="T17" fmla="*/ 2 h 111"/>
                    <a:gd name="T18" fmla="*/ 1 w 18"/>
                    <a:gd name="T19" fmla="*/ 2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11"/>
                    <a:gd name="T32" fmla="*/ 18 w 18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11">
                      <a:moveTo>
                        <a:pt x="5" y="111"/>
                      </a:moveTo>
                      <a:lnTo>
                        <a:pt x="7" y="109"/>
                      </a:lnTo>
                      <a:lnTo>
                        <a:pt x="18" y="1"/>
                      </a:lnTo>
                      <a:lnTo>
                        <a:pt x="12" y="0"/>
                      </a:lnTo>
                      <a:lnTo>
                        <a:pt x="0" y="108"/>
                      </a:lnTo>
                      <a:lnTo>
                        <a:pt x="1" y="105"/>
                      </a:lnTo>
                      <a:lnTo>
                        <a:pt x="5" y="111"/>
                      </a:lnTo>
                      <a:lnTo>
                        <a:pt x="7" y="110"/>
                      </a:lnTo>
                      <a:lnTo>
                        <a:pt x="7" y="109"/>
                      </a:lnTo>
                      <a:lnTo>
                        <a:pt x="5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" name="Freeform 52"/>
                <p:cNvSpPr>
                  <a:spLocks/>
                </p:cNvSpPr>
                <p:nvPr/>
              </p:nvSpPr>
              <p:spPr bwMode="auto">
                <a:xfrm>
                  <a:off x="3053" y="3801"/>
                  <a:ext cx="43" cy="24"/>
                </a:xfrm>
                <a:custGeom>
                  <a:avLst/>
                  <a:gdLst>
                    <a:gd name="T0" fmla="*/ 1 w 86"/>
                    <a:gd name="T1" fmla="*/ 1 h 48"/>
                    <a:gd name="T2" fmla="*/ 1 w 86"/>
                    <a:gd name="T3" fmla="*/ 1 h 48"/>
                    <a:gd name="T4" fmla="*/ 1 w 86"/>
                    <a:gd name="T5" fmla="*/ 1 h 48"/>
                    <a:gd name="T6" fmla="*/ 1 w 86"/>
                    <a:gd name="T7" fmla="*/ 1 h 48"/>
                    <a:gd name="T8" fmla="*/ 1 w 86"/>
                    <a:gd name="T9" fmla="*/ 1 h 48"/>
                    <a:gd name="T10" fmla="*/ 1 w 86"/>
                    <a:gd name="T11" fmla="*/ 1 h 48"/>
                    <a:gd name="T12" fmla="*/ 1 w 86"/>
                    <a:gd name="T13" fmla="*/ 1 h 48"/>
                    <a:gd name="T14" fmla="*/ 1 w 86"/>
                    <a:gd name="T15" fmla="*/ 1 h 48"/>
                    <a:gd name="T16" fmla="*/ 1 w 86"/>
                    <a:gd name="T17" fmla="*/ 1 h 48"/>
                    <a:gd name="T18" fmla="*/ 1 w 86"/>
                    <a:gd name="T19" fmla="*/ 1 h 48"/>
                    <a:gd name="T20" fmla="*/ 1 w 86"/>
                    <a:gd name="T21" fmla="*/ 1 h 48"/>
                    <a:gd name="T22" fmla="*/ 1 w 86"/>
                    <a:gd name="T23" fmla="*/ 1 h 48"/>
                    <a:gd name="T24" fmla="*/ 1 w 86"/>
                    <a:gd name="T25" fmla="*/ 1 h 48"/>
                    <a:gd name="T26" fmla="*/ 1 w 86"/>
                    <a:gd name="T27" fmla="*/ 1 h 48"/>
                    <a:gd name="T28" fmla="*/ 1 w 86"/>
                    <a:gd name="T29" fmla="*/ 1 h 48"/>
                    <a:gd name="T30" fmla="*/ 1 w 86"/>
                    <a:gd name="T31" fmla="*/ 1 h 48"/>
                    <a:gd name="T32" fmla="*/ 1 w 86"/>
                    <a:gd name="T33" fmla="*/ 1 h 48"/>
                    <a:gd name="T34" fmla="*/ 1 w 86"/>
                    <a:gd name="T35" fmla="*/ 1 h 48"/>
                    <a:gd name="T36" fmla="*/ 1 w 86"/>
                    <a:gd name="T37" fmla="*/ 0 h 48"/>
                    <a:gd name="T38" fmla="*/ 1 w 86"/>
                    <a:gd name="T39" fmla="*/ 1 h 48"/>
                    <a:gd name="T40" fmla="*/ 1 w 86"/>
                    <a:gd name="T41" fmla="*/ 1 h 48"/>
                    <a:gd name="T42" fmla="*/ 1 w 86"/>
                    <a:gd name="T43" fmla="*/ 1 h 48"/>
                    <a:gd name="T44" fmla="*/ 1 w 86"/>
                    <a:gd name="T45" fmla="*/ 1 h 48"/>
                    <a:gd name="T46" fmla="*/ 1 w 86"/>
                    <a:gd name="T47" fmla="*/ 1 h 48"/>
                    <a:gd name="T48" fmla="*/ 1 w 86"/>
                    <a:gd name="T49" fmla="*/ 1 h 48"/>
                    <a:gd name="T50" fmla="*/ 1 w 86"/>
                    <a:gd name="T51" fmla="*/ 1 h 48"/>
                    <a:gd name="T52" fmla="*/ 1 w 86"/>
                    <a:gd name="T53" fmla="*/ 1 h 48"/>
                    <a:gd name="T54" fmla="*/ 1 w 86"/>
                    <a:gd name="T55" fmla="*/ 1 h 48"/>
                    <a:gd name="T56" fmla="*/ 1 w 86"/>
                    <a:gd name="T57" fmla="*/ 1 h 48"/>
                    <a:gd name="T58" fmla="*/ 1 w 86"/>
                    <a:gd name="T59" fmla="*/ 1 h 48"/>
                    <a:gd name="T60" fmla="*/ 1 w 86"/>
                    <a:gd name="T61" fmla="*/ 1 h 48"/>
                    <a:gd name="T62" fmla="*/ 1 w 86"/>
                    <a:gd name="T63" fmla="*/ 1 h 48"/>
                    <a:gd name="T64" fmla="*/ 1 w 86"/>
                    <a:gd name="T65" fmla="*/ 1 h 48"/>
                    <a:gd name="T66" fmla="*/ 1 w 86"/>
                    <a:gd name="T67" fmla="*/ 1 h 48"/>
                    <a:gd name="T68" fmla="*/ 0 w 86"/>
                    <a:gd name="T69" fmla="*/ 1 h 48"/>
                    <a:gd name="T70" fmla="*/ 0 w 86"/>
                    <a:gd name="T71" fmla="*/ 1 h 48"/>
                    <a:gd name="T72" fmla="*/ 1 w 86"/>
                    <a:gd name="T73" fmla="*/ 1 h 48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86"/>
                    <a:gd name="T112" fmla="*/ 0 h 48"/>
                    <a:gd name="T113" fmla="*/ 86 w 86"/>
                    <a:gd name="T114" fmla="*/ 48 h 48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86" h="48">
                      <a:moveTo>
                        <a:pt x="2" y="48"/>
                      </a:moveTo>
                      <a:lnTo>
                        <a:pt x="2" y="48"/>
                      </a:lnTo>
                      <a:lnTo>
                        <a:pt x="8" y="45"/>
                      </a:lnTo>
                      <a:lnTo>
                        <a:pt x="16" y="43"/>
                      </a:lnTo>
                      <a:lnTo>
                        <a:pt x="23" y="40"/>
                      </a:lnTo>
                      <a:lnTo>
                        <a:pt x="30" y="37"/>
                      </a:lnTo>
                      <a:lnTo>
                        <a:pt x="38" y="34"/>
                      </a:lnTo>
                      <a:lnTo>
                        <a:pt x="45" y="30"/>
                      </a:lnTo>
                      <a:lnTo>
                        <a:pt x="51" y="27"/>
                      </a:lnTo>
                      <a:lnTo>
                        <a:pt x="58" y="24"/>
                      </a:lnTo>
                      <a:lnTo>
                        <a:pt x="65" y="20"/>
                      </a:lnTo>
                      <a:lnTo>
                        <a:pt x="69" y="17"/>
                      </a:lnTo>
                      <a:lnTo>
                        <a:pt x="74" y="14"/>
                      </a:lnTo>
                      <a:lnTo>
                        <a:pt x="79" y="12"/>
                      </a:lnTo>
                      <a:lnTo>
                        <a:pt x="81" y="10"/>
                      </a:lnTo>
                      <a:lnTo>
                        <a:pt x="83" y="7"/>
                      </a:lnTo>
                      <a:lnTo>
                        <a:pt x="86" y="7"/>
                      </a:lnTo>
                      <a:lnTo>
                        <a:pt x="86" y="6"/>
                      </a:lnTo>
                      <a:lnTo>
                        <a:pt x="82" y="0"/>
                      </a:lnTo>
                      <a:lnTo>
                        <a:pt x="82" y="2"/>
                      </a:lnTo>
                      <a:lnTo>
                        <a:pt x="81" y="3"/>
                      </a:lnTo>
                      <a:lnTo>
                        <a:pt x="78" y="4"/>
                      </a:lnTo>
                      <a:lnTo>
                        <a:pt x="74" y="6"/>
                      </a:lnTo>
                      <a:lnTo>
                        <a:pt x="71" y="9"/>
                      </a:lnTo>
                      <a:lnTo>
                        <a:pt x="66" y="12"/>
                      </a:lnTo>
                      <a:lnTo>
                        <a:pt x="60" y="14"/>
                      </a:lnTo>
                      <a:lnTo>
                        <a:pt x="56" y="18"/>
                      </a:lnTo>
                      <a:lnTo>
                        <a:pt x="49" y="21"/>
                      </a:lnTo>
                      <a:lnTo>
                        <a:pt x="42" y="25"/>
                      </a:lnTo>
                      <a:lnTo>
                        <a:pt x="35" y="28"/>
                      </a:lnTo>
                      <a:lnTo>
                        <a:pt x="28" y="32"/>
                      </a:lnTo>
                      <a:lnTo>
                        <a:pt x="21" y="35"/>
                      </a:lnTo>
                      <a:lnTo>
                        <a:pt x="14" y="37"/>
                      </a:lnTo>
                      <a:lnTo>
                        <a:pt x="7" y="40"/>
                      </a:lnTo>
                      <a:lnTo>
                        <a:pt x="0" y="41"/>
                      </a:lnTo>
                      <a:lnTo>
                        <a:pt x="2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" name="Freeform 53"/>
                <p:cNvSpPr>
                  <a:spLocks/>
                </p:cNvSpPr>
                <p:nvPr/>
              </p:nvSpPr>
              <p:spPr bwMode="auto">
                <a:xfrm>
                  <a:off x="3023" y="3821"/>
                  <a:ext cx="31" cy="17"/>
                </a:xfrm>
                <a:custGeom>
                  <a:avLst/>
                  <a:gdLst>
                    <a:gd name="T0" fmla="*/ 0 w 63"/>
                    <a:gd name="T1" fmla="*/ 1 h 32"/>
                    <a:gd name="T2" fmla="*/ 0 w 63"/>
                    <a:gd name="T3" fmla="*/ 1 h 32"/>
                    <a:gd name="T4" fmla="*/ 0 w 63"/>
                    <a:gd name="T5" fmla="*/ 1 h 32"/>
                    <a:gd name="T6" fmla="*/ 0 w 63"/>
                    <a:gd name="T7" fmla="*/ 1 h 32"/>
                    <a:gd name="T8" fmla="*/ 0 w 63"/>
                    <a:gd name="T9" fmla="*/ 1 h 32"/>
                    <a:gd name="T10" fmla="*/ 0 w 63"/>
                    <a:gd name="T11" fmla="*/ 1 h 32"/>
                    <a:gd name="T12" fmla="*/ 0 w 63"/>
                    <a:gd name="T13" fmla="*/ 1 h 32"/>
                    <a:gd name="T14" fmla="*/ 0 w 63"/>
                    <a:gd name="T15" fmla="*/ 1 h 32"/>
                    <a:gd name="T16" fmla="*/ 0 w 63"/>
                    <a:gd name="T17" fmla="*/ 1 h 32"/>
                    <a:gd name="T18" fmla="*/ 0 w 63"/>
                    <a:gd name="T19" fmla="*/ 1 h 32"/>
                    <a:gd name="T20" fmla="*/ 0 w 63"/>
                    <a:gd name="T21" fmla="*/ 0 h 32"/>
                    <a:gd name="T22" fmla="*/ 0 w 63"/>
                    <a:gd name="T23" fmla="*/ 1 h 32"/>
                    <a:gd name="T24" fmla="*/ 0 w 63"/>
                    <a:gd name="T25" fmla="*/ 1 h 32"/>
                    <a:gd name="T26" fmla="*/ 0 w 63"/>
                    <a:gd name="T27" fmla="*/ 1 h 32"/>
                    <a:gd name="T28" fmla="*/ 0 w 63"/>
                    <a:gd name="T29" fmla="*/ 1 h 32"/>
                    <a:gd name="T30" fmla="*/ 0 w 63"/>
                    <a:gd name="T31" fmla="*/ 1 h 32"/>
                    <a:gd name="T32" fmla="*/ 0 w 63"/>
                    <a:gd name="T33" fmla="*/ 1 h 32"/>
                    <a:gd name="T34" fmla="*/ 0 w 63"/>
                    <a:gd name="T35" fmla="*/ 1 h 32"/>
                    <a:gd name="T36" fmla="*/ 0 w 63"/>
                    <a:gd name="T37" fmla="*/ 1 h 32"/>
                    <a:gd name="T38" fmla="*/ 0 w 63"/>
                    <a:gd name="T39" fmla="*/ 1 h 32"/>
                    <a:gd name="T40" fmla="*/ 0 w 63"/>
                    <a:gd name="T41" fmla="*/ 1 h 3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63"/>
                    <a:gd name="T64" fmla="*/ 0 h 32"/>
                    <a:gd name="T65" fmla="*/ 63 w 63"/>
                    <a:gd name="T66" fmla="*/ 32 h 3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63" h="32">
                      <a:moveTo>
                        <a:pt x="3" y="32"/>
                      </a:moveTo>
                      <a:lnTo>
                        <a:pt x="3" y="32"/>
                      </a:lnTo>
                      <a:lnTo>
                        <a:pt x="18" y="24"/>
                      </a:lnTo>
                      <a:lnTo>
                        <a:pt x="27" y="18"/>
                      </a:lnTo>
                      <a:lnTo>
                        <a:pt x="33" y="15"/>
                      </a:lnTo>
                      <a:lnTo>
                        <a:pt x="36" y="12"/>
                      </a:lnTo>
                      <a:lnTo>
                        <a:pt x="39" y="11"/>
                      </a:lnTo>
                      <a:lnTo>
                        <a:pt x="44" y="10"/>
                      </a:lnTo>
                      <a:lnTo>
                        <a:pt x="51" y="9"/>
                      </a:lnTo>
                      <a:lnTo>
                        <a:pt x="63" y="7"/>
                      </a:lnTo>
                      <a:lnTo>
                        <a:pt x="61" y="0"/>
                      </a:lnTo>
                      <a:lnTo>
                        <a:pt x="50" y="2"/>
                      </a:lnTo>
                      <a:lnTo>
                        <a:pt x="42" y="3"/>
                      </a:lnTo>
                      <a:lnTo>
                        <a:pt x="37" y="6"/>
                      </a:lnTo>
                      <a:lnTo>
                        <a:pt x="34" y="7"/>
                      </a:lnTo>
                      <a:lnTo>
                        <a:pt x="29" y="9"/>
                      </a:lnTo>
                      <a:lnTo>
                        <a:pt x="23" y="12"/>
                      </a:lnTo>
                      <a:lnTo>
                        <a:pt x="14" y="18"/>
                      </a:lnTo>
                      <a:lnTo>
                        <a:pt x="0" y="26"/>
                      </a:lnTo>
                      <a:lnTo>
                        <a:pt x="3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6" name="Freeform 54"/>
                <p:cNvSpPr>
                  <a:spLocks/>
                </p:cNvSpPr>
                <p:nvPr/>
              </p:nvSpPr>
              <p:spPr bwMode="auto">
                <a:xfrm>
                  <a:off x="2969" y="3835"/>
                  <a:ext cx="55" cy="54"/>
                </a:xfrm>
                <a:custGeom>
                  <a:avLst/>
                  <a:gdLst>
                    <a:gd name="T0" fmla="*/ 1 w 110"/>
                    <a:gd name="T1" fmla="*/ 1 h 109"/>
                    <a:gd name="T2" fmla="*/ 1 w 110"/>
                    <a:gd name="T3" fmla="*/ 1 h 109"/>
                    <a:gd name="T4" fmla="*/ 1 w 110"/>
                    <a:gd name="T5" fmla="*/ 1 h 109"/>
                    <a:gd name="T6" fmla="*/ 1 w 110"/>
                    <a:gd name="T7" fmla="*/ 1 h 109"/>
                    <a:gd name="T8" fmla="*/ 1 w 110"/>
                    <a:gd name="T9" fmla="*/ 1 h 109"/>
                    <a:gd name="T10" fmla="*/ 1 w 110"/>
                    <a:gd name="T11" fmla="*/ 1 h 109"/>
                    <a:gd name="T12" fmla="*/ 1 w 110"/>
                    <a:gd name="T13" fmla="*/ 1 h 109"/>
                    <a:gd name="T14" fmla="*/ 1 w 110"/>
                    <a:gd name="T15" fmla="*/ 1 h 109"/>
                    <a:gd name="T16" fmla="*/ 1 w 110"/>
                    <a:gd name="T17" fmla="*/ 1 h 109"/>
                    <a:gd name="T18" fmla="*/ 1 w 110"/>
                    <a:gd name="T19" fmla="*/ 0 h 109"/>
                    <a:gd name="T20" fmla="*/ 1 w 110"/>
                    <a:gd name="T21" fmla="*/ 0 h 109"/>
                    <a:gd name="T22" fmla="*/ 1 w 110"/>
                    <a:gd name="T23" fmla="*/ 0 h 109"/>
                    <a:gd name="T24" fmla="*/ 2 w 110"/>
                    <a:gd name="T25" fmla="*/ 0 h 109"/>
                    <a:gd name="T26" fmla="*/ 2 w 110"/>
                    <a:gd name="T27" fmla="*/ 0 h 109"/>
                    <a:gd name="T28" fmla="*/ 2 w 110"/>
                    <a:gd name="T29" fmla="*/ 0 h 109"/>
                    <a:gd name="T30" fmla="*/ 2 w 110"/>
                    <a:gd name="T31" fmla="*/ 0 h 109"/>
                    <a:gd name="T32" fmla="*/ 2 w 110"/>
                    <a:gd name="T33" fmla="*/ 0 h 109"/>
                    <a:gd name="T34" fmla="*/ 2 w 110"/>
                    <a:gd name="T35" fmla="*/ 0 h 109"/>
                    <a:gd name="T36" fmla="*/ 2 w 110"/>
                    <a:gd name="T37" fmla="*/ 0 h 109"/>
                    <a:gd name="T38" fmla="*/ 2 w 110"/>
                    <a:gd name="T39" fmla="*/ 0 h 109"/>
                    <a:gd name="T40" fmla="*/ 2 w 110"/>
                    <a:gd name="T41" fmla="*/ 0 h 109"/>
                    <a:gd name="T42" fmla="*/ 2 w 110"/>
                    <a:gd name="T43" fmla="*/ 0 h 109"/>
                    <a:gd name="T44" fmla="*/ 2 w 110"/>
                    <a:gd name="T45" fmla="*/ 0 h 109"/>
                    <a:gd name="T46" fmla="*/ 2 w 110"/>
                    <a:gd name="T47" fmla="*/ 0 h 109"/>
                    <a:gd name="T48" fmla="*/ 1 w 110"/>
                    <a:gd name="T49" fmla="*/ 0 h 109"/>
                    <a:gd name="T50" fmla="*/ 1 w 110"/>
                    <a:gd name="T51" fmla="*/ 0 h 109"/>
                    <a:gd name="T52" fmla="*/ 1 w 110"/>
                    <a:gd name="T53" fmla="*/ 0 h 109"/>
                    <a:gd name="T54" fmla="*/ 1 w 110"/>
                    <a:gd name="T55" fmla="*/ 0 h 109"/>
                    <a:gd name="T56" fmla="*/ 1 w 110"/>
                    <a:gd name="T57" fmla="*/ 1 h 109"/>
                    <a:gd name="T58" fmla="*/ 1 w 110"/>
                    <a:gd name="T59" fmla="*/ 1 h 109"/>
                    <a:gd name="T60" fmla="*/ 1 w 110"/>
                    <a:gd name="T61" fmla="*/ 1 h 109"/>
                    <a:gd name="T62" fmla="*/ 1 w 110"/>
                    <a:gd name="T63" fmla="*/ 1 h 109"/>
                    <a:gd name="T64" fmla="*/ 1 w 110"/>
                    <a:gd name="T65" fmla="*/ 1 h 109"/>
                    <a:gd name="T66" fmla="*/ 1 w 110"/>
                    <a:gd name="T67" fmla="*/ 1 h 109"/>
                    <a:gd name="T68" fmla="*/ 0 w 110"/>
                    <a:gd name="T69" fmla="*/ 1 h 109"/>
                    <a:gd name="T70" fmla="*/ 0 w 110"/>
                    <a:gd name="T71" fmla="*/ 1 h 109"/>
                    <a:gd name="T72" fmla="*/ 1 w 110"/>
                    <a:gd name="T73" fmla="*/ 1 h 10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10"/>
                    <a:gd name="T112" fmla="*/ 0 h 109"/>
                    <a:gd name="T113" fmla="*/ 110 w 110"/>
                    <a:gd name="T114" fmla="*/ 109 h 109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10" h="109">
                      <a:moveTo>
                        <a:pt x="5" y="109"/>
                      </a:moveTo>
                      <a:lnTo>
                        <a:pt x="5" y="109"/>
                      </a:lnTo>
                      <a:lnTo>
                        <a:pt x="9" y="104"/>
                      </a:lnTo>
                      <a:lnTo>
                        <a:pt x="14" y="98"/>
                      </a:lnTo>
                      <a:lnTo>
                        <a:pt x="19" y="92"/>
                      </a:lnTo>
                      <a:lnTo>
                        <a:pt x="24" y="87"/>
                      </a:lnTo>
                      <a:lnTo>
                        <a:pt x="30" y="80"/>
                      </a:lnTo>
                      <a:lnTo>
                        <a:pt x="36" y="73"/>
                      </a:lnTo>
                      <a:lnTo>
                        <a:pt x="42" y="66"/>
                      </a:lnTo>
                      <a:lnTo>
                        <a:pt x="49" y="58"/>
                      </a:lnTo>
                      <a:lnTo>
                        <a:pt x="55" y="51"/>
                      </a:lnTo>
                      <a:lnTo>
                        <a:pt x="62" y="44"/>
                      </a:lnTo>
                      <a:lnTo>
                        <a:pt x="70" y="36"/>
                      </a:lnTo>
                      <a:lnTo>
                        <a:pt x="78" y="29"/>
                      </a:lnTo>
                      <a:lnTo>
                        <a:pt x="85" y="22"/>
                      </a:lnTo>
                      <a:lnTo>
                        <a:pt x="93" y="16"/>
                      </a:lnTo>
                      <a:lnTo>
                        <a:pt x="102" y="11"/>
                      </a:lnTo>
                      <a:lnTo>
                        <a:pt x="110" y="6"/>
                      </a:lnTo>
                      <a:lnTo>
                        <a:pt x="107" y="0"/>
                      </a:lnTo>
                      <a:lnTo>
                        <a:pt x="98" y="5"/>
                      </a:lnTo>
                      <a:lnTo>
                        <a:pt x="90" y="12"/>
                      </a:lnTo>
                      <a:lnTo>
                        <a:pt x="82" y="18"/>
                      </a:lnTo>
                      <a:lnTo>
                        <a:pt x="74" y="25"/>
                      </a:lnTo>
                      <a:lnTo>
                        <a:pt x="66" y="31"/>
                      </a:lnTo>
                      <a:lnTo>
                        <a:pt x="58" y="39"/>
                      </a:lnTo>
                      <a:lnTo>
                        <a:pt x="51" y="46"/>
                      </a:lnTo>
                      <a:lnTo>
                        <a:pt x="44" y="53"/>
                      </a:lnTo>
                      <a:lnTo>
                        <a:pt x="37" y="61"/>
                      </a:lnTo>
                      <a:lnTo>
                        <a:pt x="31" y="69"/>
                      </a:lnTo>
                      <a:lnTo>
                        <a:pt x="25" y="75"/>
                      </a:lnTo>
                      <a:lnTo>
                        <a:pt x="20" y="82"/>
                      </a:lnTo>
                      <a:lnTo>
                        <a:pt x="14" y="88"/>
                      </a:lnTo>
                      <a:lnTo>
                        <a:pt x="9" y="95"/>
                      </a:lnTo>
                      <a:lnTo>
                        <a:pt x="5" y="99"/>
                      </a:lnTo>
                      <a:lnTo>
                        <a:pt x="0" y="104"/>
                      </a:lnTo>
                      <a:lnTo>
                        <a:pt x="5" y="1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7" name="Freeform 55"/>
                <p:cNvSpPr>
                  <a:spLocks/>
                </p:cNvSpPr>
                <p:nvPr/>
              </p:nvSpPr>
              <p:spPr bwMode="auto">
                <a:xfrm>
                  <a:off x="2893" y="3886"/>
                  <a:ext cx="78" cy="32"/>
                </a:xfrm>
                <a:custGeom>
                  <a:avLst/>
                  <a:gdLst>
                    <a:gd name="T0" fmla="*/ 0 w 157"/>
                    <a:gd name="T1" fmla="*/ 1 h 63"/>
                    <a:gd name="T2" fmla="*/ 0 w 157"/>
                    <a:gd name="T3" fmla="*/ 1 h 63"/>
                    <a:gd name="T4" fmla="*/ 0 w 157"/>
                    <a:gd name="T5" fmla="*/ 1 h 63"/>
                    <a:gd name="T6" fmla="*/ 0 w 157"/>
                    <a:gd name="T7" fmla="*/ 1 h 63"/>
                    <a:gd name="T8" fmla="*/ 0 w 157"/>
                    <a:gd name="T9" fmla="*/ 1 h 63"/>
                    <a:gd name="T10" fmla="*/ 0 w 157"/>
                    <a:gd name="T11" fmla="*/ 1 h 63"/>
                    <a:gd name="T12" fmla="*/ 0 w 157"/>
                    <a:gd name="T13" fmla="*/ 1 h 63"/>
                    <a:gd name="T14" fmla="*/ 1 w 157"/>
                    <a:gd name="T15" fmla="*/ 1 h 63"/>
                    <a:gd name="T16" fmla="*/ 1 w 157"/>
                    <a:gd name="T17" fmla="*/ 1 h 63"/>
                    <a:gd name="T18" fmla="*/ 1 w 157"/>
                    <a:gd name="T19" fmla="*/ 1 h 63"/>
                    <a:gd name="T20" fmla="*/ 1 w 157"/>
                    <a:gd name="T21" fmla="*/ 1 h 63"/>
                    <a:gd name="T22" fmla="*/ 1 w 157"/>
                    <a:gd name="T23" fmla="*/ 1 h 63"/>
                    <a:gd name="T24" fmla="*/ 1 w 157"/>
                    <a:gd name="T25" fmla="*/ 1 h 63"/>
                    <a:gd name="T26" fmla="*/ 2 w 157"/>
                    <a:gd name="T27" fmla="*/ 1 h 63"/>
                    <a:gd name="T28" fmla="*/ 2 w 157"/>
                    <a:gd name="T29" fmla="*/ 1 h 63"/>
                    <a:gd name="T30" fmla="*/ 2 w 157"/>
                    <a:gd name="T31" fmla="*/ 1 h 63"/>
                    <a:gd name="T32" fmla="*/ 2 w 157"/>
                    <a:gd name="T33" fmla="*/ 1 h 63"/>
                    <a:gd name="T34" fmla="*/ 2 w 157"/>
                    <a:gd name="T35" fmla="*/ 1 h 63"/>
                    <a:gd name="T36" fmla="*/ 2 w 157"/>
                    <a:gd name="T37" fmla="*/ 0 h 63"/>
                    <a:gd name="T38" fmla="*/ 2 w 157"/>
                    <a:gd name="T39" fmla="*/ 1 h 63"/>
                    <a:gd name="T40" fmla="*/ 2 w 157"/>
                    <a:gd name="T41" fmla="*/ 1 h 63"/>
                    <a:gd name="T42" fmla="*/ 2 w 157"/>
                    <a:gd name="T43" fmla="*/ 1 h 63"/>
                    <a:gd name="T44" fmla="*/ 1 w 157"/>
                    <a:gd name="T45" fmla="*/ 1 h 63"/>
                    <a:gd name="T46" fmla="*/ 1 w 157"/>
                    <a:gd name="T47" fmla="*/ 1 h 63"/>
                    <a:gd name="T48" fmla="*/ 1 w 157"/>
                    <a:gd name="T49" fmla="*/ 1 h 63"/>
                    <a:gd name="T50" fmla="*/ 1 w 157"/>
                    <a:gd name="T51" fmla="*/ 1 h 63"/>
                    <a:gd name="T52" fmla="*/ 1 w 157"/>
                    <a:gd name="T53" fmla="*/ 1 h 63"/>
                    <a:gd name="T54" fmla="*/ 1 w 157"/>
                    <a:gd name="T55" fmla="*/ 1 h 63"/>
                    <a:gd name="T56" fmla="*/ 0 w 157"/>
                    <a:gd name="T57" fmla="*/ 1 h 63"/>
                    <a:gd name="T58" fmla="*/ 0 w 157"/>
                    <a:gd name="T59" fmla="*/ 1 h 63"/>
                    <a:gd name="T60" fmla="*/ 0 w 157"/>
                    <a:gd name="T61" fmla="*/ 1 h 63"/>
                    <a:gd name="T62" fmla="*/ 0 w 157"/>
                    <a:gd name="T63" fmla="*/ 1 h 63"/>
                    <a:gd name="T64" fmla="*/ 0 w 157"/>
                    <a:gd name="T65" fmla="*/ 1 h 63"/>
                    <a:gd name="T66" fmla="*/ 0 w 157"/>
                    <a:gd name="T67" fmla="*/ 1 h 63"/>
                    <a:gd name="T68" fmla="*/ 0 w 157"/>
                    <a:gd name="T69" fmla="*/ 1 h 63"/>
                    <a:gd name="T70" fmla="*/ 0 w 157"/>
                    <a:gd name="T71" fmla="*/ 1 h 63"/>
                    <a:gd name="T72" fmla="*/ 0 w 157"/>
                    <a:gd name="T73" fmla="*/ 1 h 63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57"/>
                    <a:gd name="T112" fmla="*/ 0 h 63"/>
                    <a:gd name="T113" fmla="*/ 157 w 157"/>
                    <a:gd name="T114" fmla="*/ 63 h 63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57" h="63">
                      <a:moveTo>
                        <a:pt x="1" y="63"/>
                      </a:moveTo>
                      <a:lnTo>
                        <a:pt x="1" y="63"/>
                      </a:lnTo>
                      <a:lnTo>
                        <a:pt x="10" y="61"/>
                      </a:lnTo>
                      <a:lnTo>
                        <a:pt x="21" y="60"/>
                      </a:lnTo>
                      <a:lnTo>
                        <a:pt x="32" y="58"/>
                      </a:lnTo>
                      <a:lnTo>
                        <a:pt x="43" y="54"/>
                      </a:lnTo>
                      <a:lnTo>
                        <a:pt x="53" y="51"/>
                      </a:lnTo>
                      <a:lnTo>
                        <a:pt x="65" y="47"/>
                      </a:lnTo>
                      <a:lnTo>
                        <a:pt x="76" y="44"/>
                      </a:lnTo>
                      <a:lnTo>
                        <a:pt x="88" y="40"/>
                      </a:lnTo>
                      <a:lnTo>
                        <a:pt x="98" y="36"/>
                      </a:lnTo>
                      <a:lnTo>
                        <a:pt x="110" y="32"/>
                      </a:lnTo>
                      <a:lnTo>
                        <a:pt x="119" y="28"/>
                      </a:lnTo>
                      <a:lnTo>
                        <a:pt x="128" y="23"/>
                      </a:lnTo>
                      <a:lnTo>
                        <a:pt x="137" y="18"/>
                      </a:lnTo>
                      <a:lnTo>
                        <a:pt x="145" y="14"/>
                      </a:lnTo>
                      <a:lnTo>
                        <a:pt x="151" y="9"/>
                      </a:lnTo>
                      <a:lnTo>
                        <a:pt x="157" y="5"/>
                      </a:lnTo>
                      <a:lnTo>
                        <a:pt x="152" y="0"/>
                      </a:lnTo>
                      <a:lnTo>
                        <a:pt x="148" y="5"/>
                      </a:lnTo>
                      <a:lnTo>
                        <a:pt x="141" y="9"/>
                      </a:lnTo>
                      <a:lnTo>
                        <a:pt x="134" y="13"/>
                      </a:lnTo>
                      <a:lnTo>
                        <a:pt x="126" y="17"/>
                      </a:lnTo>
                      <a:lnTo>
                        <a:pt x="116" y="22"/>
                      </a:lnTo>
                      <a:lnTo>
                        <a:pt x="106" y="26"/>
                      </a:lnTo>
                      <a:lnTo>
                        <a:pt x="97" y="30"/>
                      </a:lnTo>
                      <a:lnTo>
                        <a:pt x="85" y="33"/>
                      </a:lnTo>
                      <a:lnTo>
                        <a:pt x="74" y="37"/>
                      </a:lnTo>
                      <a:lnTo>
                        <a:pt x="62" y="41"/>
                      </a:lnTo>
                      <a:lnTo>
                        <a:pt x="51" y="45"/>
                      </a:lnTo>
                      <a:lnTo>
                        <a:pt x="42" y="47"/>
                      </a:lnTo>
                      <a:lnTo>
                        <a:pt x="30" y="51"/>
                      </a:lnTo>
                      <a:lnTo>
                        <a:pt x="20" y="53"/>
                      </a:lnTo>
                      <a:lnTo>
                        <a:pt x="9" y="55"/>
                      </a:lnTo>
                      <a:lnTo>
                        <a:pt x="0" y="58"/>
                      </a:lnTo>
                      <a:lnTo>
                        <a:pt x="1" y="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8" name="Freeform 56"/>
                <p:cNvSpPr>
                  <a:spLocks/>
                </p:cNvSpPr>
                <p:nvPr/>
              </p:nvSpPr>
              <p:spPr bwMode="auto">
                <a:xfrm>
                  <a:off x="2830" y="3897"/>
                  <a:ext cx="64" cy="22"/>
                </a:xfrm>
                <a:custGeom>
                  <a:avLst/>
                  <a:gdLst>
                    <a:gd name="T0" fmla="*/ 0 w 127"/>
                    <a:gd name="T1" fmla="*/ 1 h 44"/>
                    <a:gd name="T2" fmla="*/ 0 w 127"/>
                    <a:gd name="T3" fmla="*/ 1 h 44"/>
                    <a:gd name="T4" fmla="*/ 1 w 127"/>
                    <a:gd name="T5" fmla="*/ 1 h 44"/>
                    <a:gd name="T6" fmla="*/ 1 w 127"/>
                    <a:gd name="T7" fmla="*/ 1 h 44"/>
                    <a:gd name="T8" fmla="*/ 1 w 127"/>
                    <a:gd name="T9" fmla="*/ 1 h 44"/>
                    <a:gd name="T10" fmla="*/ 1 w 127"/>
                    <a:gd name="T11" fmla="*/ 1 h 44"/>
                    <a:gd name="T12" fmla="*/ 1 w 127"/>
                    <a:gd name="T13" fmla="*/ 1 h 44"/>
                    <a:gd name="T14" fmla="*/ 1 w 127"/>
                    <a:gd name="T15" fmla="*/ 1 h 44"/>
                    <a:gd name="T16" fmla="*/ 1 w 127"/>
                    <a:gd name="T17" fmla="*/ 1 h 44"/>
                    <a:gd name="T18" fmla="*/ 1 w 127"/>
                    <a:gd name="T19" fmla="*/ 1 h 44"/>
                    <a:gd name="T20" fmla="*/ 1 w 127"/>
                    <a:gd name="T21" fmla="*/ 1 h 44"/>
                    <a:gd name="T22" fmla="*/ 2 w 127"/>
                    <a:gd name="T23" fmla="*/ 1 h 44"/>
                    <a:gd name="T24" fmla="*/ 2 w 127"/>
                    <a:gd name="T25" fmla="*/ 1 h 44"/>
                    <a:gd name="T26" fmla="*/ 2 w 127"/>
                    <a:gd name="T27" fmla="*/ 1 h 44"/>
                    <a:gd name="T28" fmla="*/ 2 w 127"/>
                    <a:gd name="T29" fmla="*/ 1 h 44"/>
                    <a:gd name="T30" fmla="*/ 2 w 127"/>
                    <a:gd name="T31" fmla="*/ 1 h 44"/>
                    <a:gd name="T32" fmla="*/ 2 w 127"/>
                    <a:gd name="T33" fmla="*/ 1 h 44"/>
                    <a:gd name="T34" fmla="*/ 2 w 127"/>
                    <a:gd name="T35" fmla="*/ 1 h 44"/>
                    <a:gd name="T36" fmla="*/ 2 w 127"/>
                    <a:gd name="T37" fmla="*/ 1 h 44"/>
                    <a:gd name="T38" fmla="*/ 2 w 127"/>
                    <a:gd name="T39" fmla="*/ 1 h 44"/>
                    <a:gd name="T40" fmla="*/ 2 w 127"/>
                    <a:gd name="T41" fmla="*/ 1 h 44"/>
                    <a:gd name="T42" fmla="*/ 2 w 127"/>
                    <a:gd name="T43" fmla="*/ 1 h 44"/>
                    <a:gd name="T44" fmla="*/ 2 w 127"/>
                    <a:gd name="T45" fmla="*/ 1 h 44"/>
                    <a:gd name="T46" fmla="*/ 2 w 127"/>
                    <a:gd name="T47" fmla="*/ 1 h 44"/>
                    <a:gd name="T48" fmla="*/ 2 w 127"/>
                    <a:gd name="T49" fmla="*/ 1 h 44"/>
                    <a:gd name="T50" fmla="*/ 1 w 127"/>
                    <a:gd name="T51" fmla="*/ 1 h 44"/>
                    <a:gd name="T52" fmla="*/ 1 w 127"/>
                    <a:gd name="T53" fmla="*/ 1 h 44"/>
                    <a:gd name="T54" fmla="*/ 1 w 127"/>
                    <a:gd name="T55" fmla="*/ 1 h 44"/>
                    <a:gd name="T56" fmla="*/ 1 w 127"/>
                    <a:gd name="T57" fmla="*/ 1 h 44"/>
                    <a:gd name="T58" fmla="*/ 1 w 127"/>
                    <a:gd name="T59" fmla="*/ 1 h 44"/>
                    <a:gd name="T60" fmla="*/ 1 w 127"/>
                    <a:gd name="T61" fmla="*/ 1 h 44"/>
                    <a:gd name="T62" fmla="*/ 1 w 127"/>
                    <a:gd name="T63" fmla="*/ 1 h 44"/>
                    <a:gd name="T64" fmla="*/ 1 w 127"/>
                    <a:gd name="T65" fmla="*/ 1 h 44"/>
                    <a:gd name="T66" fmla="*/ 1 w 127"/>
                    <a:gd name="T67" fmla="*/ 0 h 44"/>
                    <a:gd name="T68" fmla="*/ 1 w 127"/>
                    <a:gd name="T69" fmla="*/ 0 h 44"/>
                    <a:gd name="T70" fmla="*/ 1 w 127"/>
                    <a:gd name="T71" fmla="*/ 0 h 44"/>
                    <a:gd name="T72" fmla="*/ 0 w 127"/>
                    <a:gd name="T73" fmla="*/ 1 h 44"/>
                    <a:gd name="T74" fmla="*/ 0 w 127"/>
                    <a:gd name="T75" fmla="*/ 1 h 44"/>
                    <a:gd name="T76" fmla="*/ 0 w 127"/>
                    <a:gd name="T77" fmla="*/ 1 h 44"/>
                    <a:gd name="T78" fmla="*/ 0 w 127"/>
                    <a:gd name="T79" fmla="*/ 1 h 44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27"/>
                    <a:gd name="T121" fmla="*/ 0 h 44"/>
                    <a:gd name="T122" fmla="*/ 127 w 127"/>
                    <a:gd name="T123" fmla="*/ 44 h 44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27" h="44">
                      <a:moveTo>
                        <a:pt x="0" y="4"/>
                      </a:moveTo>
                      <a:lnTo>
                        <a:pt x="0" y="4"/>
                      </a:lnTo>
                      <a:lnTo>
                        <a:pt x="2" y="5"/>
                      </a:lnTo>
                      <a:lnTo>
                        <a:pt x="4" y="7"/>
                      </a:lnTo>
                      <a:lnTo>
                        <a:pt x="9" y="9"/>
                      </a:lnTo>
                      <a:lnTo>
                        <a:pt x="13" y="11"/>
                      </a:lnTo>
                      <a:lnTo>
                        <a:pt x="20" y="16"/>
                      </a:lnTo>
                      <a:lnTo>
                        <a:pt x="27" y="19"/>
                      </a:lnTo>
                      <a:lnTo>
                        <a:pt x="36" y="23"/>
                      </a:lnTo>
                      <a:lnTo>
                        <a:pt x="45" y="27"/>
                      </a:lnTo>
                      <a:lnTo>
                        <a:pt x="55" y="31"/>
                      </a:lnTo>
                      <a:lnTo>
                        <a:pt x="65" y="34"/>
                      </a:lnTo>
                      <a:lnTo>
                        <a:pt x="75" y="38"/>
                      </a:lnTo>
                      <a:lnTo>
                        <a:pt x="86" y="40"/>
                      </a:lnTo>
                      <a:lnTo>
                        <a:pt x="96" y="42"/>
                      </a:lnTo>
                      <a:lnTo>
                        <a:pt x="108" y="44"/>
                      </a:lnTo>
                      <a:lnTo>
                        <a:pt x="117" y="44"/>
                      </a:lnTo>
                      <a:lnTo>
                        <a:pt x="127" y="42"/>
                      </a:lnTo>
                      <a:lnTo>
                        <a:pt x="126" y="37"/>
                      </a:lnTo>
                      <a:lnTo>
                        <a:pt x="117" y="37"/>
                      </a:lnTo>
                      <a:lnTo>
                        <a:pt x="108" y="37"/>
                      </a:lnTo>
                      <a:lnTo>
                        <a:pt x="97" y="37"/>
                      </a:lnTo>
                      <a:lnTo>
                        <a:pt x="87" y="34"/>
                      </a:lnTo>
                      <a:lnTo>
                        <a:pt x="78" y="32"/>
                      </a:lnTo>
                      <a:lnTo>
                        <a:pt x="66" y="29"/>
                      </a:lnTo>
                      <a:lnTo>
                        <a:pt x="57" y="25"/>
                      </a:lnTo>
                      <a:lnTo>
                        <a:pt x="48" y="22"/>
                      </a:lnTo>
                      <a:lnTo>
                        <a:pt x="38" y="17"/>
                      </a:lnTo>
                      <a:lnTo>
                        <a:pt x="30" y="14"/>
                      </a:lnTo>
                      <a:lnTo>
                        <a:pt x="22" y="10"/>
                      </a:lnTo>
                      <a:lnTo>
                        <a:pt x="17" y="7"/>
                      </a:lnTo>
                      <a:lnTo>
                        <a:pt x="11" y="3"/>
                      </a:lnTo>
                      <a:lnTo>
                        <a:pt x="7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9" name="Freeform 57"/>
                <p:cNvSpPr>
                  <a:spLocks/>
                </p:cNvSpPr>
                <p:nvPr/>
              </p:nvSpPr>
              <p:spPr bwMode="auto">
                <a:xfrm>
                  <a:off x="2821" y="3865"/>
                  <a:ext cx="12" cy="34"/>
                </a:xfrm>
                <a:custGeom>
                  <a:avLst/>
                  <a:gdLst>
                    <a:gd name="T0" fmla="*/ 1 w 23"/>
                    <a:gd name="T1" fmla="*/ 0 h 68"/>
                    <a:gd name="T2" fmla="*/ 1 w 23"/>
                    <a:gd name="T3" fmla="*/ 0 h 68"/>
                    <a:gd name="T4" fmla="*/ 1 w 23"/>
                    <a:gd name="T5" fmla="*/ 1 h 68"/>
                    <a:gd name="T6" fmla="*/ 0 w 23"/>
                    <a:gd name="T7" fmla="*/ 1 h 68"/>
                    <a:gd name="T8" fmla="*/ 1 w 23"/>
                    <a:gd name="T9" fmla="*/ 1 h 68"/>
                    <a:gd name="T10" fmla="*/ 1 w 23"/>
                    <a:gd name="T11" fmla="*/ 1 h 68"/>
                    <a:gd name="T12" fmla="*/ 1 w 23"/>
                    <a:gd name="T13" fmla="*/ 1 h 68"/>
                    <a:gd name="T14" fmla="*/ 1 w 23"/>
                    <a:gd name="T15" fmla="*/ 1 h 68"/>
                    <a:gd name="T16" fmla="*/ 1 w 23"/>
                    <a:gd name="T17" fmla="*/ 1 h 68"/>
                    <a:gd name="T18" fmla="*/ 1 w 23"/>
                    <a:gd name="T19" fmla="*/ 1 h 68"/>
                    <a:gd name="T20" fmla="*/ 1 w 23"/>
                    <a:gd name="T21" fmla="*/ 1 h 68"/>
                    <a:gd name="T22" fmla="*/ 1 w 23"/>
                    <a:gd name="T23" fmla="*/ 1 h 68"/>
                    <a:gd name="T24" fmla="*/ 1 w 23"/>
                    <a:gd name="T25" fmla="*/ 1 h 68"/>
                    <a:gd name="T26" fmla="*/ 1 w 23"/>
                    <a:gd name="T27" fmla="*/ 1 h 68"/>
                    <a:gd name="T28" fmla="*/ 1 w 23"/>
                    <a:gd name="T29" fmla="*/ 1 h 68"/>
                    <a:gd name="T30" fmla="*/ 1 w 23"/>
                    <a:gd name="T31" fmla="*/ 1 h 68"/>
                    <a:gd name="T32" fmla="*/ 1 w 23"/>
                    <a:gd name="T33" fmla="*/ 1 h 68"/>
                    <a:gd name="T34" fmla="*/ 1 w 23"/>
                    <a:gd name="T35" fmla="*/ 1 h 68"/>
                    <a:gd name="T36" fmla="*/ 1 w 23"/>
                    <a:gd name="T37" fmla="*/ 1 h 68"/>
                    <a:gd name="T38" fmla="*/ 1 w 23"/>
                    <a:gd name="T39" fmla="*/ 1 h 68"/>
                    <a:gd name="T40" fmla="*/ 1 w 23"/>
                    <a:gd name="T41" fmla="*/ 0 h 6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68"/>
                    <a:gd name="T65" fmla="*/ 23 w 23"/>
                    <a:gd name="T66" fmla="*/ 68 h 6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68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1" y="13"/>
                      </a:lnTo>
                      <a:lnTo>
                        <a:pt x="0" y="25"/>
                      </a:lnTo>
                      <a:lnTo>
                        <a:pt x="2" y="36"/>
                      </a:lnTo>
                      <a:lnTo>
                        <a:pt x="6" y="46"/>
                      </a:lnTo>
                      <a:lnTo>
                        <a:pt x="9" y="55"/>
                      </a:lnTo>
                      <a:lnTo>
                        <a:pt x="14" y="61"/>
                      </a:lnTo>
                      <a:lnTo>
                        <a:pt x="16" y="66"/>
                      </a:lnTo>
                      <a:lnTo>
                        <a:pt x="18" y="68"/>
                      </a:lnTo>
                      <a:lnTo>
                        <a:pt x="23" y="64"/>
                      </a:lnTo>
                      <a:lnTo>
                        <a:pt x="22" y="63"/>
                      </a:lnTo>
                      <a:lnTo>
                        <a:pt x="20" y="58"/>
                      </a:lnTo>
                      <a:lnTo>
                        <a:pt x="15" y="52"/>
                      </a:lnTo>
                      <a:lnTo>
                        <a:pt x="12" y="44"/>
                      </a:lnTo>
                      <a:lnTo>
                        <a:pt x="8" y="34"/>
                      </a:lnTo>
                      <a:lnTo>
                        <a:pt x="7" y="25"/>
                      </a:lnTo>
                      <a:lnTo>
                        <a:pt x="8" y="14"/>
                      </a:lnTo>
                      <a:lnTo>
                        <a:pt x="12" y="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0" name="Freeform 58"/>
                <p:cNvSpPr>
                  <a:spLocks/>
                </p:cNvSpPr>
                <p:nvPr/>
              </p:nvSpPr>
              <p:spPr bwMode="auto">
                <a:xfrm>
                  <a:off x="2824" y="3839"/>
                  <a:ext cx="40" cy="28"/>
                </a:xfrm>
                <a:custGeom>
                  <a:avLst/>
                  <a:gdLst>
                    <a:gd name="T0" fmla="*/ 1 w 80"/>
                    <a:gd name="T1" fmla="*/ 0 h 55"/>
                    <a:gd name="T2" fmla="*/ 1 w 80"/>
                    <a:gd name="T3" fmla="*/ 0 h 55"/>
                    <a:gd name="T4" fmla="*/ 1 w 80"/>
                    <a:gd name="T5" fmla="*/ 0 h 55"/>
                    <a:gd name="T6" fmla="*/ 1 w 80"/>
                    <a:gd name="T7" fmla="*/ 0 h 55"/>
                    <a:gd name="T8" fmla="*/ 1 w 80"/>
                    <a:gd name="T9" fmla="*/ 1 h 55"/>
                    <a:gd name="T10" fmla="*/ 1 w 80"/>
                    <a:gd name="T11" fmla="*/ 1 h 55"/>
                    <a:gd name="T12" fmla="*/ 1 w 80"/>
                    <a:gd name="T13" fmla="*/ 1 h 55"/>
                    <a:gd name="T14" fmla="*/ 1 w 80"/>
                    <a:gd name="T15" fmla="*/ 1 h 55"/>
                    <a:gd name="T16" fmla="*/ 1 w 80"/>
                    <a:gd name="T17" fmla="*/ 1 h 55"/>
                    <a:gd name="T18" fmla="*/ 1 w 80"/>
                    <a:gd name="T19" fmla="*/ 1 h 55"/>
                    <a:gd name="T20" fmla="*/ 1 w 80"/>
                    <a:gd name="T21" fmla="*/ 1 h 55"/>
                    <a:gd name="T22" fmla="*/ 1 w 80"/>
                    <a:gd name="T23" fmla="*/ 1 h 55"/>
                    <a:gd name="T24" fmla="*/ 1 w 80"/>
                    <a:gd name="T25" fmla="*/ 1 h 55"/>
                    <a:gd name="T26" fmla="*/ 1 w 80"/>
                    <a:gd name="T27" fmla="*/ 1 h 55"/>
                    <a:gd name="T28" fmla="*/ 1 w 80"/>
                    <a:gd name="T29" fmla="*/ 1 h 55"/>
                    <a:gd name="T30" fmla="*/ 1 w 80"/>
                    <a:gd name="T31" fmla="*/ 1 h 55"/>
                    <a:gd name="T32" fmla="*/ 1 w 80"/>
                    <a:gd name="T33" fmla="*/ 1 h 55"/>
                    <a:gd name="T34" fmla="*/ 0 w 80"/>
                    <a:gd name="T35" fmla="*/ 1 h 55"/>
                    <a:gd name="T36" fmla="*/ 1 w 80"/>
                    <a:gd name="T37" fmla="*/ 1 h 55"/>
                    <a:gd name="T38" fmla="*/ 1 w 80"/>
                    <a:gd name="T39" fmla="*/ 1 h 55"/>
                    <a:gd name="T40" fmla="*/ 1 w 80"/>
                    <a:gd name="T41" fmla="*/ 1 h 55"/>
                    <a:gd name="T42" fmla="*/ 1 w 80"/>
                    <a:gd name="T43" fmla="*/ 1 h 55"/>
                    <a:gd name="T44" fmla="*/ 1 w 80"/>
                    <a:gd name="T45" fmla="*/ 1 h 55"/>
                    <a:gd name="T46" fmla="*/ 1 w 80"/>
                    <a:gd name="T47" fmla="*/ 1 h 55"/>
                    <a:gd name="T48" fmla="*/ 1 w 80"/>
                    <a:gd name="T49" fmla="*/ 1 h 55"/>
                    <a:gd name="T50" fmla="*/ 1 w 80"/>
                    <a:gd name="T51" fmla="*/ 1 h 55"/>
                    <a:gd name="T52" fmla="*/ 1 w 80"/>
                    <a:gd name="T53" fmla="*/ 1 h 55"/>
                    <a:gd name="T54" fmla="*/ 1 w 80"/>
                    <a:gd name="T55" fmla="*/ 1 h 55"/>
                    <a:gd name="T56" fmla="*/ 1 w 80"/>
                    <a:gd name="T57" fmla="*/ 1 h 55"/>
                    <a:gd name="T58" fmla="*/ 1 w 80"/>
                    <a:gd name="T59" fmla="*/ 1 h 55"/>
                    <a:gd name="T60" fmla="*/ 1 w 80"/>
                    <a:gd name="T61" fmla="*/ 1 h 55"/>
                    <a:gd name="T62" fmla="*/ 1 w 80"/>
                    <a:gd name="T63" fmla="*/ 1 h 55"/>
                    <a:gd name="T64" fmla="*/ 1 w 80"/>
                    <a:gd name="T65" fmla="*/ 1 h 55"/>
                    <a:gd name="T66" fmla="*/ 1 w 80"/>
                    <a:gd name="T67" fmla="*/ 1 h 55"/>
                    <a:gd name="T68" fmla="*/ 1 w 80"/>
                    <a:gd name="T69" fmla="*/ 1 h 55"/>
                    <a:gd name="T70" fmla="*/ 1 w 80"/>
                    <a:gd name="T71" fmla="*/ 1 h 55"/>
                    <a:gd name="T72" fmla="*/ 1 w 80"/>
                    <a:gd name="T73" fmla="*/ 1 h 55"/>
                    <a:gd name="T74" fmla="*/ 1 w 80"/>
                    <a:gd name="T75" fmla="*/ 1 h 55"/>
                    <a:gd name="T76" fmla="*/ 1 w 80"/>
                    <a:gd name="T77" fmla="*/ 1 h 55"/>
                    <a:gd name="T78" fmla="*/ 1 w 80"/>
                    <a:gd name="T79" fmla="*/ 0 h 55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80"/>
                    <a:gd name="T121" fmla="*/ 0 h 55"/>
                    <a:gd name="T122" fmla="*/ 80 w 80"/>
                    <a:gd name="T123" fmla="*/ 55 h 55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80" h="55">
                      <a:moveTo>
                        <a:pt x="76" y="0"/>
                      </a:moveTo>
                      <a:lnTo>
                        <a:pt x="77" y="0"/>
                      </a:lnTo>
                      <a:lnTo>
                        <a:pt x="76" y="0"/>
                      </a:lnTo>
                      <a:lnTo>
                        <a:pt x="75" y="0"/>
                      </a:lnTo>
                      <a:lnTo>
                        <a:pt x="71" y="2"/>
                      </a:lnTo>
                      <a:lnTo>
                        <a:pt x="68" y="3"/>
                      </a:lnTo>
                      <a:lnTo>
                        <a:pt x="63" y="5"/>
                      </a:lnTo>
                      <a:lnTo>
                        <a:pt x="57" y="8"/>
                      </a:lnTo>
                      <a:lnTo>
                        <a:pt x="52" y="11"/>
                      </a:lnTo>
                      <a:lnTo>
                        <a:pt x="46" y="15"/>
                      </a:lnTo>
                      <a:lnTo>
                        <a:pt x="39" y="18"/>
                      </a:lnTo>
                      <a:lnTo>
                        <a:pt x="32" y="21"/>
                      </a:lnTo>
                      <a:lnTo>
                        <a:pt x="26" y="26"/>
                      </a:lnTo>
                      <a:lnTo>
                        <a:pt x="21" y="31"/>
                      </a:lnTo>
                      <a:lnTo>
                        <a:pt x="14" y="36"/>
                      </a:lnTo>
                      <a:lnTo>
                        <a:pt x="9" y="41"/>
                      </a:lnTo>
                      <a:lnTo>
                        <a:pt x="4" y="47"/>
                      </a:lnTo>
                      <a:lnTo>
                        <a:pt x="0" y="51"/>
                      </a:lnTo>
                      <a:lnTo>
                        <a:pt x="6" y="55"/>
                      </a:lnTo>
                      <a:lnTo>
                        <a:pt x="9" y="50"/>
                      </a:lnTo>
                      <a:lnTo>
                        <a:pt x="14" y="46"/>
                      </a:lnTo>
                      <a:lnTo>
                        <a:pt x="18" y="41"/>
                      </a:lnTo>
                      <a:lnTo>
                        <a:pt x="24" y="36"/>
                      </a:lnTo>
                      <a:lnTo>
                        <a:pt x="30" y="32"/>
                      </a:lnTo>
                      <a:lnTo>
                        <a:pt x="37" y="27"/>
                      </a:lnTo>
                      <a:lnTo>
                        <a:pt x="42" y="24"/>
                      </a:lnTo>
                      <a:lnTo>
                        <a:pt x="48" y="20"/>
                      </a:lnTo>
                      <a:lnTo>
                        <a:pt x="55" y="17"/>
                      </a:lnTo>
                      <a:lnTo>
                        <a:pt x="60" y="13"/>
                      </a:lnTo>
                      <a:lnTo>
                        <a:pt x="65" y="11"/>
                      </a:lnTo>
                      <a:lnTo>
                        <a:pt x="70" y="9"/>
                      </a:lnTo>
                      <a:lnTo>
                        <a:pt x="74" y="6"/>
                      </a:lnTo>
                      <a:lnTo>
                        <a:pt x="77" y="6"/>
                      </a:lnTo>
                      <a:lnTo>
                        <a:pt x="79" y="5"/>
                      </a:lnTo>
                      <a:lnTo>
                        <a:pt x="79" y="4"/>
                      </a:lnTo>
                      <a:lnTo>
                        <a:pt x="80" y="4"/>
                      </a:lnTo>
                      <a:lnTo>
                        <a:pt x="79" y="4"/>
                      </a:lnTo>
                      <a:lnTo>
                        <a:pt x="80" y="4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1" name="Freeform 59"/>
                <p:cNvSpPr>
                  <a:spLocks/>
                </p:cNvSpPr>
                <p:nvPr/>
              </p:nvSpPr>
              <p:spPr bwMode="auto">
                <a:xfrm>
                  <a:off x="2862" y="3776"/>
                  <a:ext cx="56" cy="66"/>
                </a:xfrm>
                <a:custGeom>
                  <a:avLst/>
                  <a:gdLst>
                    <a:gd name="T0" fmla="*/ 1 w 113"/>
                    <a:gd name="T1" fmla="*/ 0 h 130"/>
                    <a:gd name="T2" fmla="*/ 1 w 113"/>
                    <a:gd name="T3" fmla="*/ 0 h 130"/>
                    <a:gd name="T4" fmla="*/ 1 w 113"/>
                    <a:gd name="T5" fmla="*/ 1 h 130"/>
                    <a:gd name="T6" fmla="*/ 1 w 113"/>
                    <a:gd name="T7" fmla="*/ 1 h 130"/>
                    <a:gd name="T8" fmla="*/ 1 w 113"/>
                    <a:gd name="T9" fmla="*/ 1 h 130"/>
                    <a:gd name="T10" fmla="*/ 1 w 113"/>
                    <a:gd name="T11" fmla="*/ 1 h 130"/>
                    <a:gd name="T12" fmla="*/ 1 w 113"/>
                    <a:gd name="T13" fmla="*/ 1 h 130"/>
                    <a:gd name="T14" fmla="*/ 1 w 113"/>
                    <a:gd name="T15" fmla="*/ 1 h 130"/>
                    <a:gd name="T16" fmla="*/ 0 w 113"/>
                    <a:gd name="T17" fmla="*/ 1 h 130"/>
                    <a:gd name="T18" fmla="*/ 0 w 113"/>
                    <a:gd name="T19" fmla="*/ 2 h 130"/>
                    <a:gd name="T20" fmla="*/ 0 w 113"/>
                    <a:gd name="T21" fmla="*/ 2 h 130"/>
                    <a:gd name="T22" fmla="*/ 0 w 113"/>
                    <a:gd name="T23" fmla="*/ 2 h 130"/>
                    <a:gd name="T24" fmla="*/ 0 w 113"/>
                    <a:gd name="T25" fmla="*/ 2 h 130"/>
                    <a:gd name="T26" fmla="*/ 0 w 113"/>
                    <a:gd name="T27" fmla="*/ 2 h 130"/>
                    <a:gd name="T28" fmla="*/ 0 w 113"/>
                    <a:gd name="T29" fmla="*/ 2 h 130"/>
                    <a:gd name="T30" fmla="*/ 0 w 113"/>
                    <a:gd name="T31" fmla="*/ 2 h 130"/>
                    <a:gd name="T32" fmla="*/ 0 w 113"/>
                    <a:gd name="T33" fmla="*/ 2 h 130"/>
                    <a:gd name="T34" fmla="*/ 0 w 113"/>
                    <a:gd name="T35" fmla="*/ 2 h 130"/>
                    <a:gd name="T36" fmla="*/ 0 w 113"/>
                    <a:gd name="T37" fmla="*/ 3 h 130"/>
                    <a:gd name="T38" fmla="*/ 0 w 113"/>
                    <a:gd name="T39" fmla="*/ 3 h 130"/>
                    <a:gd name="T40" fmla="*/ 0 w 113"/>
                    <a:gd name="T41" fmla="*/ 2 h 130"/>
                    <a:gd name="T42" fmla="*/ 0 w 113"/>
                    <a:gd name="T43" fmla="*/ 2 h 130"/>
                    <a:gd name="T44" fmla="*/ 0 w 113"/>
                    <a:gd name="T45" fmla="*/ 2 h 130"/>
                    <a:gd name="T46" fmla="*/ 0 w 113"/>
                    <a:gd name="T47" fmla="*/ 2 h 130"/>
                    <a:gd name="T48" fmla="*/ 0 w 113"/>
                    <a:gd name="T49" fmla="*/ 2 h 130"/>
                    <a:gd name="T50" fmla="*/ 0 w 113"/>
                    <a:gd name="T51" fmla="*/ 2 h 130"/>
                    <a:gd name="T52" fmla="*/ 0 w 113"/>
                    <a:gd name="T53" fmla="*/ 2 h 130"/>
                    <a:gd name="T54" fmla="*/ 1 w 113"/>
                    <a:gd name="T55" fmla="*/ 2 h 130"/>
                    <a:gd name="T56" fmla="*/ 1 w 113"/>
                    <a:gd name="T57" fmla="*/ 1 h 130"/>
                    <a:gd name="T58" fmla="*/ 1 w 113"/>
                    <a:gd name="T59" fmla="*/ 1 h 130"/>
                    <a:gd name="T60" fmla="*/ 1 w 113"/>
                    <a:gd name="T61" fmla="*/ 1 h 130"/>
                    <a:gd name="T62" fmla="*/ 1 w 113"/>
                    <a:gd name="T63" fmla="*/ 1 h 130"/>
                    <a:gd name="T64" fmla="*/ 1 w 113"/>
                    <a:gd name="T65" fmla="*/ 1 h 130"/>
                    <a:gd name="T66" fmla="*/ 1 w 113"/>
                    <a:gd name="T67" fmla="*/ 1 h 130"/>
                    <a:gd name="T68" fmla="*/ 1 w 113"/>
                    <a:gd name="T69" fmla="*/ 1 h 130"/>
                    <a:gd name="T70" fmla="*/ 1 w 113"/>
                    <a:gd name="T71" fmla="*/ 1 h 130"/>
                    <a:gd name="T72" fmla="*/ 1 w 113"/>
                    <a:gd name="T73" fmla="*/ 0 h 130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13"/>
                    <a:gd name="T112" fmla="*/ 0 h 130"/>
                    <a:gd name="T113" fmla="*/ 113 w 113"/>
                    <a:gd name="T114" fmla="*/ 130 h 130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13" h="130">
                      <a:moveTo>
                        <a:pt x="108" y="0"/>
                      </a:moveTo>
                      <a:lnTo>
                        <a:pt x="108" y="0"/>
                      </a:lnTo>
                      <a:lnTo>
                        <a:pt x="106" y="5"/>
                      </a:lnTo>
                      <a:lnTo>
                        <a:pt x="101" y="13"/>
                      </a:lnTo>
                      <a:lnTo>
                        <a:pt x="94" y="21"/>
                      </a:lnTo>
                      <a:lnTo>
                        <a:pt x="87" y="30"/>
                      </a:lnTo>
                      <a:lnTo>
                        <a:pt x="78" y="40"/>
                      </a:lnTo>
                      <a:lnTo>
                        <a:pt x="69" y="51"/>
                      </a:lnTo>
                      <a:lnTo>
                        <a:pt x="60" y="61"/>
                      </a:lnTo>
                      <a:lnTo>
                        <a:pt x="51" y="71"/>
                      </a:lnTo>
                      <a:lnTo>
                        <a:pt x="40" y="82"/>
                      </a:lnTo>
                      <a:lnTo>
                        <a:pt x="31" y="92"/>
                      </a:lnTo>
                      <a:lnTo>
                        <a:pt x="23" y="101"/>
                      </a:lnTo>
                      <a:lnTo>
                        <a:pt x="16" y="109"/>
                      </a:lnTo>
                      <a:lnTo>
                        <a:pt x="9" y="116"/>
                      </a:lnTo>
                      <a:lnTo>
                        <a:pt x="4" y="121"/>
                      </a:lnTo>
                      <a:lnTo>
                        <a:pt x="1" y="124"/>
                      </a:lnTo>
                      <a:lnTo>
                        <a:pt x="0" y="126"/>
                      </a:lnTo>
                      <a:lnTo>
                        <a:pt x="4" y="130"/>
                      </a:lnTo>
                      <a:lnTo>
                        <a:pt x="6" y="129"/>
                      </a:lnTo>
                      <a:lnTo>
                        <a:pt x="9" y="126"/>
                      </a:lnTo>
                      <a:lnTo>
                        <a:pt x="14" y="121"/>
                      </a:lnTo>
                      <a:lnTo>
                        <a:pt x="21" y="114"/>
                      </a:lnTo>
                      <a:lnTo>
                        <a:pt x="27" y="106"/>
                      </a:lnTo>
                      <a:lnTo>
                        <a:pt x="36" y="97"/>
                      </a:lnTo>
                      <a:lnTo>
                        <a:pt x="45" y="86"/>
                      </a:lnTo>
                      <a:lnTo>
                        <a:pt x="55" y="76"/>
                      </a:lnTo>
                      <a:lnTo>
                        <a:pt x="64" y="66"/>
                      </a:lnTo>
                      <a:lnTo>
                        <a:pt x="74" y="55"/>
                      </a:lnTo>
                      <a:lnTo>
                        <a:pt x="83" y="45"/>
                      </a:lnTo>
                      <a:lnTo>
                        <a:pt x="92" y="33"/>
                      </a:lnTo>
                      <a:lnTo>
                        <a:pt x="99" y="24"/>
                      </a:lnTo>
                      <a:lnTo>
                        <a:pt x="106" y="16"/>
                      </a:lnTo>
                      <a:lnTo>
                        <a:pt x="110" y="8"/>
                      </a:lnTo>
                      <a:lnTo>
                        <a:pt x="113" y="2"/>
                      </a:lnTo>
                      <a:lnTo>
                        <a:pt x="10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2" name="Freeform 60"/>
                <p:cNvSpPr>
                  <a:spLocks/>
                </p:cNvSpPr>
                <p:nvPr/>
              </p:nvSpPr>
              <p:spPr bwMode="auto">
                <a:xfrm>
                  <a:off x="2916" y="3726"/>
                  <a:ext cx="17" cy="52"/>
                </a:xfrm>
                <a:custGeom>
                  <a:avLst/>
                  <a:gdLst>
                    <a:gd name="T0" fmla="*/ 1 w 34"/>
                    <a:gd name="T1" fmla="*/ 0 h 102"/>
                    <a:gd name="T2" fmla="*/ 1 w 34"/>
                    <a:gd name="T3" fmla="*/ 1 h 102"/>
                    <a:gd name="T4" fmla="*/ 1 w 34"/>
                    <a:gd name="T5" fmla="*/ 1 h 102"/>
                    <a:gd name="T6" fmla="*/ 1 w 34"/>
                    <a:gd name="T7" fmla="*/ 1 h 102"/>
                    <a:gd name="T8" fmla="*/ 1 w 34"/>
                    <a:gd name="T9" fmla="*/ 1 h 102"/>
                    <a:gd name="T10" fmla="*/ 1 w 34"/>
                    <a:gd name="T11" fmla="*/ 1 h 102"/>
                    <a:gd name="T12" fmla="*/ 1 w 34"/>
                    <a:gd name="T13" fmla="*/ 1 h 102"/>
                    <a:gd name="T14" fmla="*/ 1 w 34"/>
                    <a:gd name="T15" fmla="*/ 1 h 102"/>
                    <a:gd name="T16" fmla="*/ 1 w 34"/>
                    <a:gd name="T17" fmla="*/ 1 h 102"/>
                    <a:gd name="T18" fmla="*/ 1 w 34"/>
                    <a:gd name="T19" fmla="*/ 1 h 102"/>
                    <a:gd name="T20" fmla="*/ 1 w 34"/>
                    <a:gd name="T21" fmla="*/ 1 h 102"/>
                    <a:gd name="T22" fmla="*/ 1 w 34"/>
                    <a:gd name="T23" fmla="*/ 1 h 102"/>
                    <a:gd name="T24" fmla="*/ 1 w 34"/>
                    <a:gd name="T25" fmla="*/ 2 h 102"/>
                    <a:gd name="T26" fmla="*/ 1 w 34"/>
                    <a:gd name="T27" fmla="*/ 2 h 102"/>
                    <a:gd name="T28" fmla="*/ 1 w 34"/>
                    <a:gd name="T29" fmla="*/ 2 h 102"/>
                    <a:gd name="T30" fmla="*/ 1 w 34"/>
                    <a:gd name="T31" fmla="*/ 2 h 102"/>
                    <a:gd name="T32" fmla="*/ 1 w 34"/>
                    <a:gd name="T33" fmla="*/ 2 h 102"/>
                    <a:gd name="T34" fmla="*/ 0 w 34"/>
                    <a:gd name="T35" fmla="*/ 2 h 102"/>
                    <a:gd name="T36" fmla="*/ 1 w 34"/>
                    <a:gd name="T37" fmla="*/ 2 h 102"/>
                    <a:gd name="T38" fmla="*/ 1 w 34"/>
                    <a:gd name="T39" fmla="*/ 2 h 102"/>
                    <a:gd name="T40" fmla="*/ 1 w 34"/>
                    <a:gd name="T41" fmla="*/ 2 h 102"/>
                    <a:gd name="T42" fmla="*/ 1 w 34"/>
                    <a:gd name="T43" fmla="*/ 2 h 102"/>
                    <a:gd name="T44" fmla="*/ 1 w 34"/>
                    <a:gd name="T45" fmla="*/ 2 h 102"/>
                    <a:gd name="T46" fmla="*/ 1 w 34"/>
                    <a:gd name="T47" fmla="*/ 2 h 102"/>
                    <a:gd name="T48" fmla="*/ 1 w 34"/>
                    <a:gd name="T49" fmla="*/ 1 h 102"/>
                    <a:gd name="T50" fmla="*/ 1 w 34"/>
                    <a:gd name="T51" fmla="*/ 1 h 102"/>
                    <a:gd name="T52" fmla="*/ 1 w 34"/>
                    <a:gd name="T53" fmla="*/ 1 h 102"/>
                    <a:gd name="T54" fmla="*/ 1 w 34"/>
                    <a:gd name="T55" fmla="*/ 1 h 102"/>
                    <a:gd name="T56" fmla="*/ 1 w 34"/>
                    <a:gd name="T57" fmla="*/ 1 h 102"/>
                    <a:gd name="T58" fmla="*/ 1 w 34"/>
                    <a:gd name="T59" fmla="*/ 1 h 102"/>
                    <a:gd name="T60" fmla="*/ 1 w 34"/>
                    <a:gd name="T61" fmla="*/ 1 h 102"/>
                    <a:gd name="T62" fmla="*/ 1 w 34"/>
                    <a:gd name="T63" fmla="*/ 1 h 102"/>
                    <a:gd name="T64" fmla="*/ 1 w 34"/>
                    <a:gd name="T65" fmla="*/ 1 h 102"/>
                    <a:gd name="T66" fmla="*/ 1 w 34"/>
                    <a:gd name="T67" fmla="*/ 1 h 102"/>
                    <a:gd name="T68" fmla="*/ 1 w 34"/>
                    <a:gd name="T69" fmla="*/ 1 h 102"/>
                    <a:gd name="T70" fmla="*/ 1 w 34"/>
                    <a:gd name="T71" fmla="*/ 1 h 102"/>
                    <a:gd name="T72" fmla="*/ 1 w 34"/>
                    <a:gd name="T73" fmla="*/ 0 h 102"/>
                    <a:gd name="T74" fmla="*/ 1 w 34"/>
                    <a:gd name="T75" fmla="*/ 1 h 102"/>
                    <a:gd name="T76" fmla="*/ 1 w 34"/>
                    <a:gd name="T77" fmla="*/ 1 h 102"/>
                    <a:gd name="T78" fmla="*/ 1 w 34"/>
                    <a:gd name="T79" fmla="*/ 0 h 102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34"/>
                    <a:gd name="T121" fmla="*/ 0 h 102"/>
                    <a:gd name="T122" fmla="*/ 34 w 34"/>
                    <a:gd name="T123" fmla="*/ 102 h 102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34" h="102">
                      <a:moveTo>
                        <a:pt x="29" y="0"/>
                      </a:moveTo>
                      <a:lnTo>
                        <a:pt x="27" y="2"/>
                      </a:lnTo>
                      <a:lnTo>
                        <a:pt x="27" y="3"/>
                      </a:lnTo>
                      <a:lnTo>
                        <a:pt x="25" y="5"/>
                      </a:lnTo>
                      <a:lnTo>
                        <a:pt x="25" y="9"/>
                      </a:lnTo>
                      <a:lnTo>
                        <a:pt x="24" y="15"/>
                      </a:lnTo>
                      <a:lnTo>
                        <a:pt x="23" y="20"/>
                      </a:lnTo>
                      <a:lnTo>
                        <a:pt x="21" y="26"/>
                      </a:lnTo>
                      <a:lnTo>
                        <a:pt x="19" y="34"/>
                      </a:lnTo>
                      <a:lnTo>
                        <a:pt x="17" y="41"/>
                      </a:lnTo>
                      <a:lnTo>
                        <a:pt x="15" y="50"/>
                      </a:lnTo>
                      <a:lnTo>
                        <a:pt x="13" y="58"/>
                      </a:lnTo>
                      <a:lnTo>
                        <a:pt x="11" y="67"/>
                      </a:lnTo>
                      <a:lnTo>
                        <a:pt x="8" y="75"/>
                      </a:lnTo>
                      <a:lnTo>
                        <a:pt x="6" y="82"/>
                      </a:lnTo>
                      <a:lnTo>
                        <a:pt x="4" y="88"/>
                      </a:lnTo>
                      <a:lnTo>
                        <a:pt x="2" y="94"/>
                      </a:lnTo>
                      <a:lnTo>
                        <a:pt x="0" y="100"/>
                      </a:lnTo>
                      <a:lnTo>
                        <a:pt x="5" y="102"/>
                      </a:lnTo>
                      <a:lnTo>
                        <a:pt x="7" y="96"/>
                      </a:lnTo>
                      <a:lnTo>
                        <a:pt x="9" y="90"/>
                      </a:lnTo>
                      <a:lnTo>
                        <a:pt x="12" y="83"/>
                      </a:lnTo>
                      <a:lnTo>
                        <a:pt x="14" y="76"/>
                      </a:lnTo>
                      <a:lnTo>
                        <a:pt x="16" y="68"/>
                      </a:lnTo>
                      <a:lnTo>
                        <a:pt x="19" y="60"/>
                      </a:lnTo>
                      <a:lnTo>
                        <a:pt x="21" y="52"/>
                      </a:lnTo>
                      <a:lnTo>
                        <a:pt x="23" y="44"/>
                      </a:lnTo>
                      <a:lnTo>
                        <a:pt x="25" y="35"/>
                      </a:lnTo>
                      <a:lnTo>
                        <a:pt x="28" y="29"/>
                      </a:lnTo>
                      <a:lnTo>
                        <a:pt x="29" y="22"/>
                      </a:lnTo>
                      <a:lnTo>
                        <a:pt x="30" y="16"/>
                      </a:lnTo>
                      <a:lnTo>
                        <a:pt x="31" y="11"/>
                      </a:lnTo>
                      <a:lnTo>
                        <a:pt x="32" y="8"/>
                      </a:lnTo>
                      <a:lnTo>
                        <a:pt x="34" y="5"/>
                      </a:lnTo>
                      <a:lnTo>
                        <a:pt x="34" y="4"/>
                      </a:lnTo>
                      <a:lnTo>
                        <a:pt x="31" y="7"/>
                      </a:lnTo>
                      <a:lnTo>
                        <a:pt x="29" y="0"/>
                      </a:lnTo>
                      <a:lnTo>
                        <a:pt x="28" y="1"/>
                      </a:lnTo>
                      <a:lnTo>
                        <a:pt x="27" y="2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3" name="Freeform 61"/>
                <p:cNvSpPr>
                  <a:spLocks/>
                </p:cNvSpPr>
                <p:nvPr/>
              </p:nvSpPr>
              <p:spPr bwMode="auto">
                <a:xfrm>
                  <a:off x="2930" y="3692"/>
                  <a:ext cx="146" cy="38"/>
                </a:xfrm>
                <a:custGeom>
                  <a:avLst/>
                  <a:gdLst>
                    <a:gd name="T0" fmla="*/ 5 w 291"/>
                    <a:gd name="T1" fmla="*/ 1 h 76"/>
                    <a:gd name="T2" fmla="*/ 5 w 291"/>
                    <a:gd name="T3" fmla="*/ 0 h 76"/>
                    <a:gd name="T4" fmla="*/ 0 w 291"/>
                    <a:gd name="T5" fmla="*/ 1 h 76"/>
                    <a:gd name="T6" fmla="*/ 1 w 291"/>
                    <a:gd name="T7" fmla="*/ 1 h 76"/>
                    <a:gd name="T8" fmla="*/ 5 w 291"/>
                    <a:gd name="T9" fmla="*/ 1 h 76"/>
                    <a:gd name="T10" fmla="*/ 5 w 291"/>
                    <a:gd name="T11" fmla="*/ 1 h 76"/>
                    <a:gd name="T12" fmla="*/ 5 w 291"/>
                    <a:gd name="T13" fmla="*/ 1 h 76"/>
                    <a:gd name="T14" fmla="*/ 5 w 291"/>
                    <a:gd name="T15" fmla="*/ 0 h 76"/>
                    <a:gd name="T16" fmla="*/ 5 w 291"/>
                    <a:gd name="T17" fmla="*/ 0 h 76"/>
                    <a:gd name="T18" fmla="*/ 5 w 291"/>
                    <a:gd name="T19" fmla="*/ 1 h 7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1"/>
                    <a:gd name="T31" fmla="*/ 0 h 76"/>
                    <a:gd name="T32" fmla="*/ 291 w 291"/>
                    <a:gd name="T33" fmla="*/ 76 h 7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1" h="76">
                      <a:moveTo>
                        <a:pt x="291" y="2"/>
                      </a:moveTo>
                      <a:lnTo>
                        <a:pt x="288" y="0"/>
                      </a:lnTo>
                      <a:lnTo>
                        <a:pt x="0" y="69"/>
                      </a:lnTo>
                      <a:lnTo>
                        <a:pt x="2" y="76"/>
                      </a:lnTo>
                      <a:lnTo>
                        <a:pt x="290" y="7"/>
                      </a:lnTo>
                      <a:lnTo>
                        <a:pt x="287" y="4"/>
                      </a:lnTo>
                      <a:lnTo>
                        <a:pt x="291" y="2"/>
                      </a:lnTo>
                      <a:lnTo>
                        <a:pt x="291" y="0"/>
                      </a:lnTo>
                      <a:lnTo>
                        <a:pt x="288" y="0"/>
                      </a:lnTo>
                      <a:lnTo>
                        <a:pt x="29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" name="Freeform 62"/>
                <p:cNvSpPr>
                  <a:spLocks/>
                </p:cNvSpPr>
                <p:nvPr/>
              </p:nvSpPr>
              <p:spPr bwMode="auto">
                <a:xfrm>
                  <a:off x="2879" y="2787"/>
                  <a:ext cx="211" cy="992"/>
                </a:xfrm>
                <a:custGeom>
                  <a:avLst/>
                  <a:gdLst>
                    <a:gd name="T0" fmla="*/ 1 w 422"/>
                    <a:gd name="T1" fmla="*/ 14 h 1984"/>
                    <a:gd name="T2" fmla="*/ 1 w 422"/>
                    <a:gd name="T3" fmla="*/ 14 h 1984"/>
                    <a:gd name="T4" fmla="*/ 1 w 422"/>
                    <a:gd name="T5" fmla="*/ 14 h 1984"/>
                    <a:gd name="T6" fmla="*/ 1 w 422"/>
                    <a:gd name="T7" fmla="*/ 15 h 1984"/>
                    <a:gd name="T8" fmla="*/ 1 w 422"/>
                    <a:gd name="T9" fmla="*/ 15 h 1984"/>
                    <a:gd name="T10" fmla="*/ 1 w 422"/>
                    <a:gd name="T11" fmla="*/ 16 h 1984"/>
                    <a:gd name="T12" fmla="*/ 1 w 422"/>
                    <a:gd name="T13" fmla="*/ 17 h 1984"/>
                    <a:gd name="T14" fmla="*/ 1 w 422"/>
                    <a:gd name="T15" fmla="*/ 18 h 1984"/>
                    <a:gd name="T16" fmla="*/ 1 w 422"/>
                    <a:gd name="T17" fmla="*/ 19 h 1984"/>
                    <a:gd name="T18" fmla="*/ 1 w 422"/>
                    <a:gd name="T19" fmla="*/ 20 h 1984"/>
                    <a:gd name="T20" fmla="*/ 2 w 422"/>
                    <a:gd name="T21" fmla="*/ 21 h 1984"/>
                    <a:gd name="T22" fmla="*/ 2 w 422"/>
                    <a:gd name="T23" fmla="*/ 22 h 1984"/>
                    <a:gd name="T24" fmla="*/ 2 w 422"/>
                    <a:gd name="T25" fmla="*/ 23 h 1984"/>
                    <a:gd name="T26" fmla="*/ 2 w 422"/>
                    <a:gd name="T27" fmla="*/ 25 h 1984"/>
                    <a:gd name="T28" fmla="*/ 2 w 422"/>
                    <a:gd name="T29" fmla="*/ 26 h 1984"/>
                    <a:gd name="T30" fmla="*/ 2 w 422"/>
                    <a:gd name="T31" fmla="*/ 27 h 1984"/>
                    <a:gd name="T32" fmla="*/ 2 w 422"/>
                    <a:gd name="T33" fmla="*/ 29 h 1984"/>
                    <a:gd name="T34" fmla="*/ 2 w 422"/>
                    <a:gd name="T35" fmla="*/ 29 h 1984"/>
                    <a:gd name="T36" fmla="*/ 2 w 422"/>
                    <a:gd name="T37" fmla="*/ 29 h 1984"/>
                    <a:gd name="T38" fmla="*/ 2 w 422"/>
                    <a:gd name="T39" fmla="*/ 29 h 1984"/>
                    <a:gd name="T40" fmla="*/ 2 w 422"/>
                    <a:gd name="T41" fmla="*/ 30 h 1984"/>
                    <a:gd name="T42" fmla="*/ 2 w 422"/>
                    <a:gd name="T43" fmla="*/ 30 h 1984"/>
                    <a:gd name="T44" fmla="*/ 2 w 422"/>
                    <a:gd name="T45" fmla="*/ 30 h 1984"/>
                    <a:gd name="T46" fmla="*/ 2 w 422"/>
                    <a:gd name="T47" fmla="*/ 31 h 1984"/>
                    <a:gd name="T48" fmla="*/ 2 w 422"/>
                    <a:gd name="T49" fmla="*/ 31 h 1984"/>
                    <a:gd name="T50" fmla="*/ 2 w 422"/>
                    <a:gd name="T51" fmla="*/ 31 h 1984"/>
                    <a:gd name="T52" fmla="*/ 3 w 422"/>
                    <a:gd name="T53" fmla="*/ 31 h 1984"/>
                    <a:gd name="T54" fmla="*/ 3 w 422"/>
                    <a:gd name="T55" fmla="*/ 31 h 1984"/>
                    <a:gd name="T56" fmla="*/ 3 w 422"/>
                    <a:gd name="T57" fmla="*/ 31 h 1984"/>
                    <a:gd name="T58" fmla="*/ 3 w 422"/>
                    <a:gd name="T59" fmla="*/ 31 h 1984"/>
                    <a:gd name="T60" fmla="*/ 5 w 422"/>
                    <a:gd name="T61" fmla="*/ 31 h 1984"/>
                    <a:gd name="T62" fmla="*/ 5 w 422"/>
                    <a:gd name="T63" fmla="*/ 31 h 1984"/>
                    <a:gd name="T64" fmla="*/ 6 w 422"/>
                    <a:gd name="T65" fmla="*/ 31 h 1984"/>
                    <a:gd name="T66" fmla="*/ 6 w 422"/>
                    <a:gd name="T67" fmla="*/ 31 h 1984"/>
                    <a:gd name="T68" fmla="*/ 6 w 422"/>
                    <a:gd name="T69" fmla="*/ 31 h 1984"/>
                    <a:gd name="T70" fmla="*/ 6 w 422"/>
                    <a:gd name="T71" fmla="*/ 30 h 1984"/>
                    <a:gd name="T72" fmla="*/ 7 w 422"/>
                    <a:gd name="T73" fmla="*/ 30 h 1984"/>
                    <a:gd name="T74" fmla="*/ 7 w 422"/>
                    <a:gd name="T75" fmla="*/ 30 h 1984"/>
                    <a:gd name="T76" fmla="*/ 7 w 422"/>
                    <a:gd name="T77" fmla="*/ 30 h 1984"/>
                    <a:gd name="T78" fmla="*/ 7 w 422"/>
                    <a:gd name="T79" fmla="*/ 30 h 1984"/>
                    <a:gd name="T80" fmla="*/ 7 w 422"/>
                    <a:gd name="T81" fmla="*/ 30 h 1984"/>
                    <a:gd name="T82" fmla="*/ 7 w 422"/>
                    <a:gd name="T83" fmla="*/ 15 h 1984"/>
                    <a:gd name="T84" fmla="*/ 0 w 422"/>
                    <a:gd name="T85" fmla="*/ 0 h 1984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422"/>
                    <a:gd name="T130" fmla="*/ 0 h 1984"/>
                    <a:gd name="T131" fmla="*/ 422 w 422"/>
                    <a:gd name="T132" fmla="*/ 1984 h 1984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422" h="1984">
                      <a:moveTo>
                        <a:pt x="0" y="0"/>
                      </a:moveTo>
                      <a:lnTo>
                        <a:pt x="40" y="873"/>
                      </a:lnTo>
                      <a:lnTo>
                        <a:pt x="40" y="874"/>
                      </a:lnTo>
                      <a:lnTo>
                        <a:pt x="41" y="878"/>
                      </a:lnTo>
                      <a:lnTo>
                        <a:pt x="41" y="885"/>
                      </a:lnTo>
                      <a:lnTo>
                        <a:pt x="42" y="894"/>
                      </a:lnTo>
                      <a:lnTo>
                        <a:pt x="42" y="905"/>
                      </a:lnTo>
                      <a:lnTo>
                        <a:pt x="43" y="919"/>
                      </a:lnTo>
                      <a:lnTo>
                        <a:pt x="44" y="935"/>
                      </a:lnTo>
                      <a:lnTo>
                        <a:pt x="45" y="954"/>
                      </a:lnTo>
                      <a:lnTo>
                        <a:pt x="46" y="973"/>
                      </a:lnTo>
                      <a:lnTo>
                        <a:pt x="49" y="995"/>
                      </a:lnTo>
                      <a:lnTo>
                        <a:pt x="50" y="1021"/>
                      </a:lnTo>
                      <a:lnTo>
                        <a:pt x="52" y="1046"/>
                      </a:lnTo>
                      <a:lnTo>
                        <a:pt x="53" y="1074"/>
                      </a:lnTo>
                      <a:lnTo>
                        <a:pt x="56" y="1102"/>
                      </a:lnTo>
                      <a:lnTo>
                        <a:pt x="58" y="1134"/>
                      </a:lnTo>
                      <a:lnTo>
                        <a:pt x="60" y="1166"/>
                      </a:lnTo>
                      <a:lnTo>
                        <a:pt x="61" y="1199"/>
                      </a:lnTo>
                      <a:lnTo>
                        <a:pt x="64" y="1234"/>
                      </a:lnTo>
                      <a:lnTo>
                        <a:pt x="66" y="1269"/>
                      </a:lnTo>
                      <a:lnTo>
                        <a:pt x="68" y="1307"/>
                      </a:lnTo>
                      <a:lnTo>
                        <a:pt x="71" y="1345"/>
                      </a:lnTo>
                      <a:lnTo>
                        <a:pt x="73" y="1385"/>
                      </a:lnTo>
                      <a:lnTo>
                        <a:pt x="75" y="1424"/>
                      </a:lnTo>
                      <a:lnTo>
                        <a:pt x="78" y="1465"/>
                      </a:lnTo>
                      <a:lnTo>
                        <a:pt x="79" y="1507"/>
                      </a:lnTo>
                      <a:lnTo>
                        <a:pt x="81" y="1548"/>
                      </a:lnTo>
                      <a:lnTo>
                        <a:pt x="85" y="1591"/>
                      </a:lnTo>
                      <a:lnTo>
                        <a:pt x="87" y="1634"/>
                      </a:lnTo>
                      <a:lnTo>
                        <a:pt x="89" y="1676"/>
                      </a:lnTo>
                      <a:lnTo>
                        <a:pt x="91" y="1720"/>
                      </a:lnTo>
                      <a:lnTo>
                        <a:pt x="94" y="1763"/>
                      </a:lnTo>
                      <a:lnTo>
                        <a:pt x="96" y="1806"/>
                      </a:lnTo>
                      <a:lnTo>
                        <a:pt x="96" y="1813"/>
                      </a:lnTo>
                      <a:lnTo>
                        <a:pt x="96" y="1820"/>
                      </a:lnTo>
                      <a:lnTo>
                        <a:pt x="95" y="1827"/>
                      </a:lnTo>
                      <a:lnTo>
                        <a:pt x="95" y="1835"/>
                      </a:lnTo>
                      <a:lnTo>
                        <a:pt x="95" y="1844"/>
                      </a:lnTo>
                      <a:lnTo>
                        <a:pt x="94" y="1854"/>
                      </a:lnTo>
                      <a:lnTo>
                        <a:pt x="93" y="1863"/>
                      </a:lnTo>
                      <a:lnTo>
                        <a:pt x="91" y="1872"/>
                      </a:lnTo>
                      <a:lnTo>
                        <a:pt x="90" y="1881"/>
                      </a:lnTo>
                      <a:lnTo>
                        <a:pt x="89" y="1892"/>
                      </a:lnTo>
                      <a:lnTo>
                        <a:pt x="88" y="1901"/>
                      </a:lnTo>
                      <a:lnTo>
                        <a:pt x="88" y="1909"/>
                      </a:lnTo>
                      <a:lnTo>
                        <a:pt x="88" y="1917"/>
                      </a:lnTo>
                      <a:lnTo>
                        <a:pt x="87" y="1925"/>
                      </a:lnTo>
                      <a:lnTo>
                        <a:pt x="87" y="1933"/>
                      </a:lnTo>
                      <a:lnTo>
                        <a:pt x="87" y="1939"/>
                      </a:lnTo>
                      <a:lnTo>
                        <a:pt x="104" y="1950"/>
                      </a:lnTo>
                      <a:lnTo>
                        <a:pt x="120" y="1960"/>
                      </a:lnTo>
                      <a:lnTo>
                        <a:pt x="138" y="1968"/>
                      </a:lnTo>
                      <a:lnTo>
                        <a:pt x="154" y="1974"/>
                      </a:lnTo>
                      <a:lnTo>
                        <a:pt x="170" y="1979"/>
                      </a:lnTo>
                      <a:lnTo>
                        <a:pt x="185" y="1981"/>
                      </a:lnTo>
                      <a:lnTo>
                        <a:pt x="201" y="1984"/>
                      </a:lnTo>
                      <a:lnTo>
                        <a:pt x="216" y="1984"/>
                      </a:lnTo>
                      <a:lnTo>
                        <a:pt x="231" y="1983"/>
                      </a:lnTo>
                      <a:lnTo>
                        <a:pt x="245" y="1981"/>
                      </a:lnTo>
                      <a:lnTo>
                        <a:pt x="258" y="1978"/>
                      </a:lnTo>
                      <a:lnTo>
                        <a:pt x="272" y="1974"/>
                      </a:lnTo>
                      <a:lnTo>
                        <a:pt x="285" y="1970"/>
                      </a:lnTo>
                      <a:lnTo>
                        <a:pt x="298" y="1964"/>
                      </a:lnTo>
                      <a:lnTo>
                        <a:pt x="310" y="1958"/>
                      </a:lnTo>
                      <a:lnTo>
                        <a:pt x="322" y="1953"/>
                      </a:lnTo>
                      <a:lnTo>
                        <a:pt x="333" y="1946"/>
                      </a:lnTo>
                      <a:lnTo>
                        <a:pt x="344" y="1939"/>
                      </a:lnTo>
                      <a:lnTo>
                        <a:pt x="353" y="1931"/>
                      </a:lnTo>
                      <a:lnTo>
                        <a:pt x="363" y="1924"/>
                      </a:lnTo>
                      <a:lnTo>
                        <a:pt x="371" y="1916"/>
                      </a:lnTo>
                      <a:lnTo>
                        <a:pt x="379" y="1909"/>
                      </a:lnTo>
                      <a:lnTo>
                        <a:pt x="388" y="1902"/>
                      </a:lnTo>
                      <a:lnTo>
                        <a:pt x="394" y="1895"/>
                      </a:lnTo>
                      <a:lnTo>
                        <a:pt x="400" y="1889"/>
                      </a:lnTo>
                      <a:lnTo>
                        <a:pt x="406" y="1882"/>
                      </a:lnTo>
                      <a:lnTo>
                        <a:pt x="411" y="1878"/>
                      </a:lnTo>
                      <a:lnTo>
                        <a:pt x="414" y="1873"/>
                      </a:lnTo>
                      <a:lnTo>
                        <a:pt x="416" y="1870"/>
                      </a:lnTo>
                      <a:lnTo>
                        <a:pt x="419" y="1866"/>
                      </a:lnTo>
                      <a:lnTo>
                        <a:pt x="420" y="1865"/>
                      </a:lnTo>
                      <a:lnTo>
                        <a:pt x="421" y="1864"/>
                      </a:lnTo>
                      <a:lnTo>
                        <a:pt x="414" y="1772"/>
                      </a:lnTo>
                      <a:lnTo>
                        <a:pt x="390" y="956"/>
                      </a:lnTo>
                      <a:lnTo>
                        <a:pt x="422" y="3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2424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" name="Freeform 63"/>
                <p:cNvSpPr>
                  <a:spLocks/>
                </p:cNvSpPr>
                <p:nvPr/>
              </p:nvSpPr>
              <p:spPr bwMode="auto">
                <a:xfrm>
                  <a:off x="2876" y="2787"/>
                  <a:ext cx="26" cy="437"/>
                </a:xfrm>
                <a:custGeom>
                  <a:avLst/>
                  <a:gdLst>
                    <a:gd name="T0" fmla="*/ 0 w 53"/>
                    <a:gd name="T1" fmla="*/ 14 h 873"/>
                    <a:gd name="T2" fmla="*/ 0 w 53"/>
                    <a:gd name="T3" fmla="*/ 14 h 873"/>
                    <a:gd name="T4" fmla="*/ 0 w 53"/>
                    <a:gd name="T5" fmla="*/ 0 h 873"/>
                    <a:gd name="T6" fmla="*/ 0 w 53"/>
                    <a:gd name="T7" fmla="*/ 1 h 873"/>
                    <a:gd name="T8" fmla="*/ 0 w 53"/>
                    <a:gd name="T9" fmla="*/ 14 h 873"/>
                    <a:gd name="T10" fmla="*/ 0 w 53"/>
                    <a:gd name="T11" fmla="*/ 14 h 873"/>
                    <a:gd name="T12" fmla="*/ 0 w 53"/>
                    <a:gd name="T13" fmla="*/ 14 h 873"/>
                    <a:gd name="T14" fmla="*/ 0 w 53"/>
                    <a:gd name="T15" fmla="*/ 14 h 873"/>
                    <a:gd name="T16" fmla="*/ 0 w 53"/>
                    <a:gd name="T17" fmla="*/ 14 h 873"/>
                    <a:gd name="T18" fmla="*/ 0 w 53"/>
                    <a:gd name="T19" fmla="*/ 14 h 87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873"/>
                    <a:gd name="T32" fmla="*/ 53 w 53"/>
                    <a:gd name="T33" fmla="*/ 873 h 87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873">
                      <a:moveTo>
                        <a:pt x="53" y="872"/>
                      </a:moveTo>
                      <a:lnTo>
                        <a:pt x="53" y="872"/>
                      </a:lnTo>
                      <a:lnTo>
                        <a:pt x="13" y="0"/>
                      </a:lnTo>
                      <a:lnTo>
                        <a:pt x="0" y="1"/>
                      </a:lnTo>
                      <a:lnTo>
                        <a:pt x="41" y="873"/>
                      </a:lnTo>
                      <a:lnTo>
                        <a:pt x="53" y="87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6" name="Freeform 64"/>
                <p:cNvSpPr>
                  <a:spLocks/>
                </p:cNvSpPr>
                <p:nvPr/>
              </p:nvSpPr>
              <p:spPr bwMode="auto">
                <a:xfrm>
                  <a:off x="2896" y="3224"/>
                  <a:ext cx="34" cy="467"/>
                </a:xfrm>
                <a:custGeom>
                  <a:avLst/>
                  <a:gdLst>
                    <a:gd name="T0" fmla="*/ 1 w 68"/>
                    <a:gd name="T1" fmla="*/ 14 h 935"/>
                    <a:gd name="T2" fmla="*/ 1 w 68"/>
                    <a:gd name="T3" fmla="*/ 13 h 935"/>
                    <a:gd name="T4" fmla="*/ 1 w 68"/>
                    <a:gd name="T5" fmla="*/ 11 h 935"/>
                    <a:gd name="T6" fmla="*/ 1 w 68"/>
                    <a:gd name="T7" fmla="*/ 10 h 935"/>
                    <a:gd name="T8" fmla="*/ 1 w 68"/>
                    <a:gd name="T9" fmla="*/ 9 h 935"/>
                    <a:gd name="T10" fmla="*/ 1 w 68"/>
                    <a:gd name="T11" fmla="*/ 8 h 935"/>
                    <a:gd name="T12" fmla="*/ 1 w 68"/>
                    <a:gd name="T13" fmla="*/ 6 h 935"/>
                    <a:gd name="T14" fmla="*/ 1 w 68"/>
                    <a:gd name="T15" fmla="*/ 5 h 935"/>
                    <a:gd name="T16" fmla="*/ 1 w 68"/>
                    <a:gd name="T17" fmla="*/ 4 h 935"/>
                    <a:gd name="T18" fmla="*/ 1 w 68"/>
                    <a:gd name="T19" fmla="*/ 3 h 935"/>
                    <a:gd name="T20" fmla="*/ 1 w 68"/>
                    <a:gd name="T21" fmla="*/ 2 h 935"/>
                    <a:gd name="T22" fmla="*/ 1 w 68"/>
                    <a:gd name="T23" fmla="*/ 1 h 935"/>
                    <a:gd name="T24" fmla="*/ 1 w 68"/>
                    <a:gd name="T25" fmla="*/ 1 h 935"/>
                    <a:gd name="T26" fmla="*/ 1 w 68"/>
                    <a:gd name="T27" fmla="*/ 0 h 935"/>
                    <a:gd name="T28" fmla="*/ 1 w 68"/>
                    <a:gd name="T29" fmla="*/ 0 h 935"/>
                    <a:gd name="T30" fmla="*/ 1 w 68"/>
                    <a:gd name="T31" fmla="*/ 0 h 935"/>
                    <a:gd name="T32" fmla="*/ 1 w 68"/>
                    <a:gd name="T33" fmla="*/ 0 h 935"/>
                    <a:gd name="T34" fmla="*/ 0 w 68"/>
                    <a:gd name="T35" fmla="*/ 0 h 935"/>
                    <a:gd name="T36" fmla="*/ 1 w 68"/>
                    <a:gd name="T37" fmla="*/ 0 h 935"/>
                    <a:gd name="T38" fmla="*/ 1 w 68"/>
                    <a:gd name="T39" fmla="*/ 0 h 935"/>
                    <a:gd name="T40" fmla="*/ 1 w 68"/>
                    <a:gd name="T41" fmla="*/ 0 h 935"/>
                    <a:gd name="T42" fmla="*/ 1 w 68"/>
                    <a:gd name="T43" fmla="*/ 1 h 935"/>
                    <a:gd name="T44" fmla="*/ 1 w 68"/>
                    <a:gd name="T45" fmla="*/ 2 h 935"/>
                    <a:gd name="T46" fmla="*/ 1 w 68"/>
                    <a:gd name="T47" fmla="*/ 3 h 935"/>
                    <a:gd name="T48" fmla="*/ 1 w 68"/>
                    <a:gd name="T49" fmla="*/ 4 h 935"/>
                    <a:gd name="T50" fmla="*/ 1 w 68"/>
                    <a:gd name="T51" fmla="*/ 5 h 935"/>
                    <a:gd name="T52" fmla="*/ 1 w 68"/>
                    <a:gd name="T53" fmla="*/ 6 h 935"/>
                    <a:gd name="T54" fmla="*/ 1 w 68"/>
                    <a:gd name="T55" fmla="*/ 7 h 935"/>
                    <a:gd name="T56" fmla="*/ 1 w 68"/>
                    <a:gd name="T57" fmla="*/ 8 h 935"/>
                    <a:gd name="T58" fmla="*/ 1 w 68"/>
                    <a:gd name="T59" fmla="*/ 9 h 935"/>
                    <a:gd name="T60" fmla="*/ 1 w 68"/>
                    <a:gd name="T61" fmla="*/ 11 h 935"/>
                    <a:gd name="T62" fmla="*/ 1 w 68"/>
                    <a:gd name="T63" fmla="*/ 12 h 935"/>
                    <a:gd name="T64" fmla="*/ 1 w 68"/>
                    <a:gd name="T65" fmla="*/ 13 h 935"/>
                    <a:gd name="T66" fmla="*/ 1 w 68"/>
                    <a:gd name="T67" fmla="*/ 14 h 935"/>
                    <a:gd name="T68" fmla="*/ 1 w 68"/>
                    <a:gd name="T69" fmla="*/ 14 h 935"/>
                    <a:gd name="T70" fmla="*/ 1 w 68"/>
                    <a:gd name="T71" fmla="*/ 14 h 93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68"/>
                    <a:gd name="T109" fmla="*/ 0 h 935"/>
                    <a:gd name="T110" fmla="*/ 68 w 68"/>
                    <a:gd name="T111" fmla="*/ 935 h 93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68" h="935">
                      <a:moveTo>
                        <a:pt x="68" y="934"/>
                      </a:moveTo>
                      <a:lnTo>
                        <a:pt x="68" y="934"/>
                      </a:lnTo>
                      <a:lnTo>
                        <a:pt x="65" y="891"/>
                      </a:lnTo>
                      <a:lnTo>
                        <a:pt x="63" y="847"/>
                      </a:lnTo>
                      <a:lnTo>
                        <a:pt x="61" y="804"/>
                      </a:lnTo>
                      <a:lnTo>
                        <a:pt x="59" y="762"/>
                      </a:lnTo>
                      <a:lnTo>
                        <a:pt x="56" y="718"/>
                      </a:lnTo>
                      <a:lnTo>
                        <a:pt x="54" y="676"/>
                      </a:lnTo>
                      <a:lnTo>
                        <a:pt x="52" y="634"/>
                      </a:lnTo>
                      <a:lnTo>
                        <a:pt x="49" y="592"/>
                      </a:lnTo>
                      <a:lnTo>
                        <a:pt x="47" y="552"/>
                      </a:lnTo>
                      <a:lnTo>
                        <a:pt x="45" y="512"/>
                      </a:lnTo>
                      <a:lnTo>
                        <a:pt x="44" y="473"/>
                      </a:lnTo>
                      <a:lnTo>
                        <a:pt x="41" y="434"/>
                      </a:lnTo>
                      <a:lnTo>
                        <a:pt x="39" y="397"/>
                      </a:lnTo>
                      <a:lnTo>
                        <a:pt x="37" y="362"/>
                      </a:lnTo>
                      <a:lnTo>
                        <a:pt x="34" y="326"/>
                      </a:lnTo>
                      <a:lnTo>
                        <a:pt x="32" y="293"/>
                      </a:lnTo>
                      <a:lnTo>
                        <a:pt x="30" y="260"/>
                      </a:lnTo>
                      <a:lnTo>
                        <a:pt x="29" y="229"/>
                      </a:lnTo>
                      <a:lnTo>
                        <a:pt x="26" y="200"/>
                      </a:lnTo>
                      <a:lnTo>
                        <a:pt x="24" y="173"/>
                      </a:lnTo>
                      <a:lnTo>
                        <a:pt x="23" y="147"/>
                      </a:lnTo>
                      <a:lnTo>
                        <a:pt x="21" y="123"/>
                      </a:lnTo>
                      <a:lnTo>
                        <a:pt x="19" y="101"/>
                      </a:lnTo>
                      <a:lnTo>
                        <a:pt x="18" y="81"/>
                      </a:lnTo>
                      <a:lnTo>
                        <a:pt x="17" y="63"/>
                      </a:lnTo>
                      <a:lnTo>
                        <a:pt x="16" y="47"/>
                      </a:lnTo>
                      <a:lnTo>
                        <a:pt x="15" y="33"/>
                      </a:lnTo>
                      <a:lnTo>
                        <a:pt x="14" y="22"/>
                      </a:lnTo>
                      <a:lnTo>
                        <a:pt x="14" y="13"/>
                      </a:lnTo>
                      <a:lnTo>
                        <a:pt x="12" y="6"/>
                      </a:lnTo>
                      <a:lnTo>
                        <a:pt x="12" y="1"/>
                      </a:lnTo>
                      <a:lnTo>
                        <a:pt x="12" y="0"/>
                      </a:lnTo>
                      <a:lnTo>
                        <a:pt x="0" y="1"/>
                      </a:lnTo>
                      <a:lnTo>
                        <a:pt x="0" y="2"/>
                      </a:lnTo>
                      <a:lnTo>
                        <a:pt x="0" y="7"/>
                      </a:lnTo>
                      <a:lnTo>
                        <a:pt x="1" y="13"/>
                      </a:lnTo>
                      <a:lnTo>
                        <a:pt x="1" y="22"/>
                      </a:lnTo>
                      <a:lnTo>
                        <a:pt x="2" y="33"/>
                      </a:lnTo>
                      <a:lnTo>
                        <a:pt x="3" y="47"/>
                      </a:lnTo>
                      <a:lnTo>
                        <a:pt x="3" y="63"/>
                      </a:lnTo>
                      <a:lnTo>
                        <a:pt x="6" y="82"/>
                      </a:lnTo>
                      <a:lnTo>
                        <a:pt x="7" y="103"/>
                      </a:lnTo>
                      <a:lnTo>
                        <a:pt x="8" y="124"/>
                      </a:lnTo>
                      <a:lnTo>
                        <a:pt x="10" y="149"/>
                      </a:lnTo>
                      <a:lnTo>
                        <a:pt x="11" y="174"/>
                      </a:lnTo>
                      <a:lnTo>
                        <a:pt x="12" y="202"/>
                      </a:lnTo>
                      <a:lnTo>
                        <a:pt x="15" y="230"/>
                      </a:lnTo>
                      <a:lnTo>
                        <a:pt x="17" y="262"/>
                      </a:lnTo>
                      <a:lnTo>
                        <a:pt x="19" y="294"/>
                      </a:lnTo>
                      <a:lnTo>
                        <a:pt x="22" y="327"/>
                      </a:lnTo>
                      <a:lnTo>
                        <a:pt x="24" y="363"/>
                      </a:lnTo>
                      <a:lnTo>
                        <a:pt x="26" y="399"/>
                      </a:lnTo>
                      <a:lnTo>
                        <a:pt x="29" y="435"/>
                      </a:lnTo>
                      <a:lnTo>
                        <a:pt x="31" y="473"/>
                      </a:lnTo>
                      <a:lnTo>
                        <a:pt x="33" y="513"/>
                      </a:lnTo>
                      <a:lnTo>
                        <a:pt x="36" y="552"/>
                      </a:lnTo>
                      <a:lnTo>
                        <a:pt x="38" y="593"/>
                      </a:lnTo>
                      <a:lnTo>
                        <a:pt x="40" y="635"/>
                      </a:lnTo>
                      <a:lnTo>
                        <a:pt x="42" y="676"/>
                      </a:lnTo>
                      <a:lnTo>
                        <a:pt x="44" y="719"/>
                      </a:lnTo>
                      <a:lnTo>
                        <a:pt x="46" y="762"/>
                      </a:lnTo>
                      <a:lnTo>
                        <a:pt x="48" y="805"/>
                      </a:lnTo>
                      <a:lnTo>
                        <a:pt x="51" y="848"/>
                      </a:lnTo>
                      <a:lnTo>
                        <a:pt x="53" y="892"/>
                      </a:lnTo>
                      <a:lnTo>
                        <a:pt x="55" y="935"/>
                      </a:lnTo>
                      <a:lnTo>
                        <a:pt x="68" y="9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7" name="Freeform 65"/>
                <p:cNvSpPr>
                  <a:spLocks/>
                </p:cNvSpPr>
                <p:nvPr/>
              </p:nvSpPr>
              <p:spPr bwMode="auto">
                <a:xfrm>
                  <a:off x="2920" y="3691"/>
                  <a:ext cx="10" cy="69"/>
                </a:xfrm>
                <a:custGeom>
                  <a:avLst/>
                  <a:gdLst>
                    <a:gd name="T0" fmla="*/ 0 w 21"/>
                    <a:gd name="T1" fmla="*/ 2 h 139"/>
                    <a:gd name="T2" fmla="*/ 0 w 21"/>
                    <a:gd name="T3" fmla="*/ 2 h 139"/>
                    <a:gd name="T4" fmla="*/ 0 w 21"/>
                    <a:gd name="T5" fmla="*/ 1 h 139"/>
                    <a:gd name="T6" fmla="*/ 0 w 21"/>
                    <a:gd name="T7" fmla="*/ 1 h 139"/>
                    <a:gd name="T8" fmla="*/ 0 w 21"/>
                    <a:gd name="T9" fmla="*/ 1 h 139"/>
                    <a:gd name="T10" fmla="*/ 0 w 21"/>
                    <a:gd name="T11" fmla="*/ 1 h 139"/>
                    <a:gd name="T12" fmla="*/ 0 w 21"/>
                    <a:gd name="T13" fmla="*/ 1 h 139"/>
                    <a:gd name="T14" fmla="*/ 0 w 21"/>
                    <a:gd name="T15" fmla="*/ 1 h 139"/>
                    <a:gd name="T16" fmla="*/ 0 w 21"/>
                    <a:gd name="T17" fmla="*/ 1 h 139"/>
                    <a:gd name="T18" fmla="*/ 0 w 21"/>
                    <a:gd name="T19" fmla="*/ 1 h 139"/>
                    <a:gd name="T20" fmla="*/ 0 w 21"/>
                    <a:gd name="T21" fmla="*/ 0 h 139"/>
                    <a:gd name="T22" fmla="*/ 0 w 21"/>
                    <a:gd name="T23" fmla="*/ 0 h 139"/>
                    <a:gd name="T24" fmla="*/ 0 w 21"/>
                    <a:gd name="T25" fmla="*/ 0 h 139"/>
                    <a:gd name="T26" fmla="*/ 0 w 21"/>
                    <a:gd name="T27" fmla="*/ 0 h 139"/>
                    <a:gd name="T28" fmla="*/ 0 w 21"/>
                    <a:gd name="T29" fmla="*/ 0 h 139"/>
                    <a:gd name="T30" fmla="*/ 0 w 21"/>
                    <a:gd name="T31" fmla="*/ 0 h 139"/>
                    <a:gd name="T32" fmla="*/ 0 w 21"/>
                    <a:gd name="T33" fmla="*/ 0 h 139"/>
                    <a:gd name="T34" fmla="*/ 0 w 21"/>
                    <a:gd name="T35" fmla="*/ 0 h 139"/>
                    <a:gd name="T36" fmla="*/ 0 w 21"/>
                    <a:gd name="T37" fmla="*/ 0 h 139"/>
                    <a:gd name="T38" fmla="*/ 0 w 21"/>
                    <a:gd name="T39" fmla="*/ 0 h 139"/>
                    <a:gd name="T40" fmla="*/ 0 w 21"/>
                    <a:gd name="T41" fmla="*/ 0 h 139"/>
                    <a:gd name="T42" fmla="*/ 0 w 21"/>
                    <a:gd name="T43" fmla="*/ 0 h 139"/>
                    <a:gd name="T44" fmla="*/ 0 w 21"/>
                    <a:gd name="T45" fmla="*/ 0 h 139"/>
                    <a:gd name="T46" fmla="*/ 0 w 21"/>
                    <a:gd name="T47" fmla="*/ 0 h 139"/>
                    <a:gd name="T48" fmla="*/ 0 w 21"/>
                    <a:gd name="T49" fmla="*/ 0 h 139"/>
                    <a:gd name="T50" fmla="*/ 0 w 21"/>
                    <a:gd name="T51" fmla="*/ 0 h 139"/>
                    <a:gd name="T52" fmla="*/ 0 w 21"/>
                    <a:gd name="T53" fmla="*/ 1 h 139"/>
                    <a:gd name="T54" fmla="*/ 0 w 21"/>
                    <a:gd name="T55" fmla="*/ 1 h 139"/>
                    <a:gd name="T56" fmla="*/ 0 w 21"/>
                    <a:gd name="T57" fmla="*/ 1 h 139"/>
                    <a:gd name="T58" fmla="*/ 0 w 21"/>
                    <a:gd name="T59" fmla="*/ 1 h 139"/>
                    <a:gd name="T60" fmla="*/ 0 w 21"/>
                    <a:gd name="T61" fmla="*/ 1 h 139"/>
                    <a:gd name="T62" fmla="*/ 0 w 21"/>
                    <a:gd name="T63" fmla="*/ 1 h 139"/>
                    <a:gd name="T64" fmla="*/ 0 w 21"/>
                    <a:gd name="T65" fmla="*/ 1 h 139"/>
                    <a:gd name="T66" fmla="*/ 0 w 21"/>
                    <a:gd name="T67" fmla="*/ 1 h 139"/>
                    <a:gd name="T68" fmla="*/ 0 w 21"/>
                    <a:gd name="T69" fmla="*/ 2 h 139"/>
                    <a:gd name="T70" fmla="*/ 0 w 21"/>
                    <a:gd name="T71" fmla="*/ 2 h 139"/>
                    <a:gd name="T72" fmla="*/ 0 w 21"/>
                    <a:gd name="T73" fmla="*/ 2 h 139"/>
                    <a:gd name="T74" fmla="*/ 0 w 21"/>
                    <a:gd name="T75" fmla="*/ 2 h 139"/>
                    <a:gd name="T76" fmla="*/ 0 w 21"/>
                    <a:gd name="T77" fmla="*/ 2 h 139"/>
                    <a:gd name="T78" fmla="*/ 0 w 21"/>
                    <a:gd name="T79" fmla="*/ 2 h 139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1"/>
                    <a:gd name="T121" fmla="*/ 0 h 139"/>
                    <a:gd name="T122" fmla="*/ 21 w 21"/>
                    <a:gd name="T123" fmla="*/ 139 h 139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1" h="139">
                      <a:moveTo>
                        <a:pt x="9" y="128"/>
                      </a:moveTo>
                      <a:lnTo>
                        <a:pt x="13" y="133"/>
                      </a:lnTo>
                      <a:lnTo>
                        <a:pt x="13" y="127"/>
                      </a:lnTo>
                      <a:lnTo>
                        <a:pt x="13" y="119"/>
                      </a:lnTo>
                      <a:lnTo>
                        <a:pt x="13" y="112"/>
                      </a:lnTo>
                      <a:lnTo>
                        <a:pt x="14" y="104"/>
                      </a:lnTo>
                      <a:lnTo>
                        <a:pt x="14" y="95"/>
                      </a:lnTo>
                      <a:lnTo>
                        <a:pt x="15" y="86"/>
                      </a:lnTo>
                      <a:lnTo>
                        <a:pt x="16" y="76"/>
                      </a:lnTo>
                      <a:lnTo>
                        <a:pt x="17" y="67"/>
                      </a:lnTo>
                      <a:lnTo>
                        <a:pt x="18" y="57"/>
                      </a:lnTo>
                      <a:lnTo>
                        <a:pt x="18" y="48"/>
                      </a:lnTo>
                      <a:lnTo>
                        <a:pt x="20" y="38"/>
                      </a:lnTo>
                      <a:lnTo>
                        <a:pt x="21" y="30"/>
                      </a:lnTo>
                      <a:lnTo>
                        <a:pt x="21" y="21"/>
                      </a:lnTo>
                      <a:lnTo>
                        <a:pt x="21" y="14"/>
                      </a:lnTo>
                      <a:lnTo>
                        <a:pt x="21" y="7"/>
                      </a:lnTo>
                      <a:lnTo>
                        <a:pt x="21" y="0"/>
                      </a:lnTo>
                      <a:lnTo>
                        <a:pt x="8" y="1"/>
                      </a:lnTo>
                      <a:lnTo>
                        <a:pt x="8" y="7"/>
                      </a:lnTo>
                      <a:lnTo>
                        <a:pt x="8" y="14"/>
                      </a:lnTo>
                      <a:lnTo>
                        <a:pt x="8" y="21"/>
                      </a:lnTo>
                      <a:lnTo>
                        <a:pt x="7" y="29"/>
                      </a:lnTo>
                      <a:lnTo>
                        <a:pt x="7" y="37"/>
                      </a:lnTo>
                      <a:lnTo>
                        <a:pt x="6" y="46"/>
                      </a:lnTo>
                      <a:lnTo>
                        <a:pt x="5" y="56"/>
                      </a:lnTo>
                      <a:lnTo>
                        <a:pt x="5" y="65"/>
                      </a:lnTo>
                      <a:lnTo>
                        <a:pt x="2" y="74"/>
                      </a:lnTo>
                      <a:lnTo>
                        <a:pt x="2" y="84"/>
                      </a:lnTo>
                      <a:lnTo>
                        <a:pt x="1" y="94"/>
                      </a:lnTo>
                      <a:lnTo>
                        <a:pt x="0" y="103"/>
                      </a:lnTo>
                      <a:lnTo>
                        <a:pt x="0" y="111"/>
                      </a:lnTo>
                      <a:lnTo>
                        <a:pt x="0" y="119"/>
                      </a:lnTo>
                      <a:lnTo>
                        <a:pt x="0" y="127"/>
                      </a:lnTo>
                      <a:lnTo>
                        <a:pt x="0" y="134"/>
                      </a:lnTo>
                      <a:lnTo>
                        <a:pt x="2" y="139"/>
                      </a:lnTo>
                      <a:lnTo>
                        <a:pt x="0" y="134"/>
                      </a:lnTo>
                      <a:lnTo>
                        <a:pt x="0" y="136"/>
                      </a:lnTo>
                      <a:lnTo>
                        <a:pt x="2" y="139"/>
                      </a:lnTo>
                      <a:lnTo>
                        <a:pt x="9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" name="Freeform 66"/>
                <p:cNvSpPr>
                  <a:spLocks/>
                </p:cNvSpPr>
                <p:nvPr/>
              </p:nvSpPr>
              <p:spPr bwMode="auto">
                <a:xfrm>
                  <a:off x="2921" y="3718"/>
                  <a:ext cx="171" cy="65"/>
                </a:xfrm>
                <a:custGeom>
                  <a:avLst/>
                  <a:gdLst>
                    <a:gd name="T0" fmla="*/ 5 w 344"/>
                    <a:gd name="T1" fmla="*/ 0 h 131"/>
                    <a:gd name="T2" fmla="*/ 5 w 344"/>
                    <a:gd name="T3" fmla="*/ 0 h 131"/>
                    <a:gd name="T4" fmla="*/ 5 w 344"/>
                    <a:gd name="T5" fmla="*/ 0 h 131"/>
                    <a:gd name="T6" fmla="*/ 4 w 344"/>
                    <a:gd name="T7" fmla="*/ 0 h 131"/>
                    <a:gd name="T8" fmla="*/ 4 w 344"/>
                    <a:gd name="T9" fmla="*/ 0 h 131"/>
                    <a:gd name="T10" fmla="*/ 4 w 344"/>
                    <a:gd name="T11" fmla="*/ 0 h 131"/>
                    <a:gd name="T12" fmla="*/ 4 w 344"/>
                    <a:gd name="T13" fmla="*/ 0 h 131"/>
                    <a:gd name="T14" fmla="*/ 3 w 344"/>
                    <a:gd name="T15" fmla="*/ 1 h 131"/>
                    <a:gd name="T16" fmla="*/ 3 w 344"/>
                    <a:gd name="T17" fmla="*/ 1 h 131"/>
                    <a:gd name="T18" fmla="*/ 3 w 344"/>
                    <a:gd name="T19" fmla="*/ 1 h 131"/>
                    <a:gd name="T20" fmla="*/ 2 w 344"/>
                    <a:gd name="T21" fmla="*/ 1 h 131"/>
                    <a:gd name="T22" fmla="*/ 2 w 344"/>
                    <a:gd name="T23" fmla="*/ 1 h 131"/>
                    <a:gd name="T24" fmla="*/ 2 w 344"/>
                    <a:gd name="T25" fmla="*/ 1 h 131"/>
                    <a:gd name="T26" fmla="*/ 1 w 344"/>
                    <a:gd name="T27" fmla="*/ 1 h 131"/>
                    <a:gd name="T28" fmla="*/ 1 w 344"/>
                    <a:gd name="T29" fmla="*/ 1 h 131"/>
                    <a:gd name="T30" fmla="*/ 0 w 344"/>
                    <a:gd name="T31" fmla="*/ 1 h 131"/>
                    <a:gd name="T32" fmla="*/ 0 w 344"/>
                    <a:gd name="T33" fmla="*/ 1 h 131"/>
                    <a:gd name="T34" fmla="*/ 0 w 344"/>
                    <a:gd name="T35" fmla="*/ 1 h 131"/>
                    <a:gd name="T36" fmla="*/ 0 w 344"/>
                    <a:gd name="T37" fmla="*/ 1 h 131"/>
                    <a:gd name="T38" fmla="*/ 1 w 344"/>
                    <a:gd name="T39" fmla="*/ 1 h 131"/>
                    <a:gd name="T40" fmla="*/ 1 w 344"/>
                    <a:gd name="T41" fmla="*/ 2 h 131"/>
                    <a:gd name="T42" fmla="*/ 2 w 344"/>
                    <a:gd name="T43" fmla="*/ 2 h 131"/>
                    <a:gd name="T44" fmla="*/ 2 w 344"/>
                    <a:gd name="T45" fmla="*/ 1 h 131"/>
                    <a:gd name="T46" fmla="*/ 3 w 344"/>
                    <a:gd name="T47" fmla="*/ 1 h 131"/>
                    <a:gd name="T48" fmla="*/ 3 w 344"/>
                    <a:gd name="T49" fmla="*/ 1 h 131"/>
                    <a:gd name="T50" fmla="*/ 3 w 344"/>
                    <a:gd name="T51" fmla="*/ 1 h 131"/>
                    <a:gd name="T52" fmla="*/ 4 w 344"/>
                    <a:gd name="T53" fmla="*/ 1 h 131"/>
                    <a:gd name="T54" fmla="*/ 4 w 344"/>
                    <a:gd name="T55" fmla="*/ 0 h 131"/>
                    <a:gd name="T56" fmla="*/ 4 w 344"/>
                    <a:gd name="T57" fmla="*/ 0 h 131"/>
                    <a:gd name="T58" fmla="*/ 5 w 344"/>
                    <a:gd name="T59" fmla="*/ 0 h 131"/>
                    <a:gd name="T60" fmla="*/ 5 w 344"/>
                    <a:gd name="T61" fmla="*/ 0 h 131"/>
                    <a:gd name="T62" fmla="*/ 5 w 344"/>
                    <a:gd name="T63" fmla="*/ 0 h 131"/>
                    <a:gd name="T64" fmla="*/ 5 w 344"/>
                    <a:gd name="T65" fmla="*/ 0 h 131"/>
                    <a:gd name="T66" fmla="*/ 5 w 344"/>
                    <a:gd name="T67" fmla="*/ 0 h 131"/>
                    <a:gd name="T68" fmla="*/ 5 w 344"/>
                    <a:gd name="T69" fmla="*/ 0 h 131"/>
                    <a:gd name="T70" fmla="*/ 5 w 344"/>
                    <a:gd name="T71" fmla="*/ 0 h 131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344"/>
                    <a:gd name="T109" fmla="*/ 0 h 131"/>
                    <a:gd name="T110" fmla="*/ 344 w 344"/>
                    <a:gd name="T111" fmla="*/ 131 h 131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344" h="131">
                      <a:moveTo>
                        <a:pt x="331" y="5"/>
                      </a:moveTo>
                      <a:lnTo>
                        <a:pt x="332" y="0"/>
                      </a:lnTo>
                      <a:lnTo>
                        <a:pt x="331" y="3"/>
                      </a:lnTo>
                      <a:lnTo>
                        <a:pt x="329" y="5"/>
                      </a:lnTo>
                      <a:lnTo>
                        <a:pt x="325" y="9"/>
                      </a:lnTo>
                      <a:lnTo>
                        <a:pt x="322" y="13"/>
                      </a:lnTo>
                      <a:lnTo>
                        <a:pt x="318" y="19"/>
                      </a:lnTo>
                      <a:lnTo>
                        <a:pt x="313" y="25"/>
                      </a:lnTo>
                      <a:lnTo>
                        <a:pt x="307" y="30"/>
                      </a:lnTo>
                      <a:lnTo>
                        <a:pt x="300" y="37"/>
                      </a:lnTo>
                      <a:lnTo>
                        <a:pt x="292" y="44"/>
                      </a:lnTo>
                      <a:lnTo>
                        <a:pt x="285" y="51"/>
                      </a:lnTo>
                      <a:lnTo>
                        <a:pt x="276" y="59"/>
                      </a:lnTo>
                      <a:lnTo>
                        <a:pt x="267" y="66"/>
                      </a:lnTo>
                      <a:lnTo>
                        <a:pt x="256" y="73"/>
                      </a:lnTo>
                      <a:lnTo>
                        <a:pt x="247" y="80"/>
                      </a:lnTo>
                      <a:lnTo>
                        <a:pt x="235" y="87"/>
                      </a:lnTo>
                      <a:lnTo>
                        <a:pt x="224" y="94"/>
                      </a:lnTo>
                      <a:lnTo>
                        <a:pt x="212" y="98"/>
                      </a:lnTo>
                      <a:lnTo>
                        <a:pt x="200" y="103"/>
                      </a:lnTo>
                      <a:lnTo>
                        <a:pt x="187" y="109"/>
                      </a:lnTo>
                      <a:lnTo>
                        <a:pt x="174" y="112"/>
                      </a:lnTo>
                      <a:lnTo>
                        <a:pt x="161" y="114"/>
                      </a:lnTo>
                      <a:lnTo>
                        <a:pt x="147" y="117"/>
                      </a:lnTo>
                      <a:lnTo>
                        <a:pt x="133" y="117"/>
                      </a:lnTo>
                      <a:lnTo>
                        <a:pt x="118" y="117"/>
                      </a:lnTo>
                      <a:lnTo>
                        <a:pt x="103" y="116"/>
                      </a:lnTo>
                      <a:lnTo>
                        <a:pt x="88" y="112"/>
                      </a:lnTo>
                      <a:lnTo>
                        <a:pt x="72" y="108"/>
                      </a:lnTo>
                      <a:lnTo>
                        <a:pt x="57" y="102"/>
                      </a:lnTo>
                      <a:lnTo>
                        <a:pt x="41" y="94"/>
                      </a:lnTo>
                      <a:lnTo>
                        <a:pt x="25" y="85"/>
                      </a:lnTo>
                      <a:lnTo>
                        <a:pt x="7" y="74"/>
                      </a:lnTo>
                      <a:lnTo>
                        <a:pt x="0" y="85"/>
                      </a:lnTo>
                      <a:lnTo>
                        <a:pt x="18" y="96"/>
                      </a:lnTo>
                      <a:lnTo>
                        <a:pt x="35" y="105"/>
                      </a:lnTo>
                      <a:lnTo>
                        <a:pt x="51" y="114"/>
                      </a:lnTo>
                      <a:lnTo>
                        <a:pt x="68" y="120"/>
                      </a:lnTo>
                      <a:lnTo>
                        <a:pt x="86" y="125"/>
                      </a:lnTo>
                      <a:lnTo>
                        <a:pt x="102" y="128"/>
                      </a:lnTo>
                      <a:lnTo>
                        <a:pt x="117" y="129"/>
                      </a:lnTo>
                      <a:lnTo>
                        <a:pt x="133" y="131"/>
                      </a:lnTo>
                      <a:lnTo>
                        <a:pt x="148" y="129"/>
                      </a:lnTo>
                      <a:lnTo>
                        <a:pt x="163" y="127"/>
                      </a:lnTo>
                      <a:lnTo>
                        <a:pt x="177" y="125"/>
                      </a:lnTo>
                      <a:lnTo>
                        <a:pt x="192" y="120"/>
                      </a:lnTo>
                      <a:lnTo>
                        <a:pt x="204" y="116"/>
                      </a:lnTo>
                      <a:lnTo>
                        <a:pt x="218" y="110"/>
                      </a:lnTo>
                      <a:lnTo>
                        <a:pt x="231" y="104"/>
                      </a:lnTo>
                      <a:lnTo>
                        <a:pt x="242" y="97"/>
                      </a:lnTo>
                      <a:lnTo>
                        <a:pt x="254" y="91"/>
                      </a:lnTo>
                      <a:lnTo>
                        <a:pt x="264" y="83"/>
                      </a:lnTo>
                      <a:lnTo>
                        <a:pt x="275" y="76"/>
                      </a:lnTo>
                      <a:lnTo>
                        <a:pt x="284" y="68"/>
                      </a:lnTo>
                      <a:lnTo>
                        <a:pt x="293" y="60"/>
                      </a:lnTo>
                      <a:lnTo>
                        <a:pt x="301" y="53"/>
                      </a:lnTo>
                      <a:lnTo>
                        <a:pt x="309" y="47"/>
                      </a:lnTo>
                      <a:lnTo>
                        <a:pt x="316" y="40"/>
                      </a:lnTo>
                      <a:lnTo>
                        <a:pt x="322" y="33"/>
                      </a:lnTo>
                      <a:lnTo>
                        <a:pt x="328" y="27"/>
                      </a:lnTo>
                      <a:lnTo>
                        <a:pt x="332" y="22"/>
                      </a:lnTo>
                      <a:lnTo>
                        <a:pt x="336" y="18"/>
                      </a:lnTo>
                      <a:lnTo>
                        <a:pt x="339" y="13"/>
                      </a:lnTo>
                      <a:lnTo>
                        <a:pt x="341" y="11"/>
                      </a:lnTo>
                      <a:lnTo>
                        <a:pt x="343" y="9"/>
                      </a:lnTo>
                      <a:lnTo>
                        <a:pt x="344" y="4"/>
                      </a:lnTo>
                      <a:lnTo>
                        <a:pt x="343" y="9"/>
                      </a:lnTo>
                      <a:lnTo>
                        <a:pt x="344" y="6"/>
                      </a:lnTo>
                      <a:lnTo>
                        <a:pt x="344" y="4"/>
                      </a:lnTo>
                      <a:lnTo>
                        <a:pt x="331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" name="Freeform 67"/>
                <p:cNvSpPr>
                  <a:spLocks/>
                </p:cNvSpPr>
                <p:nvPr/>
              </p:nvSpPr>
              <p:spPr bwMode="auto">
                <a:xfrm>
                  <a:off x="3083" y="3673"/>
                  <a:ext cx="9" cy="47"/>
                </a:xfrm>
                <a:custGeom>
                  <a:avLst/>
                  <a:gdLst>
                    <a:gd name="T0" fmla="*/ 0 w 20"/>
                    <a:gd name="T1" fmla="*/ 0 h 93"/>
                    <a:gd name="T2" fmla="*/ 0 w 20"/>
                    <a:gd name="T3" fmla="*/ 1 h 93"/>
                    <a:gd name="T4" fmla="*/ 0 w 20"/>
                    <a:gd name="T5" fmla="*/ 2 h 93"/>
                    <a:gd name="T6" fmla="*/ 0 w 20"/>
                    <a:gd name="T7" fmla="*/ 2 h 93"/>
                    <a:gd name="T8" fmla="*/ 0 w 20"/>
                    <a:gd name="T9" fmla="*/ 0 h 93"/>
                    <a:gd name="T10" fmla="*/ 0 w 20"/>
                    <a:gd name="T11" fmla="*/ 0 h 93"/>
                    <a:gd name="T12" fmla="*/ 0 w 20"/>
                    <a:gd name="T13" fmla="*/ 0 h 93"/>
                    <a:gd name="T14" fmla="*/ 0 w 20"/>
                    <a:gd name="T15" fmla="*/ 1 h 93"/>
                    <a:gd name="T16" fmla="*/ 0 w 20"/>
                    <a:gd name="T17" fmla="*/ 1 h 93"/>
                    <a:gd name="T18" fmla="*/ 0 w 20"/>
                    <a:gd name="T19" fmla="*/ 0 h 9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93"/>
                    <a:gd name="T32" fmla="*/ 20 w 20"/>
                    <a:gd name="T33" fmla="*/ 93 h 9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93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7" y="93"/>
                      </a:lnTo>
                      <a:lnTo>
                        <a:pt x="20" y="92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0" name="Freeform 68"/>
                <p:cNvSpPr>
                  <a:spLocks/>
                </p:cNvSpPr>
                <p:nvPr/>
              </p:nvSpPr>
              <p:spPr bwMode="auto">
                <a:xfrm>
                  <a:off x="3071" y="3265"/>
                  <a:ext cx="18" cy="408"/>
                </a:xfrm>
                <a:custGeom>
                  <a:avLst/>
                  <a:gdLst>
                    <a:gd name="T0" fmla="*/ 0 w 36"/>
                    <a:gd name="T1" fmla="*/ 0 h 817"/>
                    <a:gd name="T2" fmla="*/ 0 w 36"/>
                    <a:gd name="T3" fmla="*/ 0 h 817"/>
                    <a:gd name="T4" fmla="*/ 1 w 36"/>
                    <a:gd name="T5" fmla="*/ 12 h 817"/>
                    <a:gd name="T6" fmla="*/ 1 w 36"/>
                    <a:gd name="T7" fmla="*/ 12 h 817"/>
                    <a:gd name="T8" fmla="*/ 1 w 36"/>
                    <a:gd name="T9" fmla="*/ 0 h 817"/>
                    <a:gd name="T10" fmla="*/ 1 w 36"/>
                    <a:gd name="T11" fmla="*/ 0 h 817"/>
                    <a:gd name="T12" fmla="*/ 0 w 36"/>
                    <a:gd name="T13" fmla="*/ 0 h 817"/>
                    <a:gd name="T14" fmla="*/ 0 w 36"/>
                    <a:gd name="T15" fmla="*/ 0 h 817"/>
                    <a:gd name="T16" fmla="*/ 0 w 36"/>
                    <a:gd name="T17" fmla="*/ 0 h 817"/>
                    <a:gd name="T18" fmla="*/ 0 w 36"/>
                    <a:gd name="T19" fmla="*/ 0 h 8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6"/>
                    <a:gd name="T31" fmla="*/ 0 h 817"/>
                    <a:gd name="T32" fmla="*/ 36 w 36"/>
                    <a:gd name="T33" fmla="*/ 817 h 8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6" h="817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23" y="817"/>
                      </a:lnTo>
                      <a:lnTo>
                        <a:pt x="36" y="817"/>
                      </a:lnTo>
                      <a:lnTo>
                        <a:pt x="13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1" name="Freeform 69"/>
                <p:cNvSpPr>
                  <a:spLocks/>
                </p:cNvSpPr>
                <p:nvPr/>
              </p:nvSpPr>
              <p:spPr bwMode="auto">
                <a:xfrm>
                  <a:off x="3071" y="2942"/>
                  <a:ext cx="23" cy="324"/>
                </a:xfrm>
                <a:custGeom>
                  <a:avLst/>
                  <a:gdLst>
                    <a:gd name="T0" fmla="*/ 1 w 45"/>
                    <a:gd name="T1" fmla="*/ 0 h 646"/>
                    <a:gd name="T2" fmla="*/ 1 w 45"/>
                    <a:gd name="T3" fmla="*/ 0 h 646"/>
                    <a:gd name="T4" fmla="*/ 0 w 45"/>
                    <a:gd name="T5" fmla="*/ 11 h 646"/>
                    <a:gd name="T6" fmla="*/ 1 w 45"/>
                    <a:gd name="T7" fmla="*/ 11 h 646"/>
                    <a:gd name="T8" fmla="*/ 1 w 45"/>
                    <a:gd name="T9" fmla="*/ 1 h 646"/>
                    <a:gd name="T10" fmla="*/ 1 w 45"/>
                    <a:gd name="T11" fmla="*/ 0 h 64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5"/>
                    <a:gd name="T19" fmla="*/ 0 h 646"/>
                    <a:gd name="T20" fmla="*/ 45 w 45"/>
                    <a:gd name="T21" fmla="*/ 646 h 64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5" h="646">
                      <a:moveTo>
                        <a:pt x="38" y="0"/>
                      </a:moveTo>
                      <a:lnTo>
                        <a:pt x="32" y="0"/>
                      </a:lnTo>
                      <a:lnTo>
                        <a:pt x="0" y="645"/>
                      </a:lnTo>
                      <a:lnTo>
                        <a:pt x="13" y="646"/>
                      </a:lnTo>
                      <a:lnTo>
                        <a:pt x="45" y="1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2" name="Freeform 70"/>
                <p:cNvSpPr>
                  <a:spLocks/>
                </p:cNvSpPr>
                <p:nvPr/>
              </p:nvSpPr>
              <p:spPr bwMode="auto">
                <a:xfrm>
                  <a:off x="2498" y="2186"/>
                  <a:ext cx="182" cy="199"/>
                </a:xfrm>
                <a:custGeom>
                  <a:avLst/>
                  <a:gdLst>
                    <a:gd name="T0" fmla="*/ 3 w 364"/>
                    <a:gd name="T1" fmla="*/ 5 h 399"/>
                    <a:gd name="T2" fmla="*/ 3 w 364"/>
                    <a:gd name="T3" fmla="*/ 5 h 399"/>
                    <a:gd name="T4" fmla="*/ 3 w 364"/>
                    <a:gd name="T5" fmla="*/ 6 h 399"/>
                    <a:gd name="T6" fmla="*/ 3 w 364"/>
                    <a:gd name="T7" fmla="*/ 6 h 399"/>
                    <a:gd name="T8" fmla="*/ 3 w 364"/>
                    <a:gd name="T9" fmla="*/ 5 h 399"/>
                    <a:gd name="T10" fmla="*/ 5 w 364"/>
                    <a:gd name="T11" fmla="*/ 5 h 399"/>
                    <a:gd name="T12" fmla="*/ 6 w 364"/>
                    <a:gd name="T13" fmla="*/ 5 h 399"/>
                    <a:gd name="T14" fmla="*/ 6 w 364"/>
                    <a:gd name="T15" fmla="*/ 4 h 399"/>
                    <a:gd name="T16" fmla="*/ 6 w 364"/>
                    <a:gd name="T17" fmla="*/ 4 h 399"/>
                    <a:gd name="T18" fmla="*/ 6 w 364"/>
                    <a:gd name="T19" fmla="*/ 4 h 399"/>
                    <a:gd name="T20" fmla="*/ 6 w 364"/>
                    <a:gd name="T21" fmla="*/ 4 h 399"/>
                    <a:gd name="T22" fmla="*/ 6 w 364"/>
                    <a:gd name="T23" fmla="*/ 3 h 399"/>
                    <a:gd name="T24" fmla="*/ 5 w 364"/>
                    <a:gd name="T25" fmla="*/ 3 h 399"/>
                    <a:gd name="T26" fmla="*/ 5 w 364"/>
                    <a:gd name="T27" fmla="*/ 2 h 399"/>
                    <a:gd name="T28" fmla="*/ 5 w 364"/>
                    <a:gd name="T29" fmla="*/ 2 h 399"/>
                    <a:gd name="T30" fmla="*/ 5 w 364"/>
                    <a:gd name="T31" fmla="*/ 1 h 399"/>
                    <a:gd name="T32" fmla="*/ 5 w 364"/>
                    <a:gd name="T33" fmla="*/ 1 h 399"/>
                    <a:gd name="T34" fmla="*/ 6 w 364"/>
                    <a:gd name="T35" fmla="*/ 0 h 399"/>
                    <a:gd name="T36" fmla="*/ 6 w 364"/>
                    <a:gd name="T37" fmla="*/ 0 h 399"/>
                    <a:gd name="T38" fmla="*/ 6 w 364"/>
                    <a:gd name="T39" fmla="*/ 0 h 399"/>
                    <a:gd name="T40" fmla="*/ 6 w 364"/>
                    <a:gd name="T41" fmla="*/ 0 h 399"/>
                    <a:gd name="T42" fmla="*/ 6 w 364"/>
                    <a:gd name="T43" fmla="*/ 0 h 399"/>
                    <a:gd name="T44" fmla="*/ 5 w 364"/>
                    <a:gd name="T45" fmla="*/ 0 h 399"/>
                    <a:gd name="T46" fmla="*/ 5 w 364"/>
                    <a:gd name="T47" fmla="*/ 0 h 399"/>
                    <a:gd name="T48" fmla="*/ 3 w 364"/>
                    <a:gd name="T49" fmla="*/ 1 h 399"/>
                    <a:gd name="T50" fmla="*/ 3 w 364"/>
                    <a:gd name="T51" fmla="*/ 1 h 399"/>
                    <a:gd name="T52" fmla="*/ 3 w 364"/>
                    <a:gd name="T53" fmla="*/ 1 h 399"/>
                    <a:gd name="T54" fmla="*/ 3 w 364"/>
                    <a:gd name="T55" fmla="*/ 1 h 399"/>
                    <a:gd name="T56" fmla="*/ 3 w 364"/>
                    <a:gd name="T57" fmla="*/ 0 h 399"/>
                    <a:gd name="T58" fmla="*/ 2 w 364"/>
                    <a:gd name="T59" fmla="*/ 0 h 399"/>
                    <a:gd name="T60" fmla="*/ 1 w 364"/>
                    <a:gd name="T61" fmla="*/ 0 h 399"/>
                    <a:gd name="T62" fmla="*/ 1 w 364"/>
                    <a:gd name="T63" fmla="*/ 0 h 399"/>
                    <a:gd name="T64" fmla="*/ 1 w 364"/>
                    <a:gd name="T65" fmla="*/ 0 h 399"/>
                    <a:gd name="T66" fmla="*/ 1 w 364"/>
                    <a:gd name="T67" fmla="*/ 0 h 399"/>
                    <a:gd name="T68" fmla="*/ 1 w 364"/>
                    <a:gd name="T69" fmla="*/ 1 h 399"/>
                    <a:gd name="T70" fmla="*/ 1 w 364"/>
                    <a:gd name="T71" fmla="*/ 1 h 399"/>
                    <a:gd name="T72" fmla="*/ 1 w 364"/>
                    <a:gd name="T73" fmla="*/ 2 h 399"/>
                    <a:gd name="T74" fmla="*/ 1 w 364"/>
                    <a:gd name="T75" fmla="*/ 2 h 399"/>
                    <a:gd name="T76" fmla="*/ 1 w 364"/>
                    <a:gd name="T77" fmla="*/ 2 h 399"/>
                    <a:gd name="T78" fmla="*/ 1 w 364"/>
                    <a:gd name="T79" fmla="*/ 2 h 399"/>
                    <a:gd name="T80" fmla="*/ 1 w 364"/>
                    <a:gd name="T81" fmla="*/ 3 h 399"/>
                    <a:gd name="T82" fmla="*/ 1 w 364"/>
                    <a:gd name="T83" fmla="*/ 3 h 399"/>
                    <a:gd name="T84" fmla="*/ 1 w 364"/>
                    <a:gd name="T85" fmla="*/ 3 h 399"/>
                    <a:gd name="T86" fmla="*/ 1 w 364"/>
                    <a:gd name="T87" fmla="*/ 4 h 39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64"/>
                    <a:gd name="T133" fmla="*/ 0 h 399"/>
                    <a:gd name="T134" fmla="*/ 364 w 364"/>
                    <a:gd name="T135" fmla="*/ 399 h 39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64" h="399">
                      <a:moveTo>
                        <a:pt x="31" y="271"/>
                      </a:moveTo>
                      <a:lnTo>
                        <a:pt x="79" y="311"/>
                      </a:lnTo>
                      <a:lnTo>
                        <a:pt x="197" y="362"/>
                      </a:lnTo>
                      <a:lnTo>
                        <a:pt x="197" y="364"/>
                      </a:lnTo>
                      <a:lnTo>
                        <a:pt x="199" y="370"/>
                      </a:lnTo>
                      <a:lnTo>
                        <a:pt x="203" y="377"/>
                      </a:lnTo>
                      <a:lnTo>
                        <a:pt x="206" y="385"/>
                      </a:lnTo>
                      <a:lnTo>
                        <a:pt x="211" y="392"/>
                      </a:lnTo>
                      <a:lnTo>
                        <a:pt x="215" y="398"/>
                      </a:lnTo>
                      <a:lnTo>
                        <a:pt x="221" y="399"/>
                      </a:lnTo>
                      <a:lnTo>
                        <a:pt x="227" y="397"/>
                      </a:lnTo>
                      <a:lnTo>
                        <a:pt x="231" y="394"/>
                      </a:lnTo>
                      <a:lnTo>
                        <a:pt x="237" y="388"/>
                      </a:lnTo>
                      <a:lnTo>
                        <a:pt x="245" y="383"/>
                      </a:lnTo>
                      <a:lnTo>
                        <a:pt x="254" y="375"/>
                      </a:lnTo>
                      <a:lnTo>
                        <a:pt x="265" y="367"/>
                      </a:lnTo>
                      <a:lnTo>
                        <a:pt x="276" y="357"/>
                      </a:lnTo>
                      <a:lnTo>
                        <a:pt x="289" y="349"/>
                      </a:lnTo>
                      <a:lnTo>
                        <a:pt x="301" y="340"/>
                      </a:lnTo>
                      <a:lnTo>
                        <a:pt x="313" y="331"/>
                      </a:lnTo>
                      <a:lnTo>
                        <a:pt x="324" y="323"/>
                      </a:lnTo>
                      <a:lnTo>
                        <a:pt x="335" y="314"/>
                      </a:lnTo>
                      <a:lnTo>
                        <a:pt x="344" y="307"/>
                      </a:lnTo>
                      <a:lnTo>
                        <a:pt x="352" y="301"/>
                      </a:lnTo>
                      <a:lnTo>
                        <a:pt x="358" y="296"/>
                      </a:lnTo>
                      <a:lnTo>
                        <a:pt x="363" y="294"/>
                      </a:lnTo>
                      <a:lnTo>
                        <a:pt x="364" y="293"/>
                      </a:lnTo>
                      <a:lnTo>
                        <a:pt x="362" y="293"/>
                      </a:lnTo>
                      <a:lnTo>
                        <a:pt x="357" y="291"/>
                      </a:lnTo>
                      <a:lnTo>
                        <a:pt x="349" y="287"/>
                      </a:lnTo>
                      <a:lnTo>
                        <a:pt x="342" y="282"/>
                      </a:lnTo>
                      <a:lnTo>
                        <a:pt x="334" y="276"/>
                      </a:lnTo>
                      <a:lnTo>
                        <a:pt x="328" y="268"/>
                      </a:lnTo>
                      <a:lnTo>
                        <a:pt x="325" y="257"/>
                      </a:lnTo>
                      <a:lnTo>
                        <a:pt x="326" y="244"/>
                      </a:lnTo>
                      <a:lnTo>
                        <a:pt x="327" y="238"/>
                      </a:lnTo>
                      <a:lnTo>
                        <a:pt x="326" y="228"/>
                      </a:lnTo>
                      <a:lnTo>
                        <a:pt x="324" y="219"/>
                      </a:lnTo>
                      <a:lnTo>
                        <a:pt x="320" y="209"/>
                      </a:lnTo>
                      <a:lnTo>
                        <a:pt x="317" y="197"/>
                      </a:lnTo>
                      <a:lnTo>
                        <a:pt x="312" y="186"/>
                      </a:lnTo>
                      <a:lnTo>
                        <a:pt x="307" y="173"/>
                      </a:lnTo>
                      <a:lnTo>
                        <a:pt x="303" y="160"/>
                      </a:lnTo>
                      <a:lnTo>
                        <a:pt x="299" y="148"/>
                      </a:lnTo>
                      <a:lnTo>
                        <a:pt x="296" y="136"/>
                      </a:lnTo>
                      <a:lnTo>
                        <a:pt x="295" y="124"/>
                      </a:lnTo>
                      <a:lnTo>
                        <a:pt x="294" y="112"/>
                      </a:lnTo>
                      <a:lnTo>
                        <a:pt x="296" y="102"/>
                      </a:lnTo>
                      <a:lnTo>
                        <a:pt x="299" y="91"/>
                      </a:lnTo>
                      <a:lnTo>
                        <a:pt x="305" y="82"/>
                      </a:lnTo>
                      <a:lnTo>
                        <a:pt x="314" y="74"/>
                      </a:lnTo>
                      <a:lnTo>
                        <a:pt x="322" y="60"/>
                      </a:lnTo>
                      <a:lnTo>
                        <a:pt x="328" y="51"/>
                      </a:lnTo>
                      <a:lnTo>
                        <a:pt x="332" y="44"/>
                      </a:lnTo>
                      <a:lnTo>
                        <a:pt x="335" y="39"/>
                      </a:lnTo>
                      <a:lnTo>
                        <a:pt x="336" y="36"/>
                      </a:lnTo>
                      <a:lnTo>
                        <a:pt x="337" y="35"/>
                      </a:lnTo>
                      <a:lnTo>
                        <a:pt x="337" y="34"/>
                      </a:lnTo>
                      <a:lnTo>
                        <a:pt x="337" y="32"/>
                      </a:lnTo>
                      <a:lnTo>
                        <a:pt x="339" y="29"/>
                      </a:lnTo>
                      <a:lnTo>
                        <a:pt x="339" y="24"/>
                      </a:lnTo>
                      <a:lnTo>
                        <a:pt x="337" y="19"/>
                      </a:lnTo>
                      <a:lnTo>
                        <a:pt x="335" y="13"/>
                      </a:lnTo>
                      <a:lnTo>
                        <a:pt x="330" y="7"/>
                      </a:lnTo>
                      <a:lnTo>
                        <a:pt x="322" y="3"/>
                      </a:lnTo>
                      <a:lnTo>
                        <a:pt x="311" y="0"/>
                      </a:lnTo>
                      <a:lnTo>
                        <a:pt x="294" y="0"/>
                      </a:lnTo>
                      <a:lnTo>
                        <a:pt x="280" y="3"/>
                      </a:lnTo>
                      <a:lnTo>
                        <a:pt x="269" y="9"/>
                      </a:lnTo>
                      <a:lnTo>
                        <a:pt x="261" y="18"/>
                      </a:lnTo>
                      <a:lnTo>
                        <a:pt x="257" y="28"/>
                      </a:lnTo>
                      <a:lnTo>
                        <a:pt x="253" y="39"/>
                      </a:lnTo>
                      <a:lnTo>
                        <a:pt x="251" y="52"/>
                      </a:lnTo>
                      <a:lnTo>
                        <a:pt x="250" y="65"/>
                      </a:lnTo>
                      <a:lnTo>
                        <a:pt x="250" y="77"/>
                      </a:lnTo>
                      <a:lnTo>
                        <a:pt x="250" y="89"/>
                      </a:lnTo>
                      <a:lnTo>
                        <a:pt x="250" y="99"/>
                      </a:lnTo>
                      <a:lnTo>
                        <a:pt x="247" y="109"/>
                      </a:lnTo>
                      <a:lnTo>
                        <a:pt x="245" y="114"/>
                      </a:lnTo>
                      <a:lnTo>
                        <a:pt x="242" y="118"/>
                      </a:lnTo>
                      <a:lnTo>
                        <a:pt x="236" y="118"/>
                      </a:lnTo>
                      <a:lnTo>
                        <a:pt x="228" y="113"/>
                      </a:lnTo>
                      <a:lnTo>
                        <a:pt x="208" y="94"/>
                      </a:lnTo>
                      <a:lnTo>
                        <a:pt x="191" y="74"/>
                      </a:lnTo>
                      <a:lnTo>
                        <a:pt x="176" y="58"/>
                      </a:lnTo>
                      <a:lnTo>
                        <a:pt x="161" y="44"/>
                      </a:lnTo>
                      <a:lnTo>
                        <a:pt x="148" y="31"/>
                      </a:lnTo>
                      <a:lnTo>
                        <a:pt x="138" y="21"/>
                      </a:lnTo>
                      <a:lnTo>
                        <a:pt x="128" y="14"/>
                      </a:lnTo>
                      <a:lnTo>
                        <a:pt x="121" y="8"/>
                      </a:lnTo>
                      <a:lnTo>
                        <a:pt x="114" y="6"/>
                      </a:lnTo>
                      <a:lnTo>
                        <a:pt x="108" y="6"/>
                      </a:lnTo>
                      <a:lnTo>
                        <a:pt x="105" y="8"/>
                      </a:lnTo>
                      <a:lnTo>
                        <a:pt x="102" y="13"/>
                      </a:lnTo>
                      <a:lnTo>
                        <a:pt x="102" y="21"/>
                      </a:lnTo>
                      <a:lnTo>
                        <a:pt x="102" y="30"/>
                      </a:lnTo>
                      <a:lnTo>
                        <a:pt x="103" y="44"/>
                      </a:lnTo>
                      <a:lnTo>
                        <a:pt x="107" y="59"/>
                      </a:lnTo>
                      <a:lnTo>
                        <a:pt x="97" y="56"/>
                      </a:lnTo>
                      <a:lnTo>
                        <a:pt x="88" y="57"/>
                      </a:lnTo>
                      <a:lnTo>
                        <a:pt x="83" y="59"/>
                      </a:lnTo>
                      <a:lnTo>
                        <a:pt x="78" y="64"/>
                      </a:lnTo>
                      <a:lnTo>
                        <a:pt x="76" y="69"/>
                      </a:lnTo>
                      <a:lnTo>
                        <a:pt x="75" y="74"/>
                      </a:lnTo>
                      <a:lnTo>
                        <a:pt x="75" y="77"/>
                      </a:lnTo>
                      <a:lnTo>
                        <a:pt x="75" y="79"/>
                      </a:lnTo>
                      <a:lnTo>
                        <a:pt x="70" y="95"/>
                      </a:lnTo>
                      <a:lnTo>
                        <a:pt x="50" y="102"/>
                      </a:lnTo>
                      <a:lnTo>
                        <a:pt x="31" y="145"/>
                      </a:lnTo>
                      <a:lnTo>
                        <a:pt x="30" y="147"/>
                      </a:lnTo>
                      <a:lnTo>
                        <a:pt x="29" y="147"/>
                      </a:lnTo>
                      <a:lnTo>
                        <a:pt x="25" y="149"/>
                      </a:lnTo>
                      <a:lnTo>
                        <a:pt x="22" y="151"/>
                      </a:lnTo>
                      <a:lnTo>
                        <a:pt x="18" y="155"/>
                      </a:lnTo>
                      <a:lnTo>
                        <a:pt x="14" y="159"/>
                      </a:lnTo>
                      <a:lnTo>
                        <a:pt x="9" y="164"/>
                      </a:lnTo>
                      <a:lnTo>
                        <a:pt x="4" y="172"/>
                      </a:lnTo>
                      <a:lnTo>
                        <a:pt x="2" y="179"/>
                      </a:lnTo>
                      <a:lnTo>
                        <a:pt x="1" y="186"/>
                      </a:lnTo>
                      <a:lnTo>
                        <a:pt x="0" y="194"/>
                      </a:lnTo>
                      <a:lnTo>
                        <a:pt x="1" y="202"/>
                      </a:lnTo>
                      <a:lnTo>
                        <a:pt x="2" y="210"/>
                      </a:lnTo>
                      <a:lnTo>
                        <a:pt x="4" y="218"/>
                      </a:lnTo>
                      <a:lnTo>
                        <a:pt x="8" y="226"/>
                      </a:lnTo>
                      <a:lnTo>
                        <a:pt x="11" y="234"/>
                      </a:lnTo>
                      <a:lnTo>
                        <a:pt x="15" y="242"/>
                      </a:lnTo>
                      <a:lnTo>
                        <a:pt x="17" y="249"/>
                      </a:lnTo>
                      <a:lnTo>
                        <a:pt x="22" y="255"/>
                      </a:lnTo>
                      <a:lnTo>
                        <a:pt x="24" y="261"/>
                      </a:lnTo>
                      <a:lnTo>
                        <a:pt x="26" y="265"/>
                      </a:lnTo>
                      <a:lnTo>
                        <a:pt x="29" y="268"/>
                      </a:lnTo>
                      <a:lnTo>
                        <a:pt x="31" y="270"/>
                      </a:lnTo>
                      <a:lnTo>
                        <a:pt x="31" y="271"/>
                      </a:lnTo>
                      <a:close/>
                    </a:path>
                  </a:pathLst>
                </a:custGeom>
                <a:solidFill>
                  <a:srgbClr val="FFBF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3" name="Freeform 71"/>
                <p:cNvSpPr>
                  <a:spLocks/>
                </p:cNvSpPr>
                <p:nvPr/>
              </p:nvSpPr>
              <p:spPr bwMode="auto">
                <a:xfrm>
                  <a:off x="2512" y="2319"/>
                  <a:ext cx="28" cy="26"/>
                </a:xfrm>
                <a:custGeom>
                  <a:avLst/>
                  <a:gdLst>
                    <a:gd name="T0" fmla="*/ 0 w 57"/>
                    <a:gd name="T1" fmla="*/ 1 h 52"/>
                    <a:gd name="T2" fmla="*/ 0 w 57"/>
                    <a:gd name="T3" fmla="*/ 1 h 52"/>
                    <a:gd name="T4" fmla="*/ 0 w 57"/>
                    <a:gd name="T5" fmla="*/ 0 h 52"/>
                    <a:gd name="T6" fmla="*/ 0 w 57"/>
                    <a:gd name="T7" fmla="*/ 1 h 52"/>
                    <a:gd name="T8" fmla="*/ 0 w 57"/>
                    <a:gd name="T9" fmla="*/ 1 h 52"/>
                    <a:gd name="T10" fmla="*/ 0 w 57"/>
                    <a:gd name="T11" fmla="*/ 1 h 52"/>
                    <a:gd name="T12" fmla="*/ 0 w 57"/>
                    <a:gd name="T13" fmla="*/ 1 h 52"/>
                    <a:gd name="T14" fmla="*/ 0 w 57"/>
                    <a:gd name="T15" fmla="*/ 1 h 52"/>
                    <a:gd name="T16" fmla="*/ 0 w 57"/>
                    <a:gd name="T17" fmla="*/ 1 h 52"/>
                    <a:gd name="T18" fmla="*/ 0 w 57"/>
                    <a:gd name="T19" fmla="*/ 1 h 5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7"/>
                    <a:gd name="T31" fmla="*/ 0 h 52"/>
                    <a:gd name="T32" fmla="*/ 57 w 57"/>
                    <a:gd name="T33" fmla="*/ 52 h 5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7" h="52">
                      <a:moveTo>
                        <a:pt x="56" y="41"/>
                      </a:moveTo>
                      <a:lnTo>
                        <a:pt x="57" y="42"/>
                      </a:lnTo>
                      <a:lnTo>
                        <a:pt x="9" y="0"/>
                      </a:lnTo>
                      <a:lnTo>
                        <a:pt x="0" y="11"/>
                      </a:lnTo>
                      <a:lnTo>
                        <a:pt x="49" y="51"/>
                      </a:lnTo>
                      <a:lnTo>
                        <a:pt x="50" y="52"/>
                      </a:lnTo>
                      <a:lnTo>
                        <a:pt x="49" y="51"/>
                      </a:lnTo>
                      <a:lnTo>
                        <a:pt x="50" y="52"/>
                      </a:lnTo>
                      <a:lnTo>
                        <a:pt x="56" y="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4" name="Freeform 72"/>
                <p:cNvSpPr>
                  <a:spLocks/>
                </p:cNvSpPr>
                <p:nvPr/>
              </p:nvSpPr>
              <p:spPr bwMode="auto">
                <a:xfrm>
                  <a:off x="2536" y="2339"/>
                  <a:ext cx="64" cy="31"/>
                </a:xfrm>
                <a:custGeom>
                  <a:avLst/>
                  <a:gdLst>
                    <a:gd name="T0" fmla="*/ 2 w 127"/>
                    <a:gd name="T1" fmla="*/ 0 h 63"/>
                    <a:gd name="T2" fmla="*/ 2 w 127"/>
                    <a:gd name="T3" fmla="*/ 0 h 63"/>
                    <a:gd name="T4" fmla="*/ 1 w 127"/>
                    <a:gd name="T5" fmla="*/ 0 h 63"/>
                    <a:gd name="T6" fmla="*/ 0 w 127"/>
                    <a:gd name="T7" fmla="*/ 0 h 63"/>
                    <a:gd name="T8" fmla="*/ 2 w 127"/>
                    <a:gd name="T9" fmla="*/ 0 h 63"/>
                    <a:gd name="T10" fmla="*/ 2 w 127"/>
                    <a:gd name="T11" fmla="*/ 0 h 63"/>
                    <a:gd name="T12" fmla="*/ 2 w 127"/>
                    <a:gd name="T13" fmla="*/ 0 h 63"/>
                    <a:gd name="T14" fmla="*/ 2 w 127"/>
                    <a:gd name="T15" fmla="*/ 0 h 63"/>
                    <a:gd name="T16" fmla="*/ 2 w 127"/>
                    <a:gd name="T17" fmla="*/ 0 h 63"/>
                    <a:gd name="T18" fmla="*/ 2 w 127"/>
                    <a:gd name="T19" fmla="*/ 0 h 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7"/>
                    <a:gd name="T31" fmla="*/ 0 h 63"/>
                    <a:gd name="T32" fmla="*/ 127 w 127"/>
                    <a:gd name="T33" fmla="*/ 63 h 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7" h="63">
                      <a:moveTo>
                        <a:pt x="127" y="55"/>
                      </a:moveTo>
                      <a:lnTo>
                        <a:pt x="123" y="50"/>
                      </a:lnTo>
                      <a:lnTo>
                        <a:pt x="6" y="0"/>
                      </a:lnTo>
                      <a:lnTo>
                        <a:pt x="0" y="11"/>
                      </a:lnTo>
                      <a:lnTo>
                        <a:pt x="118" y="63"/>
                      </a:lnTo>
                      <a:lnTo>
                        <a:pt x="115" y="58"/>
                      </a:lnTo>
                      <a:lnTo>
                        <a:pt x="127" y="55"/>
                      </a:lnTo>
                      <a:lnTo>
                        <a:pt x="125" y="51"/>
                      </a:lnTo>
                      <a:lnTo>
                        <a:pt x="123" y="50"/>
                      </a:lnTo>
                      <a:lnTo>
                        <a:pt x="127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" name="Freeform 73"/>
                <p:cNvSpPr>
                  <a:spLocks/>
                </p:cNvSpPr>
                <p:nvPr/>
              </p:nvSpPr>
              <p:spPr bwMode="auto">
                <a:xfrm>
                  <a:off x="2594" y="2366"/>
                  <a:ext cx="20" cy="23"/>
                </a:xfrm>
                <a:custGeom>
                  <a:avLst/>
                  <a:gdLst>
                    <a:gd name="T0" fmla="*/ 1 w 40"/>
                    <a:gd name="T1" fmla="*/ 1 h 45"/>
                    <a:gd name="T2" fmla="*/ 1 w 40"/>
                    <a:gd name="T3" fmla="*/ 1 h 45"/>
                    <a:gd name="T4" fmla="*/ 1 w 40"/>
                    <a:gd name="T5" fmla="*/ 1 h 45"/>
                    <a:gd name="T6" fmla="*/ 1 w 40"/>
                    <a:gd name="T7" fmla="*/ 1 h 45"/>
                    <a:gd name="T8" fmla="*/ 1 w 40"/>
                    <a:gd name="T9" fmla="*/ 1 h 45"/>
                    <a:gd name="T10" fmla="*/ 1 w 40"/>
                    <a:gd name="T11" fmla="*/ 1 h 45"/>
                    <a:gd name="T12" fmla="*/ 1 w 40"/>
                    <a:gd name="T13" fmla="*/ 1 h 45"/>
                    <a:gd name="T14" fmla="*/ 1 w 40"/>
                    <a:gd name="T15" fmla="*/ 1 h 45"/>
                    <a:gd name="T16" fmla="*/ 1 w 40"/>
                    <a:gd name="T17" fmla="*/ 1 h 45"/>
                    <a:gd name="T18" fmla="*/ 1 w 40"/>
                    <a:gd name="T19" fmla="*/ 0 h 45"/>
                    <a:gd name="T20" fmla="*/ 0 w 40"/>
                    <a:gd name="T21" fmla="*/ 1 h 45"/>
                    <a:gd name="T22" fmla="*/ 0 w 40"/>
                    <a:gd name="T23" fmla="*/ 1 h 45"/>
                    <a:gd name="T24" fmla="*/ 1 w 40"/>
                    <a:gd name="T25" fmla="*/ 1 h 45"/>
                    <a:gd name="T26" fmla="*/ 1 w 40"/>
                    <a:gd name="T27" fmla="*/ 1 h 45"/>
                    <a:gd name="T28" fmla="*/ 1 w 40"/>
                    <a:gd name="T29" fmla="*/ 1 h 45"/>
                    <a:gd name="T30" fmla="*/ 1 w 40"/>
                    <a:gd name="T31" fmla="*/ 1 h 45"/>
                    <a:gd name="T32" fmla="*/ 1 w 40"/>
                    <a:gd name="T33" fmla="*/ 1 h 45"/>
                    <a:gd name="T34" fmla="*/ 1 w 40"/>
                    <a:gd name="T35" fmla="*/ 1 h 45"/>
                    <a:gd name="T36" fmla="*/ 1 w 40"/>
                    <a:gd name="T37" fmla="*/ 1 h 45"/>
                    <a:gd name="T38" fmla="*/ 1 w 40"/>
                    <a:gd name="T39" fmla="*/ 1 h 45"/>
                    <a:gd name="T40" fmla="*/ 1 w 40"/>
                    <a:gd name="T41" fmla="*/ 1 h 4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0"/>
                    <a:gd name="T64" fmla="*/ 0 h 45"/>
                    <a:gd name="T65" fmla="*/ 40 w 40"/>
                    <a:gd name="T66" fmla="*/ 45 h 4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0" h="45">
                      <a:moveTo>
                        <a:pt x="31" y="31"/>
                      </a:moveTo>
                      <a:lnTo>
                        <a:pt x="31" y="31"/>
                      </a:lnTo>
                      <a:lnTo>
                        <a:pt x="30" y="32"/>
                      </a:lnTo>
                      <a:lnTo>
                        <a:pt x="29" y="31"/>
                      </a:lnTo>
                      <a:lnTo>
                        <a:pt x="24" y="27"/>
                      </a:lnTo>
                      <a:lnTo>
                        <a:pt x="21" y="21"/>
                      </a:lnTo>
                      <a:lnTo>
                        <a:pt x="17" y="14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12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2" y="11"/>
                      </a:lnTo>
                      <a:lnTo>
                        <a:pt x="6" y="19"/>
                      </a:lnTo>
                      <a:lnTo>
                        <a:pt x="10" y="27"/>
                      </a:lnTo>
                      <a:lnTo>
                        <a:pt x="15" y="34"/>
                      </a:lnTo>
                      <a:lnTo>
                        <a:pt x="21" y="41"/>
                      </a:lnTo>
                      <a:lnTo>
                        <a:pt x="31" y="45"/>
                      </a:lnTo>
                      <a:lnTo>
                        <a:pt x="40" y="40"/>
                      </a:lnTo>
                      <a:lnTo>
                        <a:pt x="31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" name="Freeform 74"/>
                <p:cNvSpPr>
                  <a:spLocks/>
                </p:cNvSpPr>
                <p:nvPr/>
              </p:nvSpPr>
              <p:spPr bwMode="auto">
                <a:xfrm>
                  <a:off x="2610" y="2329"/>
                  <a:ext cx="77" cy="58"/>
                </a:xfrm>
                <a:custGeom>
                  <a:avLst/>
                  <a:gdLst>
                    <a:gd name="T0" fmla="*/ 2 w 156"/>
                    <a:gd name="T1" fmla="*/ 1 h 115"/>
                    <a:gd name="T2" fmla="*/ 2 w 156"/>
                    <a:gd name="T3" fmla="*/ 1 h 115"/>
                    <a:gd name="T4" fmla="*/ 2 w 156"/>
                    <a:gd name="T5" fmla="*/ 1 h 115"/>
                    <a:gd name="T6" fmla="*/ 2 w 156"/>
                    <a:gd name="T7" fmla="*/ 1 h 115"/>
                    <a:gd name="T8" fmla="*/ 1 w 156"/>
                    <a:gd name="T9" fmla="*/ 1 h 115"/>
                    <a:gd name="T10" fmla="*/ 1 w 156"/>
                    <a:gd name="T11" fmla="*/ 1 h 115"/>
                    <a:gd name="T12" fmla="*/ 1 w 156"/>
                    <a:gd name="T13" fmla="*/ 1 h 115"/>
                    <a:gd name="T14" fmla="*/ 1 w 156"/>
                    <a:gd name="T15" fmla="*/ 1 h 115"/>
                    <a:gd name="T16" fmla="*/ 1 w 156"/>
                    <a:gd name="T17" fmla="*/ 1 h 115"/>
                    <a:gd name="T18" fmla="*/ 1 w 156"/>
                    <a:gd name="T19" fmla="*/ 1 h 115"/>
                    <a:gd name="T20" fmla="*/ 0 w 156"/>
                    <a:gd name="T21" fmla="*/ 1 h 115"/>
                    <a:gd name="T22" fmla="*/ 0 w 156"/>
                    <a:gd name="T23" fmla="*/ 2 h 115"/>
                    <a:gd name="T24" fmla="*/ 0 w 156"/>
                    <a:gd name="T25" fmla="*/ 2 h 115"/>
                    <a:gd name="T26" fmla="*/ 0 w 156"/>
                    <a:gd name="T27" fmla="*/ 2 h 115"/>
                    <a:gd name="T28" fmla="*/ 0 w 156"/>
                    <a:gd name="T29" fmla="*/ 2 h 115"/>
                    <a:gd name="T30" fmla="*/ 0 w 156"/>
                    <a:gd name="T31" fmla="*/ 2 h 115"/>
                    <a:gd name="T32" fmla="*/ 0 w 156"/>
                    <a:gd name="T33" fmla="*/ 2 h 115"/>
                    <a:gd name="T34" fmla="*/ 0 w 156"/>
                    <a:gd name="T35" fmla="*/ 2 h 115"/>
                    <a:gd name="T36" fmla="*/ 0 w 156"/>
                    <a:gd name="T37" fmla="*/ 2 h 115"/>
                    <a:gd name="T38" fmla="*/ 0 w 156"/>
                    <a:gd name="T39" fmla="*/ 2 h 115"/>
                    <a:gd name="T40" fmla="*/ 0 w 156"/>
                    <a:gd name="T41" fmla="*/ 2 h 115"/>
                    <a:gd name="T42" fmla="*/ 0 w 156"/>
                    <a:gd name="T43" fmla="*/ 2 h 115"/>
                    <a:gd name="T44" fmla="*/ 0 w 156"/>
                    <a:gd name="T45" fmla="*/ 2 h 115"/>
                    <a:gd name="T46" fmla="*/ 0 w 156"/>
                    <a:gd name="T47" fmla="*/ 2 h 115"/>
                    <a:gd name="T48" fmla="*/ 0 w 156"/>
                    <a:gd name="T49" fmla="*/ 2 h 115"/>
                    <a:gd name="T50" fmla="*/ 1 w 156"/>
                    <a:gd name="T51" fmla="*/ 2 h 115"/>
                    <a:gd name="T52" fmla="*/ 1 w 156"/>
                    <a:gd name="T53" fmla="*/ 1 h 115"/>
                    <a:gd name="T54" fmla="*/ 1 w 156"/>
                    <a:gd name="T55" fmla="*/ 1 h 115"/>
                    <a:gd name="T56" fmla="*/ 1 w 156"/>
                    <a:gd name="T57" fmla="*/ 1 h 115"/>
                    <a:gd name="T58" fmla="*/ 1 w 156"/>
                    <a:gd name="T59" fmla="*/ 1 h 115"/>
                    <a:gd name="T60" fmla="*/ 1 w 156"/>
                    <a:gd name="T61" fmla="*/ 1 h 115"/>
                    <a:gd name="T62" fmla="*/ 2 w 156"/>
                    <a:gd name="T63" fmla="*/ 1 h 115"/>
                    <a:gd name="T64" fmla="*/ 2 w 156"/>
                    <a:gd name="T65" fmla="*/ 1 h 115"/>
                    <a:gd name="T66" fmla="*/ 2 w 156"/>
                    <a:gd name="T67" fmla="*/ 1 h 115"/>
                    <a:gd name="T68" fmla="*/ 2 w 156"/>
                    <a:gd name="T69" fmla="*/ 1 h 115"/>
                    <a:gd name="T70" fmla="*/ 2 w 156"/>
                    <a:gd name="T71" fmla="*/ 0 h 115"/>
                    <a:gd name="T72" fmla="*/ 2 w 156"/>
                    <a:gd name="T73" fmla="*/ 1 h 115"/>
                    <a:gd name="T74" fmla="*/ 2 w 156"/>
                    <a:gd name="T75" fmla="*/ 1 h 115"/>
                    <a:gd name="T76" fmla="*/ 2 w 156"/>
                    <a:gd name="T77" fmla="*/ 0 h 115"/>
                    <a:gd name="T78" fmla="*/ 2 w 156"/>
                    <a:gd name="T79" fmla="*/ 1 h 115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56"/>
                    <a:gd name="T121" fmla="*/ 0 h 115"/>
                    <a:gd name="T122" fmla="*/ 156 w 156"/>
                    <a:gd name="T123" fmla="*/ 115 h 115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56" h="115">
                      <a:moveTo>
                        <a:pt x="140" y="14"/>
                      </a:moveTo>
                      <a:lnTo>
                        <a:pt x="138" y="2"/>
                      </a:lnTo>
                      <a:lnTo>
                        <a:pt x="136" y="2"/>
                      </a:lnTo>
                      <a:lnTo>
                        <a:pt x="133" y="6"/>
                      </a:lnTo>
                      <a:lnTo>
                        <a:pt x="127" y="10"/>
                      </a:lnTo>
                      <a:lnTo>
                        <a:pt x="119" y="16"/>
                      </a:lnTo>
                      <a:lnTo>
                        <a:pt x="110" y="23"/>
                      </a:lnTo>
                      <a:lnTo>
                        <a:pt x="98" y="31"/>
                      </a:lnTo>
                      <a:lnTo>
                        <a:pt x="88" y="39"/>
                      </a:lnTo>
                      <a:lnTo>
                        <a:pt x="75" y="48"/>
                      </a:lnTo>
                      <a:lnTo>
                        <a:pt x="62" y="58"/>
                      </a:lnTo>
                      <a:lnTo>
                        <a:pt x="51" y="67"/>
                      </a:lnTo>
                      <a:lnTo>
                        <a:pt x="39" y="76"/>
                      </a:lnTo>
                      <a:lnTo>
                        <a:pt x="28" y="84"/>
                      </a:lnTo>
                      <a:lnTo>
                        <a:pt x="19" y="91"/>
                      </a:lnTo>
                      <a:lnTo>
                        <a:pt x="11" y="98"/>
                      </a:lnTo>
                      <a:lnTo>
                        <a:pt x="5" y="102"/>
                      </a:lnTo>
                      <a:lnTo>
                        <a:pt x="0" y="106"/>
                      </a:lnTo>
                      <a:lnTo>
                        <a:pt x="9" y="115"/>
                      </a:lnTo>
                      <a:lnTo>
                        <a:pt x="13" y="113"/>
                      </a:lnTo>
                      <a:lnTo>
                        <a:pt x="19" y="108"/>
                      </a:lnTo>
                      <a:lnTo>
                        <a:pt x="27" y="101"/>
                      </a:lnTo>
                      <a:lnTo>
                        <a:pt x="37" y="94"/>
                      </a:lnTo>
                      <a:lnTo>
                        <a:pt x="47" y="85"/>
                      </a:lnTo>
                      <a:lnTo>
                        <a:pt x="58" y="77"/>
                      </a:lnTo>
                      <a:lnTo>
                        <a:pt x="70" y="68"/>
                      </a:lnTo>
                      <a:lnTo>
                        <a:pt x="83" y="59"/>
                      </a:lnTo>
                      <a:lnTo>
                        <a:pt x="95" y="49"/>
                      </a:lnTo>
                      <a:lnTo>
                        <a:pt x="106" y="41"/>
                      </a:lnTo>
                      <a:lnTo>
                        <a:pt x="117" y="33"/>
                      </a:lnTo>
                      <a:lnTo>
                        <a:pt x="126" y="26"/>
                      </a:lnTo>
                      <a:lnTo>
                        <a:pt x="134" y="21"/>
                      </a:lnTo>
                      <a:lnTo>
                        <a:pt x="141" y="16"/>
                      </a:lnTo>
                      <a:lnTo>
                        <a:pt x="144" y="13"/>
                      </a:lnTo>
                      <a:lnTo>
                        <a:pt x="145" y="11"/>
                      </a:lnTo>
                      <a:lnTo>
                        <a:pt x="143" y="0"/>
                      </a:lnTo>
                      <a:lnTo>
                        <a:pt x="145" y="11"/>
                      </a:lnTo>
                      <a:lnTo>
                        <a:pt x="156" y="5"/>
                      </a:lnTo>
                      <a:lnTo>
                        <a:pt x="143" y="0"/>
                      </a:lnTo>
                      <a:lnTo>
                        <a:pt x="14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" name="Freeform 75"/>
                <p:cNvSpPr>
                  <a:spLocks/>
                </p:cNvSpPr>
                <p:nvPr/>
              </p:nvSpPr>
              <p:spPr bwMode="auto">
                <a:xfrm>
                  <a:off x="2658" y="2308"/>
                  <a:ext cx="23" cy="28"/>
                </a:xfrm>
                <a:custGeom>
                  <a:avLst/>
                  <a:gdLst>
                    <a:gd name="T0" fmla="*/ 0 w 46"/>
                    <a:gd name="T1" fmla="*/ 0 h 57"/>
                    <a:gd name="T2" fmla="*/ 0 w 46"/>
                    <a:gd name="T3" fmla="*/ 0 h 57"/>
                    <a:gd name="T4" fmla="*/ 0 w 46"/>
                    <a:gd name="T5" fmla="*/ 0 h 57"/>
                    <a:gd name="T6" fmla="*/ 1 w 46"/>
                    <a:gd name="T7" fmla="*/ 0 h 57"/>
                    <a:gd name="T8" fmla="*/ 1 w 46"/>
                    <a:gd name="T9" fmla="*/ 0 h 57"/>
                    <a:gd name="T10" fmla="*/ 1 w 46"/>
                    <a:gd name="T11" fmla="*/ 0 h 57"/>
                    <a:gd name="T12" fmla="*/ 1 w 46"/>
                    <a:gd name="T13" fmla="*/ 0 h 57"/>
                    <a:gd name="T14" fmla="*/ 1 w 46"/>
                    <a:gd name="T15" fmla="*/ 0 h 57"/>
                    <a:gd name="T16" fmla="*/ 1 w 46"/>
                    <a:gd name="T17" fmla="*/ 0 h 57"/>
                    <a:gd name="T18" fmla="*/ 1 w 46"/>
                    <a:gd name="T19" fmla="*/ 0 h 57"/>
                    <a:gd name="T20" fmla="*/ 1 w 46"/>
                    <a:gd name="T21" fmla="*/ 0 h 57"/>
                    <a:gd name="T22" fmla="*/ 1 w 46"/>
                    <a:gd name="T23" fmla="*/ 0 h 57"/>
                    <a:gd name="T24" fmla="*/ 1 w 46"/>
                    <a:gd name="T25" fmla="*/ 0 h 57"/>
                    <a:gd name="T26" fmla="*/ 1 w 46"/>
                    <a:gd name="T27" fmla="*/ 0 h 57"/>
                    <a:gd name="T28" fmla="*/ 1 w 46"/>
                    <a:gd name="T29" fmla="*/ 0 h 57"/>
                    <a:gd name="T30" fmla="*/ 1 w 46"/>
                    <a:gd name="T31" fmla="*/ 0 h 57"/>
                    <a:gd name="T32" fmla="*/ 1 w 46"/>
                    <a:gd name="T33" fmla="*/ 0 h 57"/>
                    <a:gd name="T34" fmla="*/ 1 w 46"/>
                    <a:gd name="T35" fmla="*/ 0 h 57"/>
                    <a:gd name="T36" fmla="*/ 1 w 46"/>
                    <a:gd name="T37" fmla="*/ 0 h 57"/>
                    <a:gd name="T38" fmla="*/ 1 w 46"/>
                    <a:gd name="T39" fmla="*/ 0 h 57"/>
                    <a:gd name="T40" fmla="*/ 0 w 46"/>
                    <a:gd name="T41" fmla="*/ 0 h 5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6"/>
                    <a:gd name="T64" fmla="*/ 0 h 57"/>
                    <a:gd name="T65" fmla="*/ 46 w 46"/>
                    <a:gd name="T66" fmla="*/ 57 h 5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6" h="5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3" y="27"/>
                      </a:lnTo>
                      <a:lnTo>
                        <a:pt x="10" y="37"/>
                      </a:lnTo>
                      <a:lnTo>
                        <a:pt x="18" y="44"/>
                      </a:lnTo>
                      <a:lnTo>
                        <a:pt x="28" y="50"/>
                      </a:lnTo>
                      <a:lnTo>
                        <a:pt x="36" y="53"/>
                      </a:lnTo>
                      <a:lnTo>
                        <a:pt x="41" y="56"/>
                      </a:lnTo>
                      <a:lnTo>
                        <a:pt x="43" y="57"/>
                      </a:lnTo>
                      <a:lnTo>
                        <a:pt x="46" y="43"/>
                      </a:lnTo>
                      <a:lnTo>
                        <a:pt x="45" y="43"/>
                      </a:lnTo>
                      <a:lnTo>
                        <a:pt x="40" y="42"/>
                      </a:lnTo>
                      <a:lnTo>
                        <a:pt x="33" y="38"/>
                      </a:lnTo>
                      <a:lnTo>
                        <a:pt x="26" y="34"/>
                      </a:lnTo>
                      <a:lnTo>
                        <a:pt x="20" y="29"/>
                      </a:lnTo>
                      <a:lnTo>
                        <a:pt x="15" y="22"/>
                      </a:lnTo>
                      <a:lnTo>
                        <a:pt x="13" y="14"/>
                      </a:lnTo>
                      <a:lnTo>
                        <a:pt x="14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" name="Freeform 76"/>
                <p:cNvSpPr>
                  <a:spLocks/>
                </p:cNvSpPr>
                <p:nvPr/>
              </p:nvSpPr>
              <p:spPr bwMode="auto">
                <a:xfrm>
                  <a:off x="2642" y="2220"/>
                  <a:ext cx="23" cy="89"/>
                </a:xfrm>
                <a:custGeom>
                  <a:avLst/>
                  <a:gdLst>
                    <a:gd name="T0" fmla="*/ 1 w 45"/>
                    <a:gd name="T1" fmla="*/ 0 h 179"/>
                    <a:gd name="T2" fmla="*/ 1 w 45"/>
                    <a:gd name="T3" fmla="*/ 0 h 179"/>
                    <a:gd name="T4" fmla="*/ 1 w 45"/>
                    <a:gd name="T5" fmla="*/ 0 h 179"/>
                    <a:gd name="T6" fmla="*/ 1 w 45"/>
                    <a:gd name="T7" fmla="*/ 0 h 179"/>
                    <a:gd name="T8" fmla="*/ 1 w 45"/>
                    <a:gd name="T9" fmla="*/ 0 h 179"/>
                    <a:gd name="T10" fmla="*/ 0 w 45"/>
                    <a:gd name="T11" fmla="*/ 0 h 179"/>
                    <a:gd name="T12" fmla="*/ 0 w 45"/>
                    <a:gd name="T13" fmla="*/ 0 h 179"/>
                    <a:gd name="T14" fmla="*/ 1 w 45"/>
                    <a:gd name="T15" fmla="*/ 1 h 179"/>
                    <a:gd name="T16" fmla="*/ 1 w 45"/>
                    <a:gd name="T17" fmla="*/ 1 h 179"/>
                    <a:gd name="T18" fmla="*/ 1 w 45"/>
                    <a:gd name="T19" fmla="*/ 1 h 179"/>
                    <a:gd name="T20" fmla="*/ 1 w 45"/>
                    <a:gd name="T21" fmla="*/ 1 h 179"/>
                    <a:gd name="T22" fmla="*/ 1 w 45"/>
                    <a:gd name="T23" fmla="*/ 1 h 179"/>
                    <a:gd name="T24" fmla="*/ 1 w 45"/>
                    <a:gd name="T25" fmla="*/ 2 h 179"/>
                    <a:gd name="T26" fmla="*/ 1 w 45"/>
                    <a:gd name="T27" fmla="*/ 2 h 179"/>
                    <a:gd name="T28" fmla="*/ 1 w 45"/>
                    <a:gd name="T29" fmla="*/ 2 h 179"/>
                    <a:gd name="T30" fmla="*/ 1 w 45"/>
                    <a:gd name="T31" fmla="*/ 2 h 179"/>
                    <a:gd name="T32" fmla="*/ 1 w 45"/>
                    <a:gd name="T33" fmla="*/ 2 h 179"/>
                    <a:gd name="T34" fmla="*/ 1 w 45"/>
                    <a:gd name="T35" fmla="*/ 2 h 179"/>
                    <a:gd name="T36" fmla="*/ 1 w 45"/>
                    <a:gd name="T37" fmla="*/ 2 h 179"/>
                    <a:gd name="T38" fmla="*/ 1 w 45"/>
                    <a:gd name="T39" fmla="*/ 2 h 179"/>
                    <a:gd name="T40" fmla="*/ 1 w 45"/>
                    <a:gd name="T41" fmla="*/ 2 h 179"/>
                    <a:gd name="T42" fmla="*/ 1 w 45"/>
                    <a:gd name="T43" fmla="*/ 2 h 179"/>
                    <a:gd name="T44" fmla="*/ 1 w 45"/>
                    <a:gd name="T45" fmla="*/ 2 h 179"/>
                    <a:gd name="T46" fmla="*/ 1 w 45"/>
                    <a:gd name="T47" fmla="*/ 1 h 179"/>
                    <a:gd name="T48" fmla="*/ 1 w 45"/>
                    <a:gd name="T49" fmla="*/ 1 h 179"/>
                    <a:gd name="T50" fmla="*/ 1 w 45"/>
                    <a:gd name="T51" fmla="*/ 1 h 179"/>
                    <a:gd name="T52" fmla="*/ 1 w 45"/>
                    <a:gd name="T53" fmla="*/ 1 h 179"/>
                    <a:gd name="T54" fmla="*/ 1 w 45"/>
                    <a:gd name="T55" fmla="*/ 1 h 179"/>
                    <a:gd name="T56" fmla="*/ 1 w 45"/>
                    <a:gd name="T57" fmla="*/ 1 h 179"/>
                    <a:gd name="T58" fmla="*/ 1 w 45"/>
                    <a:gd name="T59" fmla="*/ 0 h 179"/>
                    <a:gd name="T60" fmla="*/ 1 w 45"/>
                    <a:gd name="T61" fmla="*/ 0 h 179"/>
                    <a:gd name="T62" fmla="*/ 1 w 45"/>
                    <a:gd name="T63" fmla="*/ 0 h 179"/>
                    <a:gd name="T64" fmla="*/ 1 w 45"/>
                    <a:gd name="T65" fmla="*/ 0 h 179"/>
                    <a:gd name="T66" fmla="*/ 1 w 45"/>
                    <a:gd name="T67" fmla="*/ 0 h 179"/>
                    <a:gd name="T68" fmla="*/ 1 w 45"/>
                    <a:gd name="T69" fmla="*/ 0 h 179"/>
                    <a:gd name="T70" fmla="*/ 1 w 45"/>
                    <a:gd name="T71" fmla="*/ 0 h 179"/>
                    <a:gd name="T72" fmla="*/ 1 w 45"/>
                    <a:gd name="T73" fmla="*/ 0 h 179"/>
                    <a:gd name="T74" fmla="*/ 1 w 45"/>
                    <a:gd name="T75" fmla="*/ 0 h 179"/>
                    <a:gd name="T76" fmla="*/ 1 w 45"/>
                    <a:gd name="T77" fmla="*/ 0 h 179"/>
                    <a:gd name="T78" fmla="*/ 1 w 45"/>
                    <a:gd name="T79" fmla="*/ 0 h 179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45"/>
                    <a:gd name="T121" fmla="*/ 0 h 179"/>
                    <a:gd name="T122" fmla="*/ 45 w 45"/>
                    <a:gd name="T123" fmla="*/ 179 h 179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45" h="179">
                      <a:moveTo>
                        <a:pt x="21" y="3"/>
                      </a:moveTo>
                      <a:lnTo>
                        <a:pt x="23" y="0"/>
                      </a:lnTo>
                      <a:lnTo>
                        <a:pt x="13" y="9"/>
                      </a:lnTo>
                      <a:lnTo>
                        <a:pt x="6" y="20"/>
                      </a:lnTo>
                      <a:lnTo>
                        <a:pt x="1" y="31"/>
                      </a:lnTo>
                      <a:lnTo>
                        <a:pt x="0" y="44"/>
                      </a:lnTo>
                      <a:lnTo>
                        <a:pt x="0" y="57"/>
                      </a:lnTo>
                      <a:lnTo>
                        <a:pt x="2" y="69"/>
                      </a:lnTo>
                      <a:lnTo>
                        <a:pt x="4" y="82"/>
                      </a:lnTo>
                      <a:lnTo>
                        <a:pt x="9" y="95"/>
                      </a:lnTo>
                      <a:lnTo>
                        <a:pt x="13" y="107"/>
                      </a:lnTo>
                      <a:lnTo>
                        <a:pt x="17" y="120"/>
                      </a:lnTo>
                      <a:lnTo>
                        <a:pt x="22" y="132"/>
                      </a:lnTo>
                      <a:lnTo>
                        <a:pt x="26" y="142"/>
                      </a:lnTo>
                      <a:lnTo>
                        <a:pt x="30" y="153"/>
                      </a:lnTo>
                      <a:lnTo>
                        <a:pt x="31" y="161"/>
                      </a:lnTo>
                      <a:lnTo>
                        <a:pt x="32" y="170"/>
                      </a:lnTo>
                      <a:lnTo>
                        <a:pt x="31" y="175"/>
                      </a:lnTo>
                      <a:lnTo>
                        <a:pt x="45" y="179"/>
                      </a:lnTo>
                      <a:lnTo>
                        <a:pt x="45" y="170"/>
                      </a:lnTo>
                      <a:lnTo>
                        <a:pt x="45" y="160"/>
                      </a:lnTo>
                      <a:lnTo>
                        <a:pt x="41" y="149"/>
                      </a:lnTo>
                      <a:lnTo>
                        <a:pt x="38" y="138"/>
                      </a:lnTo>
                      <a:lnTo>
                        <a:pt x="34" y="127"/>
                      </a:lnTo>
                      <a:lnTo>
                        <a:pt x="30" y="115"/>
                      </a:lnTo>
                      <a:lnTo>
                        <a:pt x="25" y="103"/>
                      </a:lnTo>
                      <a:lnTo>
                        <a:pt x="21" y="91"/>
                      </a:lnTo>
                      <a:lnTo>
                        <a:pt x="17" y="79"/>
                      </a:lnTo>
                      <a:lnTo>
                        <a:pt x="15" y="66"/>
                      </a:lnTo>
                      <a:lnTo>
                        <a:pt x="13" y="56"/>
                      </a:lnTo>
                      <a:lnTo>
                        <a:pt x="13" y="45"/>
                      </a:lnTo>
                      <a:lnTo>
                        <a:pt x="15" y="35"/>
                      </a:lnTo>
                      <a:lnTo>
                        <a:pt x="17" y="26"/>
                      </a:lnTo>
                      <a:lnTo>
                        <a:pt x="23" y="17"/>
                      </a:lnTo>
                      <a:lnTo>
                        <a:pt x="30" y="11"/>
                      </a:lnTo>
                      <a:lnTo>
                        <a:pt x="32" y="8"/>
                      </a:lnTo>
                      <a:lnTo>
                        <a:pt x="30" y="11"/>
                      </a:lnTo>
                      <a:lnTo>
                        <a:pt x="31" y="11"/>
                      </a:lnTo>
                      <a:lnTo>
                        <a:pt x="32" y="8"/>
                      </a:lnTo>
                      <a:lnTo>
                        <a:pt x="21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" name="Freeform 77"/>
                <p:cNvSpPr>
                  <a:spLocks/>
                </p:cNvSpPr>
                <p:nvPr/>
              </p:nvSpPr>
              <p:spPr bwMode="auto">
                <a:xfrm>
                  <a:off x="2653" y="2201"/>
                  <a:ext cx="17" cy="23"/>
                </a:xfrm>
                <a:custGeom>
                  <a:avLst/>
                  <a:gdLst>
                    <a:gd name="T0" fmla="*/ 1 w 34"/>
                    <a:gd name="T1" fmla="*/ 0 h 47"/>
                    <a:gd name="T2" fmla="*/ 1 w 34"/>
                    <a:gd name="T3" fmla="*/ 0 h 47"/>
                    <a:gd name="T4" fmla="*/ 1 w 34"/>
                    <a:gd name="T5" fmla="*/ 0 h 47"/>
                    <a:gd name="T6" fmla="*/ 1 w 34"/>
                    <a:gd name="T7" fmla="*/ 0 h 47"/>
                    <a:gd name="T8" fmla="*/ 1 w 34"/>
                    <a:gd name="T9" fmla="*/ 0 h 47"/>
                    <a:gd name="T10" fmla="*/ 1 w 34"/>
                    <a:gd name="T11" fmla="*/ 0 h 47"/>
                    <a:gd name="T12" fmla="*/ 1 w 34"/>
                    <a:gd name="T13" fmla="*/ 0 h 47"/>
                    <a:gd name="T14" fmla="*/ 1 w 34"/>
                    <a:gd name="T15" fmla="*/ 0 h 47"/>
                    <a:gd name="T16" fmla="*/ 1 w 34"/>
                    <a:gd name="T17" fmla="*/ 0 h 47"/>
                    <a:gd name="T18" fmla="*/ 0 w 34"/>
                    <a:gd name="T19" fmla="*/ 0 h 47"/>
                    <a:gd name="T20" fmla="*/ 1 w 34"/>
                    <a:gd name="T21" fmla="*/ 0 h 47"/>
                    <a:gd name="T22" fmla="*/ 1 w 34"/>
                    <a:gd name="T23" fmla="*/ 0 h 47"/>
                    <a:gd name="T24" fmla="*/ 1 w 34"/>
                    <a:gd name="T25" fmla="*/ 0 h 47"/>
                    <a:gd name="T26" fmla="*/ 1 w 34"/>
                    <a:gd name="T27" fmla="*/ 0 h 47"/>
                    <a:gd name="T28" fmla="*/ 1 w 34"/>
                    <a:gd name="T29" fmla="*/ 0 h 47"/>
                    <a:gd name="T30" fmla="*/ 1 w 34"/>
                    <a:gd name="T31" fmla="*/ 0 h 47"/>
                    <a:gd name="T32" fmla="*/ 1 w 34"/>
                    <a:gd name="T33" fmla="*/ 0 h 47"/>
                    <a:gd name="T34" fmla="*/ 1 w 34"/>
                    <a:gd name="T35" fmla="*/ 0 h 47"/>
                    <a:gd name="T36" fmla="*/ 1 w 34"/>
                    <a:gd name="T37" fmla="*/ 0 h 47"/>
                    <a:gd name="T38" fmla="*/ 1 w 34"/>
                    <a:gd name="T39" fmla="*/ 0 h 47"/>
                    <a:gd name="T40" fmla="*/ 1 w 34"/>
                    <a:gd name="T41" fmla="*/ 0 h 47"/>
                    <a:gd name="T42" fmla="*/ 1 w 34"/>
                    <a:gd name="T43" fmla="*/ 0 h 47"/>
                    <a:gd name="T44" fmla="*/ 1 w 34"/>
                    <a:gd name="T45" fmla="*/ 0 h 47"/>
                    <a:gd name="T46" fmla="*/ 1 w 34"/>
                    <a:gd name="T47" fmla="*/ 0 h 47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4"/>
                    <a:gd name="T73" fmla="*/ 0 h 47"/>
                    <a:gd name="T74" fmla="*/ 34 w 34"/>
                    <a:gd name="T75" fmla="*/ 47 h 47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4" h="47">
                      <a:moveTo>
                        <a:pt x="23" y="3"/>
                      </a:moveTo>
                      <a:lnTo>
                        <a:pt x="28" y="5"/>
                      </a:lnTo>
                      <a:lnTo>
                        <a:pt x="24" y="0"/>
                      </a:lnTo>
                      <a:lnTo>
                        <a:pt x="23" y="2"/>
                      </a:lnTo>
                      <a:lnTo>
                        <a:pt x="21" y="5"/>
                      </a:lnTo>
                      <a:lnTo>
                        <a:pt x="20" y="7"/>
                      </a:lnTo>
                      <a:lnTo>
                        <a:pt x="17" y="12"/>
                      </a:lnTo>
                      <a:lnTo>
                        <a:pt x="13" y="18"/>
                      </a:lnTo>
                      <a:lnTo>
                        <a:pt x="8" y="29"/>
                      </a:lnTo>
                      <a:lnTo>
                        <a:pt x="0" y="42"/>
                      </a:lnTo>
                      <a:lnTo>
                        <a:pt x="11" y="47"/>
                      </a:lnTo>
                      <a:lnTo>
                        <a:pt x="19" y="35"/>
                      </a:lnTo>
                      <a:lnTo>
                        <a:pt x="24" y="24"/>
                      </a:lnTo>
                      <a:lnTo>
                        <a:pt x="28" y="17"/>
                      </a:lnTo>
                      <a:lnTo>
                        <a:pt x="31" y="13"/>
                      </a:lnTo>
                      <a:lnTo>
                        <a:pt x="33" y="10"/>
                      </a:lnTo>
                      <a:lnTo>
                        <a:pt x="33" y="8"/>
                      </a:lnTo>
                      <a:lnTo>
                        <a:pt x="33" y="9"/>
                      </a:lnTo>
                      <a:lnTo>
                        <a:pt x="28" y="5"/>
                      </a:lnTo>
                      <a:lnTo>
                        <a:pt x="34" y="7"/>
                      </a:lnTo>
                      <a:lnTo>
                        <a:pt x="34" y="8"/>
                      </a:lnTo>
                      <a:lnTo>
                        <a:pt x="34" y="7"/>
                      </a:lnTo>
                      <a:lnTo>
                        <a:pt x="23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0" name="Freeform 78"/>
                <p:cNvSpPr>
                  <a:spLocks/>
                </p:cNvSpPr>
                <p:nvPr/>
              </p:nvSpPr>
              <p:spPr bwMode="auto">
                <a:xfrm>
                  <a:off x="2653" y="2183"/>
                  <a:ext cx="18" cy="21"/>
                </a:xfrm>
                <a:custGeom>
                  <a:avLst/>
                  <a:gdLst>
                    <a:gd name="T0" fmla="*/ 0 w 34"/>
                    <a:gd name="T1" fmla="*/ 0 h 43"/>
                    <a:gd name="T2" fmla="*/ 0 w 34"/>
                    <a:gd name="T3" fmla="*/ 0 h 43"/>
                    <a:gd name="T4" fmla="*/ 1 w 34"/>
                    <a:gd name="T5" fmla="*/ 0 h 43"/>
                    <a:gd name="T6" fmla="*/ 1 w 34"/>
                    <a:gd name="T7" fmla="*/ 0 h 43"/>
                    <a:gd name="T8" fmla="*/ 1 w 34"/>
                    <a:gd name="T9" fmla="*/ 0 h 43"/>
                    <a:gd name="T10" fmla="*/ 1 w 34"/>
                    <a:gd name="T11" fmla="*/ 0 h 43"/>
                    <a:gd name="T12" fmla="*/ 1 w 34"/>
                    <a:gd name="T13" fmla="*/ 0 h 43"/>
                    <a:gd name="T14" fmla="*/ 1 w 34"/>
                    <a:gd name="T15" fmla="*/ 0 h 43"/>
                    <a:gd name="T16" fmla="*/ 1 w 34"/>
                    <a:gd name="T17" fmla="*/ 0 h 43"/>
                    <a:gd name="T18" fmla="*/ 1 w 34"/>
                    <a:gd name="T19" fmla="*/ 0 h 43"/>
                    <a:gd name="T20" fmla="*/ 1 w 34"/>
                    <a:gd name="T21" fmla="*/ 0 h 43"/>
                    <a:gd name="T22" fmla="*/ 1 w 34"/>
                    <a:gd name="T23" fmla="*/ 0 h 43"/>
                    <a:gd name="T24" fmla="*/ 1 w 34"/>
                    <a:gd name="T25" fmla="*/ 0 h 43"/>
                    <a:gd name="T26" fmla="*/ 1 w 34"/>
                    <a:gd name="T27" fmla="*/ 0 h 43"/>
                    <a:gd name="T28" fmla="*/ 1 w 34"/>
                    <a:gd name="T29" fmla="*/ 0 h 43"/>
                    <a:gd name="T30" fmla="*/ 1 w 34"/>
                    <a:gd name="T31" fmla="*/ 0 h 43"/>
                    <a:gd name="T32" fmla="*/ 1 w 34"/>
                    <a:gd name="T33" fmla="*/ 0 h 43"/>
                    <a:gd name="T34" fmla="*/ 1 w 34"/>
                    <a:gd name="T35" fmla="*/ 0 h 43"/>
                    <a:gd name="T36" fmla="*/ 1 w 34"/>
                    <a:gd name="T37" fmla="*/ 0 h 43"/>
                    <a:gd name="T38" fmla="*/ 1 w 34"/>
                    <a:gd name="T39" fmla="*/ 0 h 43"/>
                    <a:gd name="T40" fmla="*/ 0 w 34"/>
                    <a:gd name="T41" fmla="*/ 0 h 4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4"/>
                    <a:gd name="T64" fmla="*/ 0 h 43"/>
                    <a:gd name="T65" fmla="*/ 34 w 34"/>
                    <a:gd name="T66" fmla="*/ 43 h 43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4" h="43">
                      <a:moveTo>
                        <a:pt x="0" y="14"/>
                      </a:moveTo>
                      <a:lnTo>
                        <a:pt x="0" y="14"/>
                      </a:lnTo>
                      <a:lnTo>
                        <a:pt x="10" y="16"/>
                      </a:lnTo>
                      <a:lnTo>
                        <a:pt x="16" y="20"/>
                      </a:lnTo>
                      <a:lnTo>
                        <a:pt x="19" y="23"/>
                      </a:lnTo>
                      <a:lnTo>
                        <a:pt x="22" y="28"/>
                      </a:lnTo>
                      <a:lnTo>
                        <a:pt x="22" y="33"/>
                      </a:lnTo>
                      <a:lnTo>
                        <a:pt x="22" y="36"/>
                      </a:lnTo>
                      <a:lnTo>
                        <a:pt x="22" y="38"/>
                      </a:lnTo>
                      <a:lnTo>
                        <a:pt x="22" y="39"/>
                      </a:lnTo>
                      <a:lnTo>
                        <a:pt x="33" y="43"/>
                      </a:lnTo>
                      <a:lnTo>
                        <a:pt x="34" y="41"/>
                      </a:lnTo>
                      <a:lnTo>
                        <a:pt x="34" y="37"/>
                      </a:lnTo>
                      <a:lnTo>
                        <a:pt x="34" y="31"/>
                      </a:lnTo>
                      <a:lnTo>
                        <a:pt x="33" y="23"/>
                      </a:lnTo>
                      <a:lnTo>
                        <a:pt x="30" y="16"/>
                      </a:lnTo>
                      <a:lnTo>
                        <a:pt x="24" y="10"/>
                      </a:lnTo>
                      <a:lnTo>
                        <a:pt x="15" y="4"/>
                      </a:lnTo>
                      <a:lnTo>
                        <a:pt x="2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1" name="Freeform 79"/>
                <p:cNvSpPr>
                  <a:spLocks/>
                </p:cNvSpPr>
                <p:nvPr/>
              </p:nvSpPr>
              <p:spPr bwMode="auto">
                <a:xfrm>
                  <a:off x="2610" y="2183"/>
                  <a:ext cx="45" cy="65"/>
                </a:xfrm>
                <a:custGeom>
                  <a:avLst/>
                  <a:gdLst>
                    <a:gd name="T0" fmla="*/ 0 w 89"/>
                    <a:gd name="T1" fmla="*/ 1 h 131"/>
                    <a:gd name="T2" fmla="*/ 1 w 89"/>
                    <a:gd name="T3" fmla="*/ 1 h 131"/>
                    <a:gd name="T4" fmla="*/ 1 w 89"/>
                    <a:gd name="T5" fmla="*/ 2 h 131"/>
                    <a:gd name="T6" fmla="*/ 1 w 89"/>
                    <a:gd name="T7" fmla="*/ 2 h 131"/>
                    <a:gd name="T8" fmla="*/ 1 w 89"/>
                    <a:gd name="T9" fmla="*/ 1 h 131"/>
                    <a:gd name="T10" fmla="*/ 1 w 89"/>
                    <a:gd name="T11" fmla="*/ 1 h 131"/>
                    <a:gd name="T12" fmla="*/ 1 w 89"/>
                    <a:gd name="T13" fmla="*/ 1 h 131"/>
                    <a:gd name="T14" fmla="*/ 1 w 89"/>
                    <a:gd name="T15" fmla="*/ 1 h 131"/>
                    <a:gd name="T16" fmla="*/ 1 w 89"/>
                    <a:gd name="T17" fmla="*/ 1 h 131"/>
                    <a:gd name="T18" fmla="*/ 1 w 89"/>
                    <a:gd name="T19" fmla="*/ 1 h 131"/>
                    <a:gd name="T20" fmla="*/ 1 w 89"/>
                    <a:gd name="T21" fmla="*/ 0 h 131"/>
                    <a:gd name="T22" fmla="*/ 1 w 89"/>
                    <a:gd name="T23" fmla="*/ 0 h 131"/>
                    <a:gd name="T24" fmla="*/ 1 w 89"/>
                    <a:gd name="T25" fmla="*/ 0 h 131"/>
                    <a:gd name="T26" fmla="*/ 1 w 89"/>
                    <a:gd name="T27" fmla="*/ 0 h 131"/>
                    <a:gd name="T28" fmla="*/ 1 w 89"/>
                    <a:gd name="T29" fmla="*/ 0 h 131"/>
                    <a:gd name="T30" fmla="*/ 1 w 89"/>
                    <a:gd name="T31" fmla="*/ 0 h 131"/>
                    <a:gd name="T32" fmla="*/ 2 w 89"/>
                    <a:gd name="T33" fmla="*/ 0 h 131"/>
                    <a:gd name="T34" fmla="*/ 2 w 89"/>
                    <a:gd name="T35" fmla="*/ 0 h 131"/>
                    <a:gd name="T36" fmla="*/ 2 w 89"/>
                    <a:gd name="T37" fmla="*/ 0 h 131"/>
                    <a:gd name="T38" fmla="*/ 2 w 89"/>
                    <a:gd name="T39" fmla="*/ 0 h 131"/>
                    <a:gd name="T40" fmla="*/ 1 w 89"/>
                    <a:gd name="T41" fmla="*/ 0 h 131"/>
                    <a:gd name="T42" fmla="*/ 1 w 89"/>
                    <a:gd name="T43" fmla="*/ 0 h 131"/>
                    <a:gd name="T44" fmla="*/ 1 w 89"/>
                    <a:gd name="T45" fmla="*/ 0 h 131"/>
                    <a:gd name="T46" fmla="*/ 1 w 89"/>
                    <a:gd name="T47" fmla="*/ 0 h 131"/>
                    <a:gd name="T48" fmla="*/ 1 w 89"/>
                    <a:gd name="T49" fmla="*/ 0 h 131"/>
                    <a:gd name="T50" fmla="*/ 1 w 89"/>
                    <a:gd name="T51" fmla="*/ 0 h 131"/>
                    <a:gd name="T52" fmla="*/ 1 w 89"/>
                    <a:gd name="T53" fmla="*/ 1 h 131"/>
                    <a:gd name="T54" fmla="*/ 1 w 89"/>
                    <a:gd name="T55" fmla="*/ 1 h 131"/>
                    <a:gd name="T56" fmla="*/ 1 w 89"/>
                    <a:gd name="T57" fmla="*/ 1 h 131"/>
                    <a:gd name="T58" fmla="*/ 1 w 89"/>
                    <a:gd name="T59" fmla="*/ 1 h 131"/>
                    <a:gd name="T60" fmla="*/ 1 w 89"/>
                    <a:gd name="T61" fmla="*/ 1 h 131"/>
                    <a:gd name="T62" fmla="*/ 1 w 89"/>
                    <a:gd name="T63" fmla="*/ 1 h 131"/>
                    <a:gd name="T64" fmla="*/ 1 w 89"/>
                    <a:gd name="T65" fmla="*/ 1 h 131"/>
                    <a:gd name="T66" fmla="*/ 1 w 89"/>
                    <a:gd name="T67" fmla="*/ 1 h 131"/>
                    <a:gd name="T68" fmla="*/ 1 w 89"/>
                    <a:gd name="T69" fmla="*/ 1 h 131"/>
                    <a:gd name="T70" fmla="*/ 1 w 89"/>
                    <a:gd name="T71" fmla="*/ 1 h 131"/>
                    <a:gd name="T72" fmla="*/ 0 w 89"/>
                    <a:gd name="T73" fmla="*/ 1 h 131"/>
                    <a:gd name="T74" fmla="*/ 0 w 89"/>
                    <a:gd name="T75" fmla="*/ 1 h 131"/>
                    <a:gd name="T76" fmla="*/ 1 w 89"/>
                    <a:gd name="T77" fmla="*/ 1 h 131"/>
                    <a:gd name="T78" fmla="*/ 0 w 89"/>
                    <a:gd name="T79" fmla="*/ 1 h 131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89"/>
                    <a:gd name="T121" fmla="*/ 0 h 131"/>
                    <a:gd name="T122" fmla="*/ 89 w 89"/>
                    <a:gd name="T123" fmla="*/ 131 h 131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89" h="131">
                      <a:moveTo>
                        <a:pt x="0" y="125"/>
                      </a:moveTo>
                      <a:lnTo>
                        <a:pt x="1" y="126"/>
                      </a:lnTo>
                      <a:lnTo>
                        <a:pt x="11" y="131"/>
                      </a:lnTo>
                      <a:lnTo>
                        <a:pt x="21" y="131"/>
                      </a:lnTo>
                      <a:lnTo>
                        <a:pt x="28" y="125"/>
                      </a:lnTo>
                      <a:lnTo>
                        <a:pt x="31" y="117"/>
                      </a:lnTo>
                      <a:lnTo>
                        <a:pt x="33" y="106"/>
                      </a:lnTo>
                      <a:lnTo>
                        <a:pt x="34" y="96"/>
                      </a:lnTo>
                      <a:lnTo>
                        <a:pt x="34" y="84"/>
                      </a:lnTo>
                      <a:lnTo>
                        <a:pt x="34" y="72"/>
                      </a:lnTo>
                      <a:lnTo>
                        <a:pt x="35" y="59"/>
                      </a:lnTo>
                      <a:lnTo>
                        <a:pt x="36" y="48"/>
                      </a:lnTo>
                      <a:lnTo>
                        <a:pt x="39" y="37"/>
                      </a:lnTo>
                      <a:lnTo>
                        <a:pt x="44" y="28"/>
                      </a:lnTo>
                      <a:lnTo>
                        <a:pt x="51" y="21"/>
                      </a:lnTo>
                      <a:lnTo>
                        <a:pt x="59" y="16"/>
                      </a:lnTo>
                      <a:lnTo>
                        <a:pt x="71" y="13"/>
                      </a:lnTo>
                      <a:lnTo>
                        <a:pt x="87" y="14"/>
                      </a:lnTo>
                      <a:lnTo>
                        <a:pt x="89" y="0"/>
                      </a:lnTo>
                      <a:lnTo>
                        <a:pt x="71" y="0"/>
                      </a:lnTo>
                      <a:lnTo>
                        <a:pt x="54" y="4"/>
                      </a:lnTo>
                      <a:lnTo>
                        <a:pt x="43" y="11"/>
                      </a:lnTo>
                      <a:lnTo>
                        <a:pt x="34" y="21"/>
                      </a:lnTo>
                      <a:lnTo>
                        <a:pt x="28" y="33"/>
                      </a:lnTo>
                      <a:lnTo>
                        <a:pt x="23" y="45"/>
                      </a:lnTo>
                      <a:lnTo>
                        <a:pt x="22" y="58"/>
                      </a:lnTo>
                      <a:lnTo>
                        <a:pt x="21" y="72"/>
                      </a:lnTo>
                      <a:lnTo>
                        <a:pt x="20" y="84"/>
                      </a:lnTo>
                      <a:lnTo>
                        <a:pt x="20" y="96"/>
                      </a:lnTo>
                      <a:lnTo>
                        <a:pt x="20" y="106"/>
                      </a:lnTo>
                      <a:lnTo>
                        <a:pt x="19" y="113"/>
                      </a:lnTo>
                      <a:lnTo>
                        <a:pt x="18" y="118"/>
                      </a:lnTo>
                      <a:lnTo>
                        <a:pt x="18" y="119"/>
                      </a:lnTo>
                      <a:lnTo>
                        <a:pt x="15" y="118"/>
                      </a:lnTo>
                      <a:lnTo>
                        <a:pt x="8" y="116"/>
                      </a:lnTo>
                      <a:lnTo>
                        <a:pt x="10" y="117"/>
                      </a:lnTo>
                      <a:lnTo>
                        <a:pt x="0" y="125"/>
                      </a:lnTo>
                      <a:lnTo>
                        <a:pt x="0" y="126"/>
                      </a:lnTo>
                      <a:lnTo>
                        <a:pt x="1" y="126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" name="Freeform 80"/>
                <p:cNvSpPr>
                  <a:spLocks/>
                </p:cNvSpPr>
                <p:nvPr/>
              </p:nvSpPr>
              <p:spPr bwMode="auto">
                <a:xfrm>
                  <a:off x="2546" y="2186"/>
                  <a:ext cx="69" cy="59"/>
                </a:xfrm>
                <a:custGeom>
                  <a:avLst/>
                  <a:gdLst>
                    <a:gd name="T0" fmla="*/ 1 w 138"/>
                    <a:gd name="T1" fmla="*/ 1 h 119"/>
                    <a:gd name="T2" fmla="*/ 1 w 138"/>
                    <a:gd name="T3" fmla="*/ 0 h 119"/>
                    <a:gd name="T4" fmla="*/ 1 w 138"/>
                    <a:gd name="T5" fmla="*/ 0 h 119"/>
                    <a:gd name="T6" fmla="*/ 1 w 138"/>
                    <a:gd name="T7" fmla="*/ 0 h 119"/>
                    <a:gd name="T8" fmla="*/ 1 w 138"/>
                    <a:gd name="T9" fmla="*/ 0 h 119"/>
                    <a:gd name="T10" fmla="*/ 1 w 138"/>
                    <a:gd name="T11" fmla="*/ 0 h 119"/>
                    <a:gd name="T12" fmla="*/ 1 w 138"/>
                    <a:gd name="T13" fmla="*/ 0 h 119"/>
                    <a:gd name="T14" fmla="*/ 1 w 138"/>
                    <a:gd name="T15" fmla="*/ 0 h 119"/>
                    <a:gd name="T16" fmla="*/ 1 w 138"/>
                    <a:gd name="T17" fmla="*/ 0 h 119"/>
                    <a:gd name="T18" fmla="*/ 1 w 138"/>
                    <a:gd name="T19" fmla="*/ 0 h 119"/>
                    <a:gd name="T20" fmla="*/ 1 w 138"/>
                    <a:gd name="T21" fmla="*/ 0 h 119"/>
                    <a:gd name="T22" fmla="*/ 1 w 138"/>
                    <a:gd name="T23" fmla="*/ 0 h 119"/>
                    <a:gd name="T24" fmla="*/ 1 w 138"/>
                    <a:gd name="T25" fmla="*/ 0 h 119"/>
                    <a:gd name="T26" fmla="*/ 1 w 138"/>
                    <a:gd name="T27" fmla="*/ 0 h 119"/>
                    <a:gd name="T28" fmla="*/ 1 w 138"/>
                    <a:gd name="T29" fmla="*/ 0 h 119"/>
                    <a:gd name="T30" fmla="*/ 1 w 138"/>
                    <a:gd name="T31" fmla="*/ 1 h 119"/>
                    <a:gd name="T32" fmla="*/ 1 w 138"/>
                    <a:gd name="T33" fmla="*/ 1 h 119"/>
                    <a:gd name="T34" fmla="*/ 2 w 138"/>
                    <a:gd name="T35" fmla="*/ 1 h 119"/>
                    <a:gd name="T36" fmla="*/ 2 w 138"/>
                    <a:gd name="T37" fmla="*/ 1 h 119"/>
                    <a:gd name="T38" fmla="*/ 1 w 138"/>
                    <a:gd name="T39" fmla="*/ 1 h 119"/>
                    <a:gd name="T40" fmla="*/ 1 w 138"/>
                    <a:gd name="T41" fmla="*/ 1 h 119"/>
                    <a:gd name="T42" fmla="*/ 1 w 138"/>
                    <a:gd name="T43" fmla="*/ 0 h 119"/>
                    <a:gd name="T44" fmla="*/ 1 w 138"/>
                    <a:gd name="T45" fmla="*/ 0 h 119"/>
                    <a:gd name="T46" fmla="*/ 1 w 138"/>
                    <a:gd name="T47" fmla="*/ 0 h 119"/>
                    <a:gd name="T48" fmla="*/ 1 w 138"/>
                    <a:gd name="T49" fmla="*/ 0 h 119"/>
                    <a:gd name="T50" fmla="*/ 1 w 138"/>
                    <a:gd name="T51" fmla="*/ 0 h 119"/>
                    <a:gd name="T52" fmla="*/ 1 w 138"/>
                    <a:gd name="T53" fmla="*/ 0 h 119"/>
                    <a:gd name="T54" fmla="*/ 1 w 138"/>
                    <a:gd name="T55" fmla="*/ 0 h 119"/>
                    <a:gd name="T56" fmla="*/ 1 w 138"/>
                    <a:gd name="T57" fmla="*/ 0 h 119"/>
                    <a:gd name="T58" fmla="*/ 1 w 138"/>
                    <a:gd name="T59" fmla="*/ 0 h 119"/>
                    <a:gd name="T60" fmla="*/ 0 w 138"/>
                    <a:gd name="T61" fmla="*/ 0 h 119"/>
                    <a:gd name="T62" fmla="*/ 0 w 138"/>
                    <a:gd name="T63" fmla="*/ 0 h 119"/>
                    <a:gd name="T64" fmla="*/ 0 w 138"/>
                    <a:gd name="T65" fmla="*/ 0 h 119"/>
                    <a:gd name="T66" fmla="*/ 1 w 138"/>
                    <a:gd name="T67" fmla="*/ 0 h 119"/>
                    <a:gd name="T68" fmla="*/ 1 w 138"/>
                    <a:gd name="T69" fmla="*/ 0 h 119"/>
                    <a:gd name="T70" fmla="*/ 1 w 138"/>
                    <a:gd name="T71" fmla="*/ 0 h 119"/>
                    <a:gd name="T72" fmla="*/ 1 w 138"/>
                    <a:gd name="T73" fmla="*/ 1 h 119"/>
                    <a:gd name="T74" fmla="*/ 1 w 138"/>
                    <a:gd name="T75" fmla="*/ 1 h 119"/>
                    <a:gd name="T76" fmla="*/ 1 w 138"/>
                    <a:gd name="T77" fmla="*/ 0 h 119"/>
                    <a:gd name="T78" fmla="*/ 1 w 138"/>
                    <a:gd name="T79" fmla="*/ 1 h 119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38"/>
                    <a:gd name="T121" fmla="*/ 0 h 119"/>
                    <a:gd name="T122" fmla="*/ 138 w 138"/>
                    <a:gd name="T123" fmla="*/ 119 h 119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38" h="119">
                      <a:moveTo>
                        <a:pt x="10" y="66"/>
                      </a:moveTo>
                      <a:lnTo>
                        <a:pt x="19" y="59"/>
                      </a:lnTo>
                      <a:lnTo>
                        <a:pt x="15" y="44"/>
                      </a:lnTo>
                      <a:lnTo>
                        <a:pt x="13" y="31"/>
                      </a:lnTo>
                      <a:lnTo>
                        <a:pt x="13" y="22"/>
                      </a:lnTo>
                      <a:lnTo>
                        <a:pt x="14" y="15"/>
                      </a:lnTo>
                      <a:lnTo>
                        <a:pt x="14" y="13"/>
                      </a:lnTo>
                      <a:lnTo>
                        <a:pt x="15" y="13"/>
                      </a:lnTo>
                      <a:lnTo>
                        <a:pt x="17" y="13"/>
                      </a:lnTo>
                      <a:lnTo>
                        <a:pt x="22" y="15"/>
                      </a:lnTo>
                      <a:lnTo>
                        <a:pt x="29" y="20"/>
                      </a:lnTo>
                      <a:lnTo>
                        <a:pt x="38" y="28"/>
                      </a:lnTo>
                      <a:lnTo>
                        <a:pt x="49" y="37"/>
                      </a:lnTo>
                      <a:lnTo>
                        <a:pt x="61" y="50"/>
                      </a:lnTo>
                      <a:lnTo>
                        <a:pt x="76" y="63"/>
                      </a:lnTo>
                      <a:lnTo>
                        <a:pt x="91" y="80"/>
                      </a:lnTo>
                      <a:lnTo>
                        <a:pt x="109" y="98"/>
                      </a:lnTo>
                      <a:lnTo>
                        <a:pt x="128" y="119"/>
                      </a:lnTo>
                      <a:lnTo>
                        <a:pt x="138" y="111"/>
                      </a:lnTo>
                      <a:lnTo>
                        <a:pt x="118" y="90"/>
                      </a:lnTo>
                      <a:lnTo>
                        <a:pt x="101" y="70"/>
                      </a:lnTo>
                      <a:lnTo>
                        <a:pt x="86" y="54"/>
                      </a:lnTo>
                      <a:lnTo>
                        <a:pt x="71" y="40"/>
                      </a:lnTo>
                      <a:lnTo>
                        <a:pt x="58" y="28"/>
                      </a:lnTo>
                      <a:lnTo>
                        <a:pt x="46" y="17"/>
                      </a:lnTo>
                      <a:lnTo>
                        <a:pt x="37" y="10"/>
                      </a:lnTo>
                      <a:lnTo>
                        <a:pt x="28" y="4"/>
                      </a:lnTo>
                      <a:lnTo>
                        <a:pt x="20" y="0"/>
                      </a:lnTo>
                      <a:lnTo>
                        <a:pt x="12" y="0"/>
                      </a:lnTo>
                      <a:lnTo>
                        <a:pt x="5" y="5"/>
                      </a:lnTo>
                      <a:lnTo>
                        <a:pt x="0" y="13"/>
                      </a:lnTo>
                      <a:lnTo>
                        <a:pt x="0" y="22"/>
                      </a:lnTo>
                      <a:lnTo>
                        <a:pt x="0" y="32"/>
                      </a:lnTo>
                      <a:lnTo>
                        <a:pt x="3" y="45"/>
                      </a:lnTo>
                      <a:lnTo>
                        <a:pt x="5" y="61"/>
                      </a:lnTo>
                      <a:lnTo>
                        <a:pt x="14" y="54"/>
                      </a:lnTo>
                      <a:lnTo>
                        <a:pt x="10" y="66"/>
                      </a:lnTo>
                      <a:lnTo>
                        <a:pt x="21" y="70"/>
                      </a:lnTo>
                      <a:lnTo>
                        <a:pt x="19" y="59"/>
                      </a:lnTo>
                      <a:lnTo>
                        <a:pt x="10" y="6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3" name="Freeform 81"/>
                <p:cNvSpPr>
                  <a:spLocks/>
                </p:cNvSpPr>
                <p:nvPr/>
              </p:nvSpPr>
              <p:spPr bwMode="auto">
                <a:xfrm>
                  <a:off x="2532" y="2211"/>
                  <a:ext cx="21" cy="15"/>
                </a:xfrm>
                <a:custGeom>
                  <a:avLst/>
                  <a:gdLst>
                    <a:gd name="T0" fmla="*/ 1 w 41"/>
                    <a:gd name="T1" fmla="*/ 0 h 31"/>
                    <a:gd name="T2" fmla="*/ 1 w 41"/>
                    <a:gd name="T3" fmla="*/ 0 h 31"/>
                    <a:gd name="T4" fmla="*/ 1 w 41"/>
                    <a:gd name="T5" fmla="*/ 0 h 31"/>
                    <a:gd name="T6" fmla="*/ 1 w 41"/>
                    <a:gd name="T7" fmla="*/ 0 h 31"/>
                    <a:gd name="T8" fmla="*/ 1 w 41"/>
                    <a:gd name="T9" fmla="*/ 0 h 31"/>
                    <a:gd name="T10" fmla="*/ 1 w 41"/>
                    <a:gd name="T11" fmla="*/ 0 h 31"/>
                    <a:gd name="T12" fmla="*/ 1 w 41"/>
                    <a:gd name="T13" fmla="*/ 0 h 31"/>
                    <a:gd name="T14" fmla="*/ 1 w 41"/>
                    <a:gd name="T15" fmla="*/ 0 h 31"/>
                    <a:gd name="T16" fmla="*/ 1 w 41"/>
                    <a:gd name="T17" fmla="*/ 0 h 31"/>
                    <a:gd name="T18" fmla="*/ 1 w 41"/>
                    <a:gd name="T19" fmla="*/ 0 h 31"/>
                    <a:gd name="T20" fmla="*/ 1 w 41"/>
                    <a:gd name="T21" fmla="*/ 0 h 31"/>
                    <a:gd name="T22" fmla="*/ 1 w 41"/>
                    <a:gd name="T23" fmla="*/ 0 h 31"/>
                    <a:gd name="T24" fmla="*/ 1 w 41"/>
                    <a:gd name="T25" fmla="*/ 0 h 31"/>
                    <a:gd name="T26" fmla="*/ 1 w 41"/>
                    <a:gd name="T27" fmla="*/ 0 h 31"/>
                    <a:gd name="T28" fmla="*/ 1 w 41"/>
                    <a:gd name="T29" fmla="*/ 0 h 31"/>
                    <a:gd name="T30" fmla="*/ 1 w 41"/>
                    <a:gd name="T31" fmla="*/ 0 h 31"/>
                    <a:gd name="T32" fmla="*/ 1 w 41"/>
                    <a:gd name="T33" fmla="*/ 0 h 31"/>
                    <a:gd name="T34" fmla="*/ 0 w 41"/>
                    <a:gd name="T35" fmla="*/ 0 h 31"/>
                    <a:gd name="T36" fmla="*/ 0 w 41"/>
                    <a:gd name="T37" fmla="*/ 0 h 31"/>
                    <a:gd name="T38" fmla="*/ 1 w 41"/>
                    <a:gd name="T39" fmla="*/ 0 h 31"/>
                    <a:gd name="T40" fmla="*/ 1 w 41"/>
                    <a:gd name="T41" fmla="*/ 0 h 31"/>
                    <a:gd name="T42" fmla="*/ 1 w 41"/>
                    <a:gd name="T43" fmla="*/ 0 h 31"/>
                    <a:gd name="T44" fmla="*/ 1 w 41"/>
                    <a:gd name="T45" fmla="*/ 0 h 31"/>
                    <a:gd name="T46" fmla="*/ 1 w 41"/>
                    <a:gd name="T47" fmla="*/ 0 h 31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41"/>
                    <a:gd name="T73" fmla="*/ 0 h 31"/>
                    <a:gd name="T74" fmla="*/ 41 w 41"/>
                    <a:gd name="T75" fmla="*/ 31 h 31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41" h="31">
                      <a:moveTo>
                        <a:pt x="12" y="31"/>
                      </a:moveTo>
                      <a:lnTo>
                        <a:pt x="14" y="29"/>
                      </a:lnTo>
                      <a:lnTo>
                        <a:pt x="14" y="27"/>
                      </a:lnTo>
                      <a:lnTo>
                        <a:pt x="14" y="24"/>
                      </a:lnTo>
                      <a:lnTo>
                        <a:pt x="14" y="21"/>
                      </a:lnTo>
                      <a:lnTo>
                        <a:pt x="16" y="17"/>
                      </a:lnTo>
                      <a:lnTo>
                        <a:pt x="18" y="15"/>
                      </a:lnTo>
                      <a:lnTo>
                        <a:pt x="22" y="12"/>
                      </a:lnTo>
                      <a:lnTo>
                        <a:pt x="27" y="12"/>
                      </a:lnTo>
                      <a:lnTo>
                        <a:pt x="37" y="15"/>
                      </a:lnTo>
                      <a:lnTo>
                        <a:pt x="41" y="3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11" y="4"/>
                      </a:lnTo>
                      <a:lnTo>
                        <a:pt x="4" y="10"/>
                      </a:lnTo>
                      <a:lnTo>
                        <a:pt x="2" y="17"/>
                      </a:lnTo>
                      <a:lnTo>
                        <a:pt x="1" y="23"/>
                      </a:lnTo>
                      <a:lnTo>
                        <a:pt x="0" y="26"/>
                      </a:lnTo>
                      <a:lnTo>
                        <a:pt x="0" y="29"/>
                      </a:lnTo>
                      <a:lnTo>
                        <a:pt x="1" y="26"/>
                      </a:lnTo>
                      <a:lnTo>
                        <a:pt x="12" y="31"/>
                      </a:lnTo>
                      <a:lnTo>
                        <a:pt x="14" y="30"/>
                      </a:lnTo>
                      <a:lnTo>
                        <a:pt x="14" y="29"/>
                      </a:lnTo>
                      <a:lnTo>
                        <a:pt x="12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4" name="Freeform 82"/>
                <p:cNvSpPr>
                  <a:spLocks/>
                </p:cNvSpPr>
                <p:nvPr/>
              </p:nvSpPr>
              <p:spPr bwMode="auto">
                <a:xfrm>
                  <a:off x="2530" y="2224"/>
                  <a:ext cx="9" cy="12"/>
                </a:xfrm>
                <a:custGeom>
                  <a:avLst/>
                  <a:gdLst>
                    <a:gd name="T0" fmla="*/ 1 w 17"/>
                    <a:gd name="T1" fmla="*/ 1 h 24"/>
                    <a:gd name="T2" fmla="*/ 1 w 17"/>
                    <a:gd name="T3" fmla="*/ 1 h 24"/>
                    <a:gd name="T4" fmla="*/ 1 w 17"/>
                    <a:gd name="T5" fmla="*/ 1 h 24"/>
                    <a:gd name="T6" fmla="*/ 1 w 17"/>
                    <a:gd name="T7" fmla="*/ 0 h 24"/>
                    <a:gd name="T8" fmla="*/ 0 w 17"/>
                    <a:gd name="T9" fmla="*/ 1 h 24"/>
                    <a:gd name="T10" fmla="*/ 1 w 17"/>
                    <a:gd name="T11" fmla="*/ 1 h 24"/>
                    <a:gd name="T12" fmla="*/ 1 w 17"/>
                    <a:gd name="T13" fmla="*/ 1 h 24"/>
                    <a:gd name="T14" fmla="*/ 1 w 17"/>
                    <a:gd name="T15" fmla="*/ 1 h 24"/>
                    <a:gd name="T16" fmla="*/ 1 w 17"/>
                    <a:gd name="T17" fmla="*/ 1 h 24"/>
                    <a:gd name="T18" fmla="*/ 1 w 17"/>
                    <a:gd name="T19" fmla="*/ 1 h 2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24"/>
                    <a:gd name="T32" fmla="*/ 17 w 17"/>
                    <a:gd name="T33" fmla="*/ 24 h 2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24">
                      <a:moveTo>
                        <a:pt x="9" y="24"/>
                      </a:moveTo>
                      <a:lnTo>
                        <a:pt x="13" y="20"/>
                      </a:lnTo>
                      <a:lnTo>
                        <a:pt x="17" y="5"/>
                      </a:lnTo>
                      <a:lnTo>
                        <a:pt x="6" y="0"/>
                      </a:lnTo>
                      <a:lnTo>
                        <a:pt x="0" y="16"/>
                      </a:lnTo>
                      <a:lnTo>
                        <a:pt x="5" y="12"/>
                      </a:lnTo>
                      <a:lnTo>
                        <a:pt x="9" y="24"/>
                      </a:lnTo>
                      <a:lnTo>
                        <a:pt x="12" y="23"/>
                      </a:lnTo>
                      <a:lnTo>
                        <a:pt x="13" y="20"/>
                      </a:lnTo>
                      <a:lnTo>
                        <a:pt x="9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" name="Freeform 83"/>
                <p:cNvSpPr>
                  <a:spLocks/>
                </p:cNvSpPr>
                <p:nvPr/>
              </p:nvSpPr>
              <p:spPr bwMode="auto">
                <a:xfrm>
                  <a:off x="2521" y="2230"/>
                  <a:ext cx="14" cy="10"/>
                </a:xfrm>
                <a:custGeom>
                  <a:avLst/>
                  <a:gdLst>
                    <a:gd name="T0" fmla="*/ 1 w 27"/>
                    <a:gd name="T1" fmla="*/ 0 h 21"/>
                    <a:gd name="T2" fmla="*/ 1 w 27"/>
                    <a:gd name="T3" fmla="*/ 0 h 21"/>
                    <a:gd name="T4" fmla="*/ 1 w 27"/>
                    <a:gd name="T5" fmla="*/ 0 h 21"/>
                    <a:gd name="T6" fmla="*/ 1 w 27"/>
                    <a:gd name="T7" fmla="*/ 0 h 21"/>
                    <a:gd name="T8" fmla="*/ 1 w 27"/>
                    <a:gd name="T9" fmla="*/ 0 h 21"/>
                    <a:gd name="T10" fmla="*/ 0 w 27"/>
                    <a:gd name="T11" fmla="*/ 0 h 21"/>
                    <a:gd name="T12" fmla="*/ 1 w 27"/>
                    <a:gd name="T13" fmla="*/ 0 h 21"/>
                    <a:gd name="T14" fmla="*/ 1 w 27"/>
                    <a:gd name="T15" fmla="*/ 0 h 21"/>
                    <a:gd name="T16" fmla="*/ 0 w 27"/>
                    <a:gd name="T17" fmla="*/ 0 h 21"/>
                    <a:gd name="T18" fmla="*/ 1 w 27"/>
                    <a:gd name="T19" fmla="*/ 0 h 2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21"/>
                    <a:gd name="T32" fmla="*/ 27 w 27"/>
                    <a:gd name="T33" fmla="*/ 21 h 2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21">
                      <a:moveTo>
                        <a:pt x="11" y="17"/>
                      </a:moveTo>
                      <a:lnTo>
                        <a:pt x="8" y="21"/>
                      </a:lnTo>
                      <a:lnTo>
                        <a:pt x="27" y="12"/>
                      </a:lnTo>
                      <a:lnTo>
                        <a:pt x="23" y="0"/>
                      </a:lnTo>
                      <a:lnTo>
                        <a:pt x="3" y="8"/>
                      </a:lnTo>
                      <a:lnTo>
                        <a:pt x="0" y="11"/>
                      </a:lnTo>
                      <a:lnTo>
                        <a:pt x="3" y="8"/>
                      </a:lnTo>
                      <a:lnTo>
                        <a:pt x="1" y="9"/>
                      </a:lnTo>
                      <a:lnTo>
                        <a:pt x="0" y="11"/>
                      </a:lnTo>
                      <a:lnTo>
                        <a:pt x="11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6" name="Freeform 84"/>
                <p:cNvSpPr>
                  <a:spLocks/>
                </p:cNvSpPr>
                <p:nvPr/>
              </p:nvSpPr>
              <p:spPr bwMode="auto">
                <a:xfrm>
                  <a:off x="2510" y="2236"/>
                  <a:ext cx="17" cy="26"/>
                </a:xfrm>
                <a:custGeom>
                  <a:avLst/>
                  <a:gdLst>
                    <a:gd name="T0" fmla="*/ 1 w 32"/>
                    <a:gd name="T1" fmla="*/ 0 h 53"/>
                    <a:gd name="T2" fmla="*/ 1 w 32"/>
                    <a:gd name="T3" fmla="*/ 0 h 53"/>
                    <a:gd name="T4" fmla="*/ 1 w 32"/>
                    <a:gd name="T5" fmla="*/ 0 h 53"/>
                    <a:gd name="T6" fmla="*/ 1 w 32"/>
                    <a:gd name="T7" fmla="*/ 0 h 53"/>
                    <a:gd name="T8" fmla="*/ 0 w 32"/>
                    <a:gd name="T9" fmla="*/ 0 h 53"/>
                    <a:gd name="T10" fmla="*/ 1 w 32"/>
                    <a:gd name="T11" fmla="*/ 0 h 53"/>
                    <a:gd name="T12" fmla="*/ 1 w 32"/>
                    <a:gd name="T13" fmla="*/ 0 h 53"/>
                    <a:gd name="T14" fmla="*/ 1 w 32"/>
                    <a:gd name="T15" fmla="*/ 0 h 53"/>
                    <a:gd name="T16" fmla="*/ 1 w 32"/>
                    <a:gd name="T17" fmla="*/ 0 h 53"/>
                    <a:gd name="T18" fmla="*/ 1 w 32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2"/>
                    <a:gd name="T31" fmla="*/ 0 h 53"/>
                    <a:gd name="T32" fmla="*/ 32 w 32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2" h="53">
                      <a:moveTo>
                        <a:pt x="8" y="53"/>
                      </a:moveTo>
                      <a:lnTo>
                        <a:pt x="13" y="50"/>
                      </a:lnTo>
                      <a:lnTo>
                        <a:pt x="32" y="6"/>
                      </a:lnTo>
                      <a:lnTo>
                        <a:pt x="21" y="0"/>
                      </a:lnTo>
                      <a:lnTo>
                        <a:pt x="0" y="44"/>
                      </a:lnTo>
                      <a:lnTo>
                        <a:pt x="5" y="41"/>
                      </a:lnTo>
                      <a:lnTo>
                        <a:pt x="8" y="53"/>
                      </a:lnTo>
                      <a:lnTo>
                        <a:pt x="11" y="52"/>
                      </a:lnTo>
                      <a:lnTo>
                        <a:pt x="13" y="50"/>
                      </a:lnTo>
                      <a:lnTo>
                        <a:pt x="8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7" name="Freeform 85"/>
                <p:cNvSpPr>
                  <a:spLocks/>
                </p:cNvSpPr>
                <p:nvPr/>
              </p:nvSpPr>
              <p:spPr bwMode="auto">
                <a:xfrm>
                  <a:off x="2498" y="2256"/>
                  <a:ext cx="17" cy="18"/>
                </a:xfrm>
                <a:custGeom>
                  <a:avLst/>
                  <a:gdLst>
                    <a:gd name="T0" fmla="*/ 1 w 33"/>
                    <a:gd name="T1" fmla="*/ 1 h 35"/>
                    <a:gd name="T2" fmla="*/ 1 w 33"/>
                    <a:gd name="T3" fmla="*/ 1 h 35"/>
                    <a:gd name="T4" fmla="*/ 1 w 33"/>
                    <a:gd name="T5" fmla="*/ 1 h 35"/>
                    <a:gd name="T6" fmla="*/ 1 w 33"/>
                    <a:gd name="T7" fmla="*/ 1 h 35"/>
                    <a:gd name="T8" fmla="*/ 1 w 33"/>
                    <a:gd name="T9" fmla="*/ 1 h 35"/>
                    <a:gd name="T10" fmla="*/ 1 w 33"/>
                    <a:gd name="T11" fmla="*/ 1 h 35"/>
                    <a:gd name="T12" fmla="*/ 1 w 33"/>
                    <a:gd name="T13" fmla="*/ 1 h 35"/>
                    <a:gd name="T14" fmla="*/ 1 w 33"/>
                    <a:gd name="T15" fmla="*/ 1 h 35"/>
                    <a:gd name="T16" fmla="*/ 1 w 33"/>
                    <a:gd name="T17" fmla="*/ 1 h 35"/>
                    <a:gd name="T18" fmla="*/ 1 w 33"/>
                    <a:gd name="T19" fmla="*/ 1 h 35"/>
                    <a:gd name="T20" fmla="*/ 1 w 33"/>
                    <a:gd name="T21" fmla="*/ 0 h 35"/>
                    <a:gd name="T22" fmla="*/ 1 w 33"/>
                    <a:gd name="T23" fmla="*/ 1 h 35"/>
                    <a:gd name="T24" fmla="*/ 1 w 33"/>
                    <a:gd name="T25" fmla="*/ 1 h 35"/>
                    <a:gd name="T26" fmla="*/ 1 w 33"/>
                    <a:gd name="T27" fmla="*/ 1 h 35"/>
                    <a:gd name="T28" fmla="*/ 1 w 33"/>
                    <a:gd name="T29" fmla="*/ 1 h 35"/>
                    <a:gd name="T30" fmla="*/ 1 w 33"/>
                    <a:gd name="T31" fmla="*/ 1 h 35"/>
                    <a:gd name="T32" fmla="*/ 1 w 33"/>
                    <a:gd name="T33" fmla="*/ 1 h 35"/>
                    <a:gd name="T34" fmla="*/ 1 w 33"/>
                    <a:gd name="T35" fmla="*/ 1 h 35"/>
                    <a:gd name="T36" fmla="*/ 0 w 33"/>
                    <a:gd name="T37" fmla="*/ 1 h 35"/>
                    <a:gd name="T38" fmla="*/ 0 w 33"/>
                    <a:gd name="T39" fmla="*/ 1 h 35"/>
                    <a:gd name="T40" fmla="*/ 1 w 33"/>
                    <a:gd name="T41" fmla="*/ 1 h 3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3"/>
                    <a:gd name="T64" fmla="*/ 0 h 35"/>
                    <a:gd name="T65" fmla="*/ 33 w 33"/>
                    <a:gd name="T66" fmla="*/ 35 h 3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3" h="35">
                      <a:moveTo>
                        <a:pt x="11" y="35"/>
                      </a:moveTo>
                      <a:lnTo>
                        <a:pt x="11" y="35"/>
                      </a:lnTo>
                      <a:lnTo>
                        <a:pt x="16" y="28"/>
                      </a:lnTo>
                      <a:lnTo>
                        <a:pt x="20" y="23"/>
                      </a:lnTo>
                      <a:lnTo>
                        <a:pt x="24" y="19"/>
                      </a:lnTo>
                      <a:lnTo>
                        <a:pt x="27" y="16"/>
                      </a:lnTo>
                      <a:lnTo>
                        <a:pt x="30" y="13"/>
                      </a:lnTo>
                      <a:lnTo>
                        <a:pt x="32" y="12"/>
                      </a:lnTo>
                      <a:lnTo>
                        <a:pt x="33" y="12"/>
                      </a:lnTo>
                      <a:lnTo>
                        <a:pt x="30" y="0"/>
                      </a:lnTo>
                      <a:lnTo>
                        <a:pt x="28" y="1"/>
                      </a:lnTo>
                      <a:lnTo>
                        <a:pt x="26" y="1"/>
                      </a:lnTo>
                      <a:lnTo>
                        <a:pt x="23" y="3"/>
                      </a:lnTo>
                      <a:lnTo>
                        <a:pt x="19" y="5"/>
                      </a:lnTo>
                      <a:lnTo>
                        <a:pt x="15" y="10"/>
                      </a:lnTo>
                      <a:lnTo>
                        <a:pt x="10" y="15"/>
                      </a:lnTo>
                      <a:lnTo>
                        <a:pt x="5" y="20"/>
                      </a:lnTo>
                      <a:lnTo>
                        <a:pt x="0" y="28"/>
                      </a:lnTo>
                      <a:lnTo>
                        <a:pt x="11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" name="Freeform 86"/>
                <p:cNvSpPr>
                  <a:spLocks/>
                </p:cNvSpPr>
                <p:nvPr/>
              </p:nvSpPr>
              <p:spPr bwMode="auto">
                <a:xfrm>
                  <a:off x="2496" y="2270"/>
                  <a:ext cx="20" cy="54"/>
                </a:xfrm>
                <a:custGeom>
                  <a:avLst/>
                  <a:gdLst>
                    <a:gd name="T0" fmla="*/ 0 w 41"/>
                    <a:gd name="T1" fmla="*/ 2 h 108"/>
                    <a:gd name="T2" fmla="*/ 0 w 41"/>
                    <a:gd name="T3" fmla="*/ 2 h 108"/>
                    <a:gd name="T4" fmla="*/ 0 w 41"/>
                    <a:gd name="T5" fmla="*/ 2 h 108"/>
                    <a:gd name="T6" fmla="*/ 0 w 41"/>
                    <a:gd name="T7" fmla="*/ 2 h 108"/>
                    <a:gd name="T8" fmla="*/ 0 w 41"/>
                    <a:gd name="T9" fmla="*/ 2 h 108"/>
                    <a:gd name="T10" fmla="*/ 0 w 41"/>
                    <a:gd name="T11" fmla="*/ 2 h 108"/>
                    <a:gd name="T12" fmla="*/ 0 w 41"/>
                    <a:gd name="T13" fmla="*/ 2 h 108"/>
                    <a:gd name="T14" fmla="*/ 0 w 41"/>
                    <a:gd name="T15" fmla="*/ 2 h 108"/>
                    <a:gd name="T16" fmla="*/ 0 w 41"/>
                    <a:gd name="T17" fmla="*/ 2 h 108"/>
                    <a:gd name="T18" fmla="*/ 0 w 41"/>
                    <a:gd name="T19" fmla="*/ 1 h 108"/>
                    <a:gd name="T20" fmla="*/ 0 w 41"/>
                    <a:gd name="T21" fmla="*/ 1 h 108"/>
                    <a:gd name="T22" fmla="*/ 0 w 41"/>
                    <a:gd name="T23" fmla="*/ 1 h 108"/>
                    <a:gd name="T24" fmla="*/ 0 w 41"/>
                    <a:gd name="T25" fmla="*/ 1 h 108"/>
                    <a:gd name="T26" fmla="*/ 0 w 41"/>
                    <a:gd name="T27" fmla="*/ 1 h 108"/>
                    <a:gd name="T28" fmla="*/ 0 w 41"/>
                    <a:gd name="T29" fmla="*/ 1 h 108"/>
                    <a:gd name="T30" fmla="*/ 0 w 41"/>
                    <a:gd name="T31" fmla="*/ 1 h 108"/>
                    <a:gd name="T32" fmla="*/ 0 w 41"/>
                    <a:gd name="T33" fmla="*/ 1 h 108"/>
                    <a:gd name="T34" fmla="*/ 0 w 41"/>
                    <a:gd name="T35" fmla="*/ 1 h 108"/>
                    <a:gd name="T36" fmla="*/ 0 w 41"/>
                    <a:gd name="T37" fmla="*/ 0 h 108"/>
                    <a:gd name="T38" fmla="*/ 0 w 41"/>
                    <a:gd name="T39" fmla="*/ 1 h 108"/>
                    <a:gd name="T40" fmla="*/ 0 w 41"/>
                    <a:gd name="T41" fmla="*/ 1 h 108"/>
                    <a:gd name="T42" fmla="*/ 0 w 41"/>
                    <a:gd name="T43" fmla="*/ 1 h 108"/>
                    <a:gd name="T44" fmla="*/ 0 w 41"/>
                    <a:gd name="T45" fmla="*/ 1 h 108"/>
                    <a:gd name="T46" fmla="*/ 0 w 41"/>
                    <a:gd name="T47" fmla="*/ 1 h 108"/>
                    <a:gd name="T48" fmla="*/ 0 w 41"/>
                    <a:gd name="T49" fmla="*/ 1 h 108"/>
                    <a:gd name="T50" fmla="*/ 0 w 41"/>
                    <a:gd name="T51" fmla="*/ 1 h 108"/>
                    <a:gd name="T52" fmla="*/ 0 w 41"/>
                    <a:gd name="T53" fmla="*/ 2 h 108"/>
                    <a:gd name="T54" fmla="*/ 0 w 41"/>
                    <a:gd name="T55" fmla="*/ 2 h 108"/>
                    <a:gd name="T56" fmla="*/ 0 w 41"/>
                    <a:gd name="T57" fmla="*/ 2 h 108"/>
                    <a:gd name="T58" fmla="*/ 0 w 41"/>
                    <a:gd name="T59" fmla="*/ 2 h 108"/>
                    <a:gd name="T60" fmla="*/ 0 w 41"/>
                    <a:gd name="T61" fmla="*/ 2 h 108"/>
                    <a:gd name="T62" fmla="*/ 0 w 41"/>
                    <a:gd name="T63" fmla="*/ 2 h 108"/>
                    <a:gd name="T64" fmla="*/ 0 w 41"/>
                    <a:gd name="T65" fmla="*/ 2 h 108"/>
                    <a:gd name="T66" fmla="*/ 0 w 41"/>
                    <a:gd name="T67" fmla="*/ 2 h 108"/>
                    <a:gd name="T68" fmla="*/ 0 w 41"/>
                    <a:gd name="T69" fmla="*/ 2 h 108"/>
                    <a:gd name="T70" fmla="*/ 0 w 41"/>
                    <a:gd name="T71" fmla="*/ 2 h 108"/>
                    <a:gd name="T72" fmla="*/ 0 w 41"/>
                    <a:gd name="T73" fmla="*/ 2 h 108"/>
                    <a:gd name="T74" fmla="*/ 0 w 41"/>
                    <a:gd name="T75" fmla="*/ 2 h 108"/>
                    <a:gd name="T76" fmla="*/ 0 w 41"/>
                    <a:gd name="T77" fmla="*/ 2 h 108"/>
                    <a:gd name="T78" fmla="*/ 0 w 41"/>
                    <a:gd name="T79" fmla="*/ 2 h 10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41"/>
                    <a:gd name="T121" fmla="*/ 0 h 108"/>
                    <a:gd name="T122" fmla="*/ 41 w 41"/>
                    <a:gd name="T123" fmla="*/ 108 h 108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41" h="108">
                      <a:moveTo>
                        <a:pt x="41" y="97"/>
                      </a:moveTo>
                      <a:lnTo>
                        <a:pt x="41" y="100"/>
                      </a:lnTo>
                      <a:lnTo>
                        <a:pt x="41" y="98"/>
                      </a:lnTo>
                      <a:lnTo>
                        <a:pt x="40" y="96"/>
                      </a:lnTo>
                      <a:lnTo>
                        <a:pt x="38" y="93"/>
                      </a:lnTo>
                      <a:lnTo>
                        <a:pt x="36" y="89"/>
                      </a:lnTo>
                      <a:lnTo>
                        <a:pt x="32" y="83"/>
                      </a:lnTo>
                      <a:lnTo>
                        <a:pt x="29" y="78"/>
                      </a:lnTo>
                      <a:lnTo>
                        <a:pt x="27" y="71"/>
                      </a:lnTo>
                      <a:lnTo>
                        <a:pt x="23" y="64"/>
                      </a:lnTo>
                      <a:lnTo>
                        <a:pt x="20" y="56"/>
                      </a:lnTo>
                      <a:lnTo>
                        <a:pt x="16" y="49"/>
                      </a:lnTo>
                      <a:lnTo>
                        <a:pt x="15" y="41"/>
                      </a:lnTo>
                      <a:lnTo>
                        <a:pt x="14" y="33"/>
                      </a:lnTo>
                      <a:lnTo>
                        <a:pt x="13" y="26"/>
                      </a:lnTo>
                      <a:lnTo>
                        <a:pt x="13" y="19"/>
                      </a:lnTo>
                      <a:lnTo>
                        <a:pt x="14" y="12"/>
                      </a:lnTo>
                      <a:lnTo>
                        <a:pt x="16" y="7"/>
                      </a:lnTo>
                      <a:lnTo>
                        <a:pt x="5" y="0"/>
                      </a:lnTo>
                      <a:lnTo>
                        <a:pt x="2" y="8"/>
                      </a:lnTo>
                      <a:lnTo>
                        <a:pt x="0" y="17"/>
                      </a:lnTo>
                      <a:lnTo>
                        <a:pt x="0" y="26"/>
                      </a:lnTo>
                      <a:lnTo>
                        <a:pt x="0" y="35"/>
                      </a:lnTo>
                      <a:lnTo>
                        <a:pt x="2" y="43"/>
                      </a:lnTo>
                      <a:lnTo>
                        <a:pt x="5" y="52"/>
                      </a:lnTo>
                      <a:lnTo>
                        <a:pt x="8" y="60"/>
                      </a:lnTo>
                      <a:lnTo>
                        <a:pt x="12" y="68"/>
                      </a:lnTo>
                      <a:lnTo>
                        <a:pt x="14" y="76"/>
                      </a:lnTo>
                      <a:lnTo>
                        <a:pt x="18" y="83"/>
                      </a:lnTo>
                      <a:lnTo>
                        <a:pt x="22" y="90"/>
                      </a:lnTo>
                      <a:lnTo>
                        <a:pt x="24" y="95"/>
                      </a:lnTo>
                      <a:lnTo>
                        <a:pt x="28" y="101"/>
                      </a:lnTo>
                      <a:lnTo>
                        <a:pt x="30" y="104"/>
                      </a:lnTo>
                      <a:lnTo>
                        <a:pt x="31" y="105"/>
                      </a:lnTo>
                      <a:lnTo>
                        <a:pt x="32" y="106"/>
                      </a:lnTo>
                      <a:lnTo>
                        <a:pt x="32" y="108"/>
                      </a:lnTo>
                      <a:lnTo>
                        <a:pt x="32" y="106"/>
                      </a:lnTo>
                      <a:lnTo>
                        <a:pt x="32" y="108"/>
                      </a:lnTo>
                      <a:lnTo>
                        <a:pt x="41" y="9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" name="Freeform 87"/>
                <p:cNvSpPr>
                  <a:spLocks/>
                </p:cNvSpPr>
                <p:nvPr/>
              </p:nvSpPr>
              <p:spPr bwMode="auto">
                <a:xfrm>
                  <a:off x="2576" y="2295"/>
                  <a:ext cx="40" cy="15"/>
                </a:xfrm>
                <a:custGeom>
                  <a:avLst/>
                  <a:gdLst>
                    <a:gd name="T0" fmla="*/ 0 w 81"/>
                    <a:gd name="T1" fmla="*/ 1 h 30"/>
                    <a:gd name="T2" fmla="*/ 0 w 81"/>
                    <a:gd name="T3" fmla="*/ 1 h 30"/>
                    <a:gd name="T4" fmla="*/ 0 w 81"/>
                    <a:gd name="T5" fmla="*/ 1 h 30"/>
                    <a:gd name="T6" fmla="*/ 0 w 81"/>
                    <a:gd name="T7" fmla="*/ 1 h 30"/>
                    <a:gd name="T8" fmla="*/ 0 w 81"/>
                    <a:gd name="T9" fmla="*/ 0 h 30"/>
                    <a:gd name="T10" fmla="*/ 0 w 81"/>
                    <a:gd name="T11" fmla="*/ 0 h 30"/>
                    <a:gd name="T12" fmla="*/ 0 w 81"/>
                    <a:gd name="T13" fmla="*/ 0 h 30"/>
                    <a:gd name="T14" fmla="*/ 0 w 81"/>
                    <a:gd name="T15" fmla="*/ 0 h 30"/>
                    <a:gd name="T16" fmla="*/ 0 w 81"/>
                    <a:gd name="T17" fmla="*/ 0 h 30"/>
                    <a:gd name="T18" fmla="*/ 0 w 81"/>
                    <a:gd name="T19" fmla="*/ 1 h 30"/>
                    <a:gd name="T20" fmla="*/ 0 w 81"/>
                    <a:gd name="T21" fmla="*/ 1 h 30"/>
                    <a:gd name="T22" fmla="*/ 0 w 81"/>
                    <a:gd name="T23" fmla="*/ 1 h 30"/>
                    <a:gd name="T24" fmla="*/ 1 w 81"/>
                    <a:gd name="T25" fmla="*/ 1 h 30"/>
                    <a:gd name="T26" fmla="*/ 1 w 81"/>
                    <a:gd name="T27" fmla="*/ 1 h 30"/>
                    <a:gd name="T28" fmla="*/ 1 w 81"/>
                    <a:gd name="T29" fmla="*/ 1 h 30"/>
                    <a:gd name="T30" fmla="*/ 1 w 81"/>
                    <a:gd name="T31" fmla="*/ 1 h 30"/>
                    <a:gd name="T32" fmla="*/ 1 w 81"/>
                    <a:gd name="T33" fmla="*/ 1 h 30"/>
                    <a:gd name="T34" fmla="*/ 0 w 81"/>
                    <a:gd name="T35" fmla="*/ 1 h 3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81"/>
                    <a:gd name="T55" fmla="*/ 0 h 30"/>
                    <a:gd name="T56" fmla="*/ 81 w 81"/>
                    <a:gd name="T57" fmla="*/ 30 h 30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81" h="30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4" y="1"/>
                      </a:lnTo>
                      <a:lnTo>
                        <a:pt x="7" y="1"/>
                      </a:lnTo>
                      <a:lnTo>
                        <a:pt x="12" y="0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30" y="0"/>
                      </a:lnTo>
                      <a:lnTo>
                        <a:pt x="37" y="0"/>
                      </a:lnTo>
                      <a:lnTo>
                        <a:pt x="44" y="1"/>
                      </a:lnTo>
                      <a:lnTo>
                        <a:pt x="51" y="2"/>
                      </a:lnTo>
                      <a:lnTo>
                        <a:pt x="58" y="5"/>
                      </a:lnTo>
                      <a:lnTo>
                        <a:pt x="64" y="8"/>
                      </a:lnTo>
                      <a:lnTo>
                        <a:pt x="69" y="11"/>
                      </a:lnTo>
                      <a:lnTo>
                        <a:pt x="74" y="17"/>
                      </a:lnTo>
                      <a:lnTo>
                        <a:pt x="78" y="23"/>
                      </a:lnTo>
                      <a:lnTo>
                        <a:pt x="81" y="3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FFBF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0" name="Freeform 88"/>
                <p:cNvSpPr>
                  <a:spLocks/>
                </p:cNvSpPr>
                <p:nvPr/>
              </p:nvSpPr>
              <p:spPr bwMode="auto">
                <a:xfrm>
                  <a:off x="2576" y="2293"/>
                  <a:ext cx="42" cy="18"/>
                </a:xfrm>
                <a:custGeom>
                  <a:avLst/>
                  <a:gdLst>
                    <a:gd name="T0" fmla="*/ 2 w 83"/>
                    <a:gd name="T1" fmla="*/ 1 h 34"/>
                    <a:gd name="T2" fmla="*/ 2 w 83"/>
                    <a:gd name="T3" fmla="*/ 1 h 34"/>
                    <a:gd name="T4" fmla="*/ 2 w 83"/>
                    <a:gd name="T5" fmla="*/ 1 h 34"/>
                    <a:gd name="T6" fmla="*/ 2 w 83"/>
                    <a:gd name="T7" fmla="*/ 1 h 34"/>
                    <a:gd name="T8" fmla="*/ 2 w 83"/>
                    <a:gd name="T9" fmla="*/ 1 h 34"/>
                    <a:gd name="T10" fmla="*/ 1 w 83"/>
                    <a:gd name="T11" fmla="*/ 1 h 34"/>
                    <a:gd name="T12" fmla="*/ 1 w 83"/>
                    <a:gd name="T13" fmla="*/ 1 h 34"/>
                    <a:gd name="T14" fmla="*/ 1 w 83"/>
                    <a:gd name="T15" fmla="*/ 1 h 34"/>
                    <a:gd name="T16" fmla="*/ 1 w 83"/>
                    <a:gd name="T17" fmla="*/ 0 h 34"/>
                    <a:gd name="T18" fmla="*/ 1 w 83"/>
                    <a:gd name="T19" fmla="*/ 0 h 34"/>
                    <a:gd name="T20" fmla="*/ 1 w 83"/>
                    <a:gd name="T21" fmla="*/ 0 h 34"/>
                    <a:gd name="T22" fmla="*/ 1 w 83"/>
                    <a:gd name="T23" fmla="*/ 0 h 34"/>
                    <a:gd name="T24" fmla="*/ 1 w 83"/>
                    <a:gd name="T25" fmla="*/ 0 h 34"/>
                    <a:gd name="T26" fmla="*/ 1 w 83"/>
                    <a:gd name="T27" fmla="*/ 1 h 34"/>
                    <a:gd name="T28" fmla="*/ 1 w 83"/>
                    <a:gd name="T29" fmla="*/ 1 h 34"/>
                    <a:gd name="T30" fmla="*/ 1 w 83"/>
                    <a:gd name="T31" fmla="*/ 1 h 34"/>
                    <a:gd name="T32" fmla="*/ 0 w 83"/>
                    <a:gd name="T33" fmla="*/ 1 h 34"/>
                    <a:gd name="T34" fmla="*/ 1 w 83"/>
                    <a:gd name="T35" fmla="*/ 1 h 34"/>
                    <a:gd name="T36" fmla="*/ 1 w 83"/>
                    <a:gd name="T37" fmla="*/ 1 h 34"/>
                    <a:gd name="T38" fmla="*/ 1 w 83"/>
                    <a:gd name="T39" fmla="*/ 1 h 34"/>
                    <a:gd name="T40" fmla="*/ 1 w 83"/>
                    <a:gd name="T41" fmla="*/ 1 h 34"/>
                    <a:gd name="T42" fmla="*/ 1 w 83"/>
                    <a:gd name="T43" fmla="*/ 1 h 34"/>
                    <a:gd name="T44" fmla="*/ 1 w 83"/>
                    <a:gd name="T45" fmla="*/ 1 h 34"/>
                    <a:gd name="T46" fmla="*/ 1 w 83"/>
                    <a:gd name="T47" fmla="*/ 1 h 34"/>
                    <a:gd name="T48" fmla="*/ 1 w 83"/>
                    <a:gd name="T49" fmla="*/ 1 h 34"/>
                    <a:gd name="T50" fmla="*/ 1 w 83"/>
                    <a:gd name="T51" fmla="*/ 1 h 34"/>
                    <a:gd name="T52" fmla="*/ 1 w 83"/>
                    <a:gd name="T53" fmla="*/ 1 h 34"/>
                    <a:gd name="T54" fmla="*/ 1 w 83"/>
                    <a:gd name="T55" fmla="*/ 1 h 34"/>
                    <a:gd name="T56" fmla="*/ 1 w 83"/>
                    <a:gd name="T57" fmla="*/ 1 h 34"/>
                    <a:gd name="T58" fmla="*/ 1 w 83"/>
                    <a:gd name="T59" fmla="*/ 1 h 34"/>
                    <a:gd name="T60" fmla="*/ 2 w 83"/>
                    <a:gd name="T61" fmla="*/ 1 h 34"/>
                    <a:gd name="T62" fmla="*/ 2 w 83"/>
                    <a:gd name="T63" fmla="*/ 1 h 34"/>
                    <a:gd name="T64" fmla="*/ 2 w 83"/>
                    <a:gd name="T65" fmla="*/ 1 h 34"/>
                    <a:gd name="T66" fmla="*/ 2 w 83"/>
                    <a:gd name="T67" fmla="*/ 1 h 34"/>
                    <a:gd name="T68" fmla="*/ 2 w 83"/>
                    <a:gd name="T69" fmla="*/ 1 h 34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83"/>
                    <a:gd name="T106" fmla="*/ 0 h 34"/>
                    <a:gd name="T107" fmla="*/ 83 w 83"/>
                    <a:gd name="T108" fmla="*/ 34 h 34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83" h="34">
                      <a:moveTo>
                        <a:pt x="83" y="32"/>
                      </a:moveTo>
                      <a:lnTo>
                        <a:pt x="81" y="25"/>
                      </a:lnTo>
                      <a:lnTo>
                        <a:pt x="76" y="18"/>
                      </a:lnTo>
                      <a:lnTo>
                        <a:pt x="72" y="12"/>
                      </a:lnTo>
                      <a:lnTo>
                        <a:pt x="66" y="9"/>
                      </a:lnTo>
                      <a:lnTo>
                        <a:pt x="59" y="5"/>
                      </a:lnTo>
                      <a:lnTo>
                        <a:pt x="52" y="2"/>
                      </a:lnTo>
                      <a:lnTo>
                        <a:pt x="44" y="1"/>
                      </a:lnTo>
                      <a:lnTo>
                        <a:pt x="37" y="0"/>
                      </a:lnTo>
                      <a:lnTo>
                        <a:pt x="30" y="0"/>
                      </a:lnTo>
                      <a:lnTo>
                        <a:pt x="23" y="0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7" y="1"/>
                      </a:lnTo>
                      <a:lnTo>
                        <a:pt x="4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8"/>
                      </a:lnTo>
                      <a:lnTo>
                        <a:pt x="3" y="8"/>
                      </a:lnTo>
                      <a:lnTo>
                        <a:pt x="5" y="8"/>
                      </a:lnTo>
                      <a:lnTo>
                        <a:pt x="7" y="6"/>
                      </a:lnTo>
                      <a:lnTo>
                        <a:pt x="12" y="6"/>
                      </a:lnTo>
                      <a:lnTo>
                        <a:pt x="18" y="6"/>
                      </a:lnTo>
                      <a:lnTo>
                        <a:pt x="23" y="6"/>
                      </a:lnTo>
                      <a:lnTo>
                        <a:pt x="30" y="6"/>
                      </a:lnTo>
                      <a:lnTo>
                        <a:pt x="36" y="6"/>
                      </a:lnTo>
                      <a:lnTo>
                        <a:pt x="43" y="8"/>
                      </a:lnTo>
                      <a:lnTo>
                        <a:pt x="50" y="9"/>
                      </a:lnTo>
                      <a:lnTo>
                        <a:pt x="56" y="11"/>
                      </a:lnTo>
                      <a:lnTo>
                        <a:pt x="63" y="13"/>
                      </a:lnTo>
                      <a:lnTo>
                        <a:pt x="67" y="17"/>
                      </a:lnTo>
                      <a:lnTo>
                        <a:pt x="72" y="21"/>
                      </a:lnTo>
                      <a:lnTo>
                        <a:pt x="75" y="27"/>
                      </a:lnTo>
                      <a:lnTo>
                        <a:pt x="78" y="34"/>
                      </a:lnTo>
                      <a:lnTo>
                        <a:pt x="83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1" name="Freeform 89"/>
                <p:cNvSpPr>
                  <a:spLocks/>
                </p:cNvSpPr>
                <p:nvPr/>
              </p:nvSpPr>
              <p:spPr bwMode="auto">
                <a:xfrm>
                  <a:off x="2586" y="2199"/>
                  <a:ext cx="7" cy="8"/>
                </a:xfrm>
                <a:custGeom>
                  <a:avLst/>
                  <a:gdLst>
                    <a:gd name="T0" fmla="*/ 1 w 14"/>
                    <a:gd name="T1" fmla="*/ 0 h 17"/>
                    <a:gd name="T2" fmla="*/ 0 w 14"/>
                    <a:gd name="T3" fmla="*/ 0 h 17"/>
                    <a:gd name="T4" fmla="*/ 1 w 14"/>
                    <a:gd name="T5" fmla="*/ 0 h 17"/>
                    <a:gd name="T6" fmla="*/ 0 60000 65536"/>
                    <a:gd name="T7" fmla="*/ 0 60000 65536"/>
                    <a:gd name="T8" fmla="*/ 0 60000 65536"/>
                    <a:gd name="T9" fmla="*/ 0 w 14"/>
                    <a:gd name="T10" fmla="*/ 0 h 17"/>
                    <a:gd name="T11" fmla="*/ 14 w 14"/>
                    <a:gd name="T12" fmla="*/ 17 h 1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" h="17">
                      <a:moveTo>
                        <a:pt x="14" y="0"/>
                      </a:moveTo>
                      <a:lnTo>
                        <a:pt x="0" y="17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2" name="Freeform 90"/>
                <p:cNvSpPr>
                  <a:spLocks/>
                </p:cNvSpPr>
                <p:nvPr/>
              </p:nvSpPr>
              <p:spPr bwMode="auto">
                <a:xfrm>
                  <a:off x="2585" y="2198"/>
                  <a:ext cx="9" cy="10"/>
                </a:xfrm>
                <a:custGeom>
                  <a:avLst/>
                  <a:gdLst>
                    <a:gd name="T0" fmla="*/ 1 w 18"/>
                    <a:gd name="T1" fmla="*/ 0 h 21"/>
                    <a:gd name="T2" fmla="*/ 1 w 18"/>
                    <a:gd name="T3" fmla="*/ 0 h 21"/>
                    <a:gd name="T4" fmla="*/ 1 w 18"/>
                    <a:gd name="T5" fmla="*/ 0 h 21"/>
                    <a:gd name="T6" fmla="*/ 1 w 18"/>
                    <a:gd name="T7" fmla="*/ 0 h 21"/>
                    <a:gd name="T8" fmla="*/ 0 w 18"/>
                    <a:gd name="T9" fmla="*/ 0 h 21"/>
                    <a:gd name="T10" fmla="*/ 1 w 18"/>
                    <a:gd name="T11" fmla="*/ 0 h 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"/>
                    <a:gd name="T19" fmla="*/ 0 h 21"/>
                    <a:gd name="T20" fmla="*/ 18 w 18"/>
                    <a:gd name="T21" fmla="*/ 21 h 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" h="21">
                      <a:moveTo>
                        <a:pt x="2" y="20"/>
                      </a:moveTo>
                      <a:lnTo>
                        <a:pt x="4" y="21"/>
                      </a:lnTo>
                      <a:lnTo>
                        <a:pt x="18" y="5"/>
                      </a:lnTo>
                      <a:lnTo>
                        <a:pt x="13" y="0"/>
                      </a:lnTo>
                      <a:lnTo>
                        <a:pt x="0" y="18"/>
                      </a:lnTo>
                      <a:lnTo>
                        <a:pt x="2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3" name="Freeform 91"/>
                <p:cNvSpPr>
                  <a:spLocks/>
                </p:cNvSpPr>
                <p:nvPr/>
              </p:nvSpPr>
              <p:spPr bwMode="auto">
                <a:xfrm>
                  <a:off x="3035" y="2084"/>
                  <a:ext cx="46" cy="54"/>
                </a:xfrm>
                <a:custGeom>
                  <a:avLst/>
                  <a:gdLst>
                    <a:gd name="T0" fmla="*/ 1 w 94"/>
                    <a:gd name="T1" fmla="*/ 2 h 108"/>
                    <a:gd name="T2" fmla="*/ 1 w 94"/>
                    <a:gd name="T3" fmla="*/ 0 h 108"/>
                    <a:gd name="T4" fmla="*/ 0 w 94"/>
                    <a:gd name="T5" fmla="*/ 0 h 108"/>
                    <a:gd name="T6" fmla="*/ 0 w 94"/>
                    <a:gd name="T7" fmla="*/ 2 h 108"/>
                    <a:gd name="T8" fmla="*/ 1 w 94"/>
                    <a:gd name="T9" fmla="*/ 2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4"/>
                    <a:gd name="T16" fmla="*/ 0 h 108"/>
                    <a:gd name="T17" fmla="*/ 94 w 94"/>
                    <a:gd name="T18" fmla="*/ 108 h 1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4" h="108">
                      <a:moveTo>
                        <a:pt x="78" y="108"/>
                      </a:moveTo>
                      <a:lnTo>
                        <a:pt x="94" y="0"/>
                      </a:lnTo>
                      <a:lnTo>
                        <a:pt x="0" y="0"/>
                      </a:lnTo>
                      <a:lnTo>
                        <a:pt x="20" y="108"/>
                      </a:lnTo>
                      <a:lnTo>
                        <a:pt x="78" y="10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4" name="Freeform 92"/>
                <p:cNvSpPr>
                  <a:spLocks/>
                </p:cNvSpPr>
                <p:nvPr/>
              </p:nvSpPr>
              <p:spPr bwMode="auto">
                <a:xfrm>
                  <a:off x="3072" y="2082"/>
                  <a:ext cx="11" cy="56"/>
                </a:xfrm>
                <a:custGeom>
                  <a:avLst/>
                  <a:gdLst>
                    <a:gd name="T0" fmla="*/ 0 w 23"/>
                    <a:gd name="T1" fmla="*/ 1 h 111"/>
                    <a:gd name="T2" fmla="*/ 0 w 23"/>
                    <a:gd name="T3" fmla="*/ 1 h 111"/>
                    <a:gd name="T4" fmla="*/ 0 w 23"/>
                    <a:gd name="T5" fmla="*/ 2 h 111"/>
                    <a:gd name="T6" fmla="*/ 0 w 23"/>
                    <a:gd name="T7" fmla="*/ 2 h 111"/>
                    <a:gd name="T8" fmla="*/ 0 w 23"/>
                    <a:gd name="T9" fmla="*/ 1 h 111"/>
                    <a:gd name="T10" fmla="*/ 0 w 23"/>
                    <a:gd name="T11" fmla="*/ 0 h 111"/>
                    <a:gd name="T12" fmla="*/ 0 w 23"/>
                    <a:gd name="T13" fmla="*/ 1 h 111"/>
                    <a:gd name="T14" fmla="*/ 0 w 23"/>
                    <a:gd name="T15" fmla="*/ 0 h 111"/>
                    <a:gd name="T16" fmla="*/ 0 w 23"/>
                    <a:gd name="T17" fmla="*/ 0 h 111"/>
                    <a:gd name="T18" fmla="*/ 0 w 23"/>
                    <a:gd name="T19" fmla="*/ 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111"/>
                    <a:gd name="T32" fmla="*/ 23 w 23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111">
                      <a:moveTo>
                        <a:pt x="20" y="5"/>
                      </a:moveTo>
                      <a:lnTo>
                        <a:pt x="16" y="2"/>
                      </a:lnTo>
                      <a:lnTo>
                        <a:pt x="0" y="110"/>
                      </a:lnTo>
                      <a:lnTo>
                        <a:pt x="7" y="111"/>
                      </a:lnTo>
                      <a:lnTo>
                        <a:pt x="23" y="3"/>
                      </a:lnTo>
                      <a:lnTo>
                        <a:pt x="20" y="0"/>
                      </a:lnTo>
                      <a:lnTo>
                        <a:pt x="23" y="3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2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" name="Freeform 93"/>
                <p:cNvSpPr>
                  <a:spLocks/>
                </p:cNvSpPr>
                <p:nvPr/>
              </p:nvSpPr>
              <p:spPr bwMode="auto">
                <a:xfrm>
                  <a:off x="3033" y="2082"/>
                  <a:ext cx="48" cy="3"/>
                </a:xfrm>
                <a:custGeom>
                  <a:avLst/>
                  <a:gdLst>
                    <a:gd name="T0" fmla="*/ 0 w 97"/>
                    <a:gd name="T1" fmla="*/ 1 h 5"/>
                    <a:gd name="T2" fmla="*/ 0 w 97"/>
                    <a:gd name="T3" fmla="*/ 1 h 5"/>
                    <a:gd name="T4" fmla="*/ 1 w 97"/>
                    <a:gd name="T5" fmla="*/ 1 h 5"/>
                    <a:gd name="T6" fmla="*/ 1 w 97"/>
                    <a:gd name="T7" fmla="*/ 0 h 5"/>
                    <a:gd name="T8" fmla="*/ 0 w 97"/>
                    <a:gd name="T9" fmla="*/ 0 h 5"/>
                    <a:gd name="T10" fmla="*/ 0 w 97"/>
                    <a:gd name="T11" fmla="*/ 1 h 5"/>
                    <a:gd name="T12" fmla="*/ 0 w 97"/>
                    <a:gd name="T13" fmla="*/ 0 h 5"/>
                    <a:gd name="T14" fmla="*/ 0 w 97"/>
                    <a:gd name="T15" fmla="*/ 0 h 5"/>
                    <a:gd name="T16" fmla="*/ 0 w 97"/>
                    <a:gd name="T17" fmla="*/ 1 h 5"/>
                    <a:gd name="T18" fmla="*/ 0 w 97"/>
                    <a:gd name="T19" fmla="*/ 1 h 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7"/>
                    <a:gd name="T31" fmla="*/ 0 h 5"/>
                    <a:gd name="T32" fmla="*/ 97 w 97"/>
                    <a:gd name="T33" fmla="*/ 5 h 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7" h="5">
                      <a:moveTo>
                        <a:pt x="7" y="2"/>
                      </a:moveTo>
                      <a:lnTo>
                        <a:pt x="3" y="5"/>
                      </a:lnTo>
                      <a:lnTo>
                        <a:pt x="97" y="5"/>
                      </a:lnTo>
                      <a:lnTo>
                        <a:pt x="97" y="0"/>
                      </a:lnTo>
                      <a:lnTo>
                        <a:pt x="3" y="0"/>
                      </a:lnTo>
                      <a:lnTo>
                        <a:pt x="1" y="3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7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" name="Freeform 94"/>
                <p:cNvSpPr>
                  <a:spLocks/>
                </p:cNvSpPr>
                <p:nvPr/>
              </p:nvSpPr>
              <p:spPr bwMode="auto">
                <a:xfrm>
                  <a:off x="3034" y="2083"/>
                  <a:ext cx="12" cy="56"/>
                </a:xfrm>
                <a:custGeom>
                  <a:avLst/>
                  <a:gdLst>
                    <a:gd name="T0" fmla="*/ 0 w 26"/>
                    <a:gd name="T1" fmla="*/ 2 h 112"/>
                    <a:gd name="T2" fmla="*/ 0 w 26"/>
                    <a:gd name="T3" fmla="*/ 2 h 112"/>
                    <a:gd name="T4" fmla="*/ 0 w 26"/>
                    <a:gd name="T5" fmla="*/ 0 h 112"/>
                    <a:gd name="T6" fmla="*/ 0 w 26"/>
                    <a:gd name="T7" fmla="*/ 1 h 112"/>
                    <a:gd name="T8" fmla="*/ 0 w 26"/>
                    <a:gd name="T9" fmla="*/ 2 h 112"/>
                    <a:gd name="T10" fmla="*/ 0 w 26"/>
                    <a:gd name="T11" fmla="*/ 2 h 112"/>
                    <a:gd name="T12" fmla="*/ 0 w 26"/>
                    <a:gd name="T13" fmla="*/ 2 h 112"/>
                    <a:gd name="T14" fmla="*/ 0 w 26"/>
                    <a:gd name="T15" fmla="*/ 2 h 112"/>
                    <a:gd name="T16" fmla="*/ 0 w 26"/>
                    <a:gd name="T17" fmla="*/ 2 h 112"/>
                    <a:gd name="T18" fmla="*/ 0 w 26"/>
                    <a:gd name="T19" fmla="*/ 2 h 11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12"/>
                    <a:gd name="T32" fmla="*/ 26 w 26"/>
                    <a:gd name="T33" fmla="*/ 112 h 11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12">
                      <a:moveTo>
                        <a:pt x="22" y="106"/>
                      </a:moveTo>
                      <a:lnTo>
                        <a:pt x="26" y="108"/>
                      </a:lnTo>
                      <a:lnTo>
                        <a:pt x="6" y="0"/>
                      </a:lnTo>
                      <a:lnTo>
                        <a:pt x="0" y="1"/>
                      </a:lnTo>
                      <a:lnTo>
                        <a:pt x="19" y="109"/>
                      </a:lnTo>
                      <a:lnTo>
                        <a:pt x="22" y="112"/>
                      </a:lnTo>
                      <a:lnTo>
                        <a:pt x="19" y="109"/>
                      </a:lnTo>
                      <a:lnTo>
                        <a:pt x="19" y="112"/>
                      </a:lnTo>
                      <a:lnTo>
                        <a:pt x="22" y="112"/>
                      </a:lnTo>
                      <a:lnTo>
                        <a:pt x="22" y="1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" name="Freeform 95"/>
                <p:cNvSpPr>
                  <a:spLocks/>
                </p:cNvSpPr>
                <p:nvPr/>
              </p:nvSpPr>
              <p:spPr bwMode="auto">
                <a:xfrm>
                  <a:off x="3045" y="2136"/>
                  <a:ext cx="30" cy="3"/>
                </a:xfrm>
                <a:custGeom>
                  <a:avLst/>
                  <a:gdLst>
                    <a:gd name="T0" fmla="*/ 0 w 61"/>
                    <a:gd name="T1" fmla="*/ 1 h 6"/>
                    <a:gd name="T2" fmla="*/ 0 w 61"/>
                    <a:gd name="T3" fmla="*/ 0 h 6"/>
                    <a:gd name="T4" fmla="*/ 0 w 61"/>
                    <a:gd name="T5" fmla="*/ 0 h 6"/>
                    <a:gd name="T6" fmla="*/ 0 w 61"/>
                    <a:gd name="T7" fmla="*/ 1 h 6"/>
                    <a:gd name="T8" fmla="*/ 0 w 61"/>
                    <a:gd name="T9" fmla="*/ 1 h 6"/>
                    <a:gd name="T10" fmla="*/ 0 w 61"/>
                    <a:gd name="T11" fmla="*/ 1 h 6"/>
                    <a:gd name="T12" fmla="*/ 0 w 61"/>
                    <a:gd name="T13" fmla="*/ 1 h 6"/>
                    <a:gd name="T14" fmla="*/ 0 w 61"/>
                    <a:gd name="T15" fmla="*/ 1 h 6"/>
                    <a:gd name="T16" fmla="*/ 0 w 61"/>
                    <a:gd name="T17" fmla="*/ 1 h 6"/>
                    <a:gd name="T18" fmla="*/ 0 w 61"/>
                    <a:gd name="T19" fmla="*/ 1 h 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1"/>
                    <a:gd name="T31" fmla="*/ 0 h 6"/>
                    <a:gd name="T32" fmla="*/ 61 w 61"/>
                    <a:gd name="T33" fmla="*/ 6 h 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1" h="6">
                      <a:moveTo>
                        <a:pt x="54" y="2"/>
                      </a:moveTo>
                      <a:lnTo>
                        <a:pt x="5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58" y="6"/>
                      </a:lnTo>
                      <a:lnTo>
                        <a:pt x="61" y="3"/>
                      </a:lnTo>
                      <a:lnTo>
                        <a:pt x="58" y="6"/>
                      </a:lnTo>
                      <a:lnTo>
                        <a:pt x="61" y="6"/>
                      </a:lnTo>
                      <a:lnTo>
                        <a:pt x="61" y="3"/>
                      </a:lnTo>
                      <a:lnTo>
                        <a:pt x="5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" name="Freeform 96"/>
                <p:cNvSpPr>
                  <a:spLocks/>
                </p:cNvSpPr>
                <p:nvPr/>
              </p:nvSpPr>
              <p:spPr bwMode="auto">
                <a:xfrm>
                  <a:off x="3132" y="1864"/>
                  <a:ext cx="32" cy="78"/>
                </a:xfrm>
                <a:custGeom>
                  <a:avLst/>
                  <a:gdLst>
                    <a:gd name="T0" fmla="*/ 1 w 64"/>
                    <a:gd name="T1" fmla="*/ 2 h 158"/>
                    <a:gd name="T2" fmla="*/ 1 w 64"/>
                    <a:gd name="T3" fmla="*/ 2 h 158"/>
                    <a:gd name="T4" fmla="*/ 1 w 64"/>
                    <a:gd name="T5" fmla="*/ 2 h 158"/>
                    <a:gd name="T6" fmla="*/ 1 w 64"/>
                    <a:gd name="T7" fmla="*/ 2 h 158"/>
                    <a:gd name="T8" fmla="*/ 1 w 64"/>
                    <a:gd name="T9" fmla="*/ 2 h 158"/>
                    <a:gd name="T10" fmla="*/ 1 w 64"/>
                    <a:gd name="T11" fmla="*/ 1 h 158"/>
                    <a:gd name="T12" fmla="*/ 0 w 64"/>
                    <a:gd name="T13" fmla="*/ 1 h 158"/>
                    <a:gd name="T14" fmla="*/ 0 w 64"/>
                    <a:gd name="T15" fmla="*/ 1 h 158"/>
                    <a:gd name="T16" fmla="*/ 0 w 64"/>
                    <a:gd name="T17" fmla="*/ 1 h 158"/>
                    <a:gd name="T18" fmla="*/ 1 w 64"/>
                    <a:gd name="T19" fmla="*/ 0 h 158"/>
                    <a:gd name="T20" fmla="*/ 1 w 64"/>
                    <a:gd name="T21" fmla="*/ 0 h 158"/>
                    <a:gd name="T22" fmla="*/ 1 w 64"/>
                    <a:gd name="T23" fmla="*/ 0 h 158"/>
                    <a:gd name="T24" fmla="*/ 1 w 64"/>
                    <a:gd name="T25" fmla="*/ 0 h 158"/>
                    <a:gd name="T26" fmla="*/ 1 w 64"/>
                    <a:gd name="T27" fmla="*/ 0 h 158"/>
                    <a:gd name="T28" fmla="*/ 1 w 64"/>
                    <a:gd name="T29" fmla="*/ 0 h 158"/>
                    <a:gd name="T30" fmla="*/ 1 w 64"/>
                    <a:gd name="T31" fmla="*/ 0 h 158"/>
                    <a:gd name="T32" fmla="*/ 1 w 64"/>
                    <a:gd name="T33" fmla="*/ 0 h 158"/>
                    <a:gd name="T34" fmla="*/ 1 w 64"/>
                    <a:gd name="T35" fmla="*/ 0 h 158"/>
                    <a:gd name="T36" fmla="*/ 1 w 64"/>
                    <a:gd name="T37" fmla="*/ 0 h 158"/>
                    <a:gd name="T38" fmla="*/ 1 w 64"/>
                    <a:gd name="T39" fmla="*/ 0 h 158"/>
                    <a:gd name="T40" fmla="*/ 1 w 64"/>
                    <a:gd name="T41" fmla="*/ 0 h 158"/>
                    <a:gd name="T42" fmla="*/ 1 w 64"/>
                    <a:gd name="T43" fmla="*/ 0 h 158"/>
                    <a:gd name="T44" fmla="*/ 1 w 64"/>
                    <a:gd name="T45" fmla="*/ 0 h 158"/>
                    <a:gd name="T46" fmla="*/ 1 w 64"/>
                    <a:gd name="T47" fmla="*/ 1 h 158"/>
                    <a:gd name="T48" fmla="*/ 1 w 64"/>
                    <a:gd name="T49" fmla="*/ 1 h 158"/>
                    <a:gd name="T50" fmla="*/ 1 w 64"/>
                    <a:gd name="T51" fmla="*/ 1 h 158"/>
                    <a:gd name="T52" fmla="*/ 1 w 64"/>
                    <a:gd name="T53" fmla="*/ 1 h 158"/>
                    <a:gd name="T54" fmla="*/ 1 w 64"/>
                    <a:gd name="T55" fmla="*/ 2 h 158"/>
                    <a:gd name="T56" fmla="*/ 1 w 64"/>
                    <a:gd name="T57" fmla="*/ 2 h 158"/>
                    <a:gd name="T58" fmla="*/ 1 w 64"/>
                    <a:gd name="T59" fmla="*/ 2 h 158"/>
                    <a:gd name="T60" fmla="*/ 1 w 64"/>
                    <a:gd name="T61" fmla="*/ 2 h 158"/>
                    <a:gd name="T62" fmla="*/ 1 w 64"/>
                    <a:gd name="T63" fmla="*/ 2 h 158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64"/>
                    <a:gd name="T97" fmla="*/ 0 h 158"/>
                    <a:gd name="T98" fmla="*/ 64 w 64"/>
                    <a:gd name="T99" fmla="*/ 158 h 158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64" h="158">
                      <a:moveTo>
                        <a:pt x="29" y="158"/>
                      </a:moveTo>
                      <a:lnTo>
                        <a:pt x="26" y="158"/>
                      </a:lnTo>
                      <a:lnTo>
                        <a:pt x="22" y="157"/>
                      </a:lnTo>
                      <a:lnTo>
                        <a:pt x="20" y="154"/>
                      </a:lnTo>
                      <a:lnTo>
                        <a:pt x="17" y="152"/>
                      </a:lnTo>
                      <a:lnTo>
                        <a:pt x="14" y="149"/>
                      </a:lnTo>
                      <a:lnTo>
                        <a:pt x="12" y="145"/>
                      </a:lnTo>
                      <a:lnTo>
                        <a:pt x="9" y="141"/>
                      </a:lnTo>
                      <a:lnTo>
                        <a:pt x="7" y="136"/>
                      </a:lnTo>
                      <a:lnTo>
                        <a:pt x="6" y="130"/>
                      </a:lnTo>
                      <a:lnTo>
                        <a:pt x="4" y="125"/>
                      </a:lnTo>
                      <a:lnTo>
                        <a:pt x="3" y="118"/>
                      </a:lnTo>
                      <a:lnTo>
                        <a:pt x="1" y="111"/>
                      </a:lnTo>
                      <a:lnTo>
                        <a:pt x="0" y="104"/>
                      </a:lnTo>
                      <a:lnTo>
                        <a:pt x="0" y="96"/>
                      </a:lnTo>
                      <a:lnTo>
                        <a:pt x="0" y="88"/>
                      </a:lnTo>
                      <a:lnTo>
                        <a:pt x="0" y="80"/>
                      </a:lnTo>
                      <a:lnTo>
                        <a:pt x="0" y="72"/>
                      </a:lnTo>
                      <a:lnTo>
                        <a:pt x="1" y="63"/>
                      </a:lnTo>
                      <a:lnTo>
                        <a:pt x="3" y="57"/>
                      </a:lnTo>
                      <a:lnTo>
                        <a:pt x="4" y="48"/>
                      </a:lnTo>
                      <a:lnTo>
                        <a:pt x="5" y="42"/>
                      </a:lnTo>
                      <a:lnTo>
                        <a:pt x="7" y="35"/>
                      </a:lnTo>
                      <a:lnTo>
                        <a:pt x="8" y="29"/>
                      </a:lnTo>
                      <a:lnTo>
                        <a:pt x="11" y="23"/>
                      </a:lnTo>
                      <a:lnTo>
                        <a:pt x="13" y="19"/>
                      </a:lnTo>
                      <a:lnTo>
                        <a:pt x="16" y="14"/>
                      </a:lnTo>
                      <a:lnTo>
                        <a:pt x="19" y="9"/>
                      </a:lnTo>
                      <a:lnTo>
                        <a:pt x="22" y="6"/>
                      </a:lnTo>
                      <a:lnTo>
                        <a:pt x="24" y="4"/>
                      </a:lnTo>
                      <a:lnTo>
                        <a:pt x="28" y="1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0"/>
                      </a:lnTo>
                      <a:lnTo>
                        <a:pt x="41" y="1"/>
                      </a:lnTo>
                      <a:lnTo>
                        <a:pt x="44" y="2"/>
                      </a:lnTo>
                      <a:lnTo>
                        <a:pt x="46" y="6"/>
                      </a:lnTo>
                      <a:lnTo>
                        <a:pt x="50" y="9"/>
                      </a:lnTo>
                      <a:lnTo>
                        <a:pt x="52" y="13"/>
                      </a:lnTo>
                      <a:lnTo>
                        <a:pt x="54" y="17"/>
                      </a:lnTo>
                      <a:lnTo>
                        <a:pt x="57" y="22"/>
                      </a:lnTo>
                      <a:lnTo>
                        <a:pt x="58" y="28"/>
                      </a:lnTo>
                      <a:lnTo>
                        <a:pt x="59" y="34"/>
                      </a:lnTo>
                      <a:lnTo>
                        <a:pt x="61" y="40"/>
                      </a:lnTo>
                      <a:lnTo>
                        <a:pt x="62" y="47"/>
                      </a:lnTo>
                      <a:lnTo>
                        <a:pt x="64" y="54"/>
                      </a:lnTo>
                      <a:lnTo>
                        <a:pt x="64" y="62"/>
                      </a:lnTo>
                      <a:lnTo>
                        <a:pt x="64" y="70"/>
                      </a:lnTo>
                      <a:lnTo>
                        <a:pt x="64" y="78"/>
                      </a:lnTo>
                      <a:lnTo>
                        <a:pt x="64" y="87"/>
                      </a:lnTo>
                      <a:lnTo>
                        <a:pt x="62" y="95"/>
                      </a:lnTo>
                      <a:lnTo>
                        <a:pt x="61" y="101"/>
                      </a:lnTo>
                      <a:lnTo>
                        <a:pt x="60" y="110"/>
                      </a:lnTo>
                      <a:lnTo>
                        <a:pt x="59" y="116"/>
                      </a:lnTo>
                      <a:lnTo>
                        <a:pt x="57" y="123"/>
                      </a:lnTo>
                      <a:lnTo>
                        <a:pt x="54" y="129"/>
                      </a:lnTo>
                      <a:lnTo>
                        <a:pt x="52" y="135"/>
                      </a:lnTo>
                      <a:lnTo>
                        <a:pt x="50" y="140"/>
                      </a:lnTo>
                      <a:lnTo>
                        <a:pt x="47" y="145"/>
                      </a:lnTo>
                      <a:lnTo>
                        <a:pt x="45" y="149"/>
                      </a:lnTo>
                      <a:lnTo>
                        <a:pt x="42" y="152"/>
                      </a:lnTo>
                      <a:lnTo>
                        <a:pt x="38" y="154"/>
                      </a:lnTo>
                      <a:lnTo>
                        <a:pt x="36" y="157"/>
                      </a:lnTo>
                      <a:lnTo>
                        <a:pt x="32" y="158"/>
                      </a:lnTo>
                      <a:lnTo>
                        <a:pt x="29" y="158"/>
                      </a:lnTo>
                      <a:close/>
                    </a:path>
                  </a:pathLst>
                </a:custGeom>
                <a:solidFill>
                  <a:srgbClr val="FFBF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" name="Freeform 97"/>
                <p:cNvSpPr>
                  <a:spLocks/>
                </p:cNvSpPr>
                <p:nvPr/>
              </p:nvSpPr>
              <p:spPr bwMode="auto">
                <a:xfrm>
                  <a:off x="3129" y="1903"/>
                  <a:ext cx="18" cy="43"/>
                </a:xfrm>
                <a:custGeom>
                  <a:avLst/>
                  <a:gdLst>
                    <a:gd name="T0" fmla="*/ 0 w 36"/>
                    <a:gd name="T1" fmla="*/ 0 h 85"/>
                    <a:gd name="T2" fmla="*/ 0 w 36"/>
                    <a:gd name="T3" fmla="*/ 0 h 85"/>
                    <a:gd name="T4" fmla="*/ 0 w 36"/>
                    <a:gd name="T5" fmla="*/ 1 h 85"/>
                    <a:gd name="T6" fmla="*/ 0 w 36"/>
                    <a:gd name="T7" fmla="*/ 1 h 85"/>
                    <a:gd name="T8" fmla="*/ 1 w 36"/>
                    <a:gd name="T9" fmla="*/ 1 h 85"/>
                    <a:gd name="T10" fmla="*/ 1 w 36"/>
                    <a:gd name="T11" fmla="*/ 1 h 85"/>
                    <a:gd name="T12" fmla="*/ 1 w 36"/>
                    <a:gd name="T13" fmla="*/ 1 h 85"/>
                    <a:gd name="T14" fmla="*/ 1 w 36"/>
                    <a:gd name="T15" fmla="*/ 1 h 85"/>
                    <a:gd name="T16" fmla="*/ 1 w 36"/>
                    <a:gd name="T17" fmla="*/ 1 h 85"/>
                    <a:gd name="T18" fmla="*/ 1 w 36"/>
                    <a:gd name="T19" fmla="*/ 1 h 85"/>
                    <a:gd name="T20" fmla="*/ 1 w 36"/>
                    <a:gd name="T21" fmla="*/ 1 h 85"/>
                    <a:gd name="T22" fmla="*/ 1 w 36"/>
                    <a:gd name="T23" fmla="*/ 2 h 85"/>
                    <a:gd name="T24" fmla="*/ 1 w 36"/>
                    <a:gd name="T25" fmla="*/ 2 h 85"/>
                    <a:gd name="T26" fmla="*/ 1 w 36"/>
                    <a:gd name="T27" fmla="*/ 2 h 85"/>
                    <a:gd name="T28" fmla="*/ 1 w 36"/>
                    <a:gd name="T29" fmla="*/ 2 h 85"/>
                    <a:gd name="T30" fmla="*/ 1 w 36"/>
                    <a:gd name="T31" fmla="*/ 2 h 85"/>
                    <a:gd name="T32" fmla="*/ 1 w 36"/>
                    <a:gd name="T33" fmla="*/ 2 h 85"/>
                    <a:gd name="T34" fmla="*/ 1 w 36"/>
                    <a:gd name="T35" fmla="*/ 2 h 85"/>
                    <a:gd name="T36" fmla="*/ 1 w 36"/>
                    <a:gd name="T37" fmla="*/ 2 h 85"/>
                    <a:gd name="T38" fmla="*/ 1 w 36"/>
                    <a:gd name="T39" fmla="*/ 2 h 85"/>
                    <a:gd name="T40" fmla="*/ 1 w 36"/>
                    <a:gd name="T41" fmla="*/ 2 h 85"/>
                    <a:gd name="T42" fmla="*/ 1 w 36"/>
                    <a:gd name="T43" fmla="*/ 2 h 85"/>
                    <a:gd name="T44" fmla="*/ 1 w 36"/>
                    <a:gd name="T45" fmla="*/ 2 h 85"/>
                    <a:gd name="T46" fmla="*/ 1 w 36"/>
                    <a:gd name="T47" fmla="*/ 2 h 85"/>
                    <a:gd name="T48" fmla="*/ 1 w 36"/>
                    <a:gd name="T49" fmla="*/ 1 h 85"/>
                    <a:gd name="T50" fmla="*/ 1 w 36"/>
                    <a:gd name="T51" fmla="*/ 1 h 85"/>
                    <a:gd name="T52" fmla="*/ 1 w 36"/>
                    <a:gd name="T53" fmla="*/ 1 h 85"/>
                    <a:gd name="T54" fmla="*/ 1 w 36"/>
                    <a:gd name="T55" fmla="*/ 1 h 85"/>
                    <a:gd name="T56" fmla="*/ 1 w 36"/>
                    <a:gd name="T57" fmla="*/ 1 h 85"/>
                    <a:gd name="T58" fmla="*/ 1 w 36"/>
                    <a:gd name="T59" fmla="*/ 1 h 85"/>
                    <a:gd name="T60" fmla="*/ 1 w 36"/>
                    <a:gd name="T61" fmla="*/ 1 h 85"/>
                    <a:gd name="T62" fmla="*/ 1 w 36"/>
                    <a:gd name="T63" fmla="*/ 1 h 85"/>
                    <a:gd name="T64" fmla="*/ 1 w 36"/>
                    <a:gd name="T65" fmla="*/ 1 h 85"/>
                    <a:gd name="T66" fmla="*/ 1 w 36"/>
                    <a:gd name="T67" fmla="*/ 1 h 85"/>
                    <a:gd name="T68" fmla="*/ 1 w 36"/>
                    <a:gd name="T69" fmla="*/ 0 h 85"/>
                    <a:gd name="T70" fmla="*/ 1 w 36"/>
                    <a:gd name="T71" fmla="*/ 0 h 85"/>
                    <a:gd name="T72" fmla="*/ 0 w 36"/>
                    <a:gd name="T73" fmla="*/ 0 h 8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36"/>
                    <a:gd name="T112" fmla="*/ 0 h 85"/>
                    <a:gd name="T113" fmla="*/ 36 w 36"/>
                    <a:gd name="T114" fmla="*/ 85 h 8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36" h="8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1" y="24"/>
                      </a:lnTo>
                      <a:lnTo>
                        <a:pt x="1" y="32"/>
                      </a:lnTo>
                      <a:lnTo>
                        <a:pt x="4" y="39"/>
                      </a:lnTo>
                      <a:lnTo>
                        <a:pt x="5" y="46"/>
                      </a:lnTo>
                      <a:lnTo>
                        <a:pt x="6" y="51"/>
                      </a:lnTo>
                      <a:lnTo>
                        <a:pt x="8" y="58"/>
                      </a:lnTo>
                      <a:lnTo>
                        <a:pt x="11" y="64"/>
                      </a:lnTo>
                      <a:lnTo>
                        <a:pt x="13" y="69"/>
                      </a:lnTo>
                      <a:lnTo>
                        <a:pt x="16" y="72"/>
                      </a:lnTo>
                      <a:lnTo>
                        <a:pt x="20" y="77"/>
                      </a:lnTo>
                      <a:lnTo>
                        <a:pt x="22" y="80"/>
                      </a:lnTo>
                      <a:lnTo>
                        <a:pt x="27" y="83"/>
                      </a:lnTo>
                      <a:lnTo>
                        <a:pt x="31" y="84"/>
                      </a:lnTo>
                      <a:lnTo>
                        <a:pt x="36" y="85"/>
                      </a:lnTo>
                      <a:lnTo>
                        <a:pt x="36" y="72"/>
                      </a:lnTo>
                      <a:lnTo>
                        <a:pt x="34" y="71"/>
                      </a:lnTo>
                      <a:lnTo>
                        <a:pt x="33" y="71"/>
                      </a:lnTo>
                      <a:lnTo>
                        <a:pt x="31" y="70"/>
                      </a:lnTo>
                      <a:lnTo>
                        <a:pt x="29" y="69"/>
                      </a:lnTo>
                      <a:lnTo>
                        <a:pt x="27" y="65"/>
                      </a:lnTo>
                      <a:lnTo>
                        <a:pt x="24" y="62"/>
                      </a:lnTo>
                      <a:lnTo>
                        <a:pt x="22" y="58"/>
                      </a:lnTo>
                      <a:lnTo>
                        <a:pt x="20" y="54"/>
                      </a:lnTo>
                      <a:lnTo>
                        <a:pt x="19" y="48"/>
                      </a:lnTo>
                      <a:lnTo>
                        <a:pt x="18" y="42"/>
                      </a:lnTo>
                      <a:lnTo>
                        <a:pt x="16" y="36"/>
                      </a:lnTo>
                      <a:lnTo>
                        <a:pt x="15" y="30"/>
                      </a:lnTo>
                      <a:lnTo>
                        <a:pt x="14" y="23"/>
                      </a:lnTo>
                      <a:lnTo>
                        <a:pt x="13" y="16"/>
                      </a:lnTo>
                      <a:lnTo>
                        <a:pt x="13" y="8"/>
                      </a:lnTo>
                      <a:lnTo>
                        <a:pt x="1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0" name="Freeform 98"/>
                <p:cNvSpPr>
                  <a:spLocks/>
                </p:cNvSpPr>
                <p:nvPr/>
              </p:nvSpPr>
              <p:spPr bwMode="auto">
                <a:xfrm>
                  <a:off x="3129" y="1860"/>
                  <a:ext cx="20" cy="43"/>
                </a:xfrm>
                <a:custGeom>
                  <a:avLst/>
                  <a:gdLst>
                    <a:gd name="T0" fmla="*/ 0 w 42"/>
                    <a:gd name="T1" fmla="*/ 0 h 87"/>
                    <a:gd name="T2" fmla="*/ 0 w 42"/>
                    <a:gd name="T3" fmla="*/ 0 h 87"/>
                    <a:gd name="T4" fmla="*/ 0 w 42"/>
                    <a:gd name="T5" fmla="*/ 0 h 87"/>
                    <a:gd name="T6" fmla="*/ 0 w 42"/>
                    <a:gd name="T7" fmla="*/ 0 h 87"/>
                    <a:gd name="T8" fmla="*/ 0 w 42"/>
                    <a:gd name="T9" fmla="*/ 0 h 87"/>
                    <a:gd name="T10" fmla="*/ 0 w 42"/>
                    <a:gd name="T11" fmla="*/ 0 h 87"/>
                    <a:gd name="T12" fmla="*/ 0 w 42"/>
                    <a:gd name="T13" fmla="*/ 0 h 87"/>
                    <a:gd name="T14" fmla="*/ 0 w 42"/>
                    <a:gd name="T15" fmla="*/ 0 h 87"/>
                    <a:gd name="T16" fmla="*/ 0 w 42"/>
                    <a:gd name="T17" fmla="*/ 0 h 87"/>
                    <a:gd name="T18" fmla="*/ 0 w 42"/>
                    <a:gd name="T19" fmla="*/ 0 h 87"/>
                    <a:gd name="T20" fmla="*/ 0 w 42"/>
                    <a:gd name="T21" fmla="*/ 0 h 87"/>
                    <a:gd name="T22" fmla="*/ 0 w 42"/>
                    <a:gd name="T23" fmla="*/ 0 h 87"/>
                    <a:gd name="T24" fmla="*/ 0 w 42"/>
                    <a:gd name="T25" fmla="*/ 0 h 87"/>
                    <a:gd name="T26" fmla="*/ 0 w 42"/>
                    <a:gd name="T27" fmla="*/ 0 h 87"/>
                    <a:gd name="T28" fmla="*/ 0 w 42"/>
                    <a:gd name="T29" fmla="*/ 0 h 87"/>
                    <a:gd name="T30" fmla="*/ 0 w 42"/>
                    <a:gd name="T31" fmla="*/ 1 h 87"/>
                    <a:gd name="T32" fmla="*/ 0 w 42"/>
                    <a:gd name="T33" fmla="*/ 1 h 87"/>
                    <a:gd name="T34" fmla="*/ 0 w 42"/>
                    <a:gd name="T35" fmla="*/ 1 h 87"/>
                    <a:gd name="T36" fmla="*/ 0 w 42"/>
                    <a:gd name="T37" fmla="*/ 1 h 87"/>
                    <a:gd name="T38" fmla="*/ 0 w 42"/>
                    <a:gd name="T39" fmla="*/ 1 h 87"/>
                    <a:gd name="T40" fmla="*/ 0 w 42"/>
                    <a:gd name="T41" fmla="*/ 1 h 87"/>
                    <a:gd name="T42" fmla="*/ 0 w 42"/>
                    <a:gd name="T43" fmla="*/ 1 h 87"/>
                    <a:gd name="T44" fmla="*/ 0 w 42"/>
                    <a:gd name="T45" fmla="*/ 0 h 87"/>
                    <a:gd name="T46" fmla="*/ 0 w 42"/>
                    <a:gd name="T47" fmla="*/ 0 h 87"/>
                    <a:gd name="T48" fmla="*/ 0 w 42"/>
                    <a:gd name="T49" fmla="*/ 0 h 87"/>
                    <a:gd name="T50" fmla="*/ 0 w 42"/>
                    <a:gd name="T51" fmla="*/ 0 h 87"/>
                    <a:gd name="T52" fmla="*/ 0 w 42"/>
                    <a:gd name="T53" fmla="*/ 0 h 87"/>
                    <a:gd name="T54" fmla="*/ 0 w 42"/>
                    <a:gd name="T55" fmla="*/ 0 h 87"/>
                    <a:gd name="T56" fmla="*/ 0 w 42"/>
                    <a:gd name="T57" fmla="*/ 0 h 87"/>
                    <a:gd name="T58" fmla="*/ 0 w 42"/>
                    <a:gd name="T59" fmla="*/ 0 h 87"/>
                    <a:gd name="T60" fmla="*/ 0 w 42"/>
                    <a:gd name="T61" fmla="*/ 0 h 87"/>
                    <a:gd name="T62" fmla="*/ 0 w 42"/>
                    <a:gd name="T63" fmla="*/ 0 h 87"/>
                    <a:gd name="T64" fmla="*/ 0 w 42"/>
                    <a:gd name="T65" fmla="*/ 0 h 87"/>
                    <a:gd name="T66" fmla="*/ 0 w 42"/>
                    <a:gd name="T67" fmla="*/ 0 h 87"/>
                    <a:gd name="T68" fmla="*/ 0 w 42"/>
                    <a:gd name="T69" fmla="*/ 0 h 87"/>
                    <a:gd name="T70" fmla="*/ 0 w 42"/>
                    <a:gd name="T71" fmla="*/ 0 h 87"/>
                    <a:gd name="T72" fmla="*/ 0 w 42"/>
                    <a:gd name="T73" fmla="*/ 0 h 87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42"/>
                    <a:gd name="T112" fmla="*/ 0 h 87"/>
                    <a:gd name="T113" fmla="*/ 42 w 42"/>
                    <a:gd name="T114" fmla="*/ 87 h 87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42" h="87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36" y="1"/>
                      </a:lnTo>
                      <a:lnTo>
                        <a:pt x="33" y="3"/>
                      </a:lnTo>
                      <a:lnTo>
                        <a:pt x="28" y="5"/>
                      </a:lnTo>
                      <a:lnTo>
                        <a:pt x="24" y="8"/>
                      </a:lnTo>
                      <a:lnTo>
                        <a:pt x="21" y="13"/>
                      </a:lnTo>
                      <a:lnTo>
                        <a:pt x="18" y="17"/>
                      </a:lnTo>
                      <a:lnTo>
                        <a:pt x="15" y="23"/>
                      </a:lnTo>
                      <a:lnTo>
                        <a:pt x="12" y="28"/>
                      </a:lnTo>
                      <a:lnTo>
                        <a:pt x="10" y="34"/>
                      </a:lnTo>
                      <a:lnTo>
                        <a:pt x="8" y="41"/>
                      </a:lnTo>
                      <a:lnTo>
                        <a:pt x="6" y="47"/>
                      </a:lnTo>
                      <a:lnTo>
                        <a:pt x="4" y="54"/>
                      </a:lnTo>
                      <a:lnTo>
                        <a:pt x="3" y="62"/>
                      </a:lnTo>
                      <a:lnTo>
                        <a:pt x="1" y="69"/>
                      </a:lnTo>
                      <a:lnTo>
                        <a:pt x="1" y="79"/>
                      </a:lnTo>
                      <a:lnTo>
                        <a:pt x="0" y="87"/>
                      </a:lnTo>
                      <a:lnTo>
                        <a:pt x="13" y="87"/>
                      </a:lnTo>
                      <a:lnTo>
                        <a:pt x="14" y="79"/>
                      </a:lnTo>
                      <a:lnTo>
                        <a:pt x="14" y="72"/>
                      </a:lnTo>
                      <a:lnTo>
                        <a:pt x="15" y="65"/>
                      </a:lnTo>
                      <a:lnTo>
                        <a:pt x="18" y="58"/>
                      </a:lnTo>
                      <a:lnTo>
                        <a:pt x="19" y="51"/>
                      </a:lnTo>
                      <a:lnTo>
                        <a:pt x="20" y="44"/>
                      </a:lnTo>
                      <a:lnTo>
                        <a:pt x="22" y="38"/>
                      </a:lnTo>
                      <a:lnTo>
                        <a:pt x="24" y="34"/>
                      </a:lnTo>
                      <a:lnTo>
                        <a:pt x="26" y="28"/>
                      </a:lnTo>
                      <a:lnTo>
                        <a:pt x="29" y="23"/>
                      </a:lnTo>
                      <a:lnTo>
                        <a:pt x="31" y="21"/>
                      </a:lnTo>
                      <a:lnTo>
                        <a:pt x="34" y="17"/>
                      </a:lnTo>
                      <a:lnTo>
                        <a:pt x="36" y="15"/>
                      </a:lnTo>
                      <a:lnTo>
                        <a:pt x="38" y="14"/>
                      </a:lnTo>
                      <a:lnTo>
                        <a:pt x="41" y="13"/>
                      </a:lnTo>
                      <a:lnTo>
                        <a:pt x="42" y="13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1" name="Freeform 99"/>
                <p:cNvSpPr>
                  <a:spLocks/>
                </p:cNvSpPr>
                <p:nvPr/>
              </p:nvSpPr>
              <p:spPr bwMode="auto">
                <a:xfrm>
                  <a:off x="3149" y="1860"/>
                  <a:ext cx="18" cy="43"/>
                </a:xfrm>
                <a:custGeom>
                  <a:avLst/>
                  <a:gdLst>
                    <a:gd name="T0" fmla="*/ 1 w 35"/>
                    <a:gd name="T1" fmla="*/ 2 h 85"/>
                    <a:gd name="T2" fmla="*/ 1 w 35"/>
                    <a:gd name="T3" fmla="*/ 2 h 85"/>
                    <a:gd name="T4" fmla="*/ 1 w 35"/>
                    <a:gd name="T5" fmla="*/ 2 h 85"/>
                    <a:gd name="T6" fmla="*/ 1 w 35"/>
                    <a:gd name="T7" fmla="*/ 2 h 85"/>
                    <a:gd name="T8" fmla="*/ 1 w 35"/>
                    <a:gd name="T9" fmla="*/ 1 h 85"/>
                    <a:gd name="T10" fmla="*/ 1 w 35"/>
                    <a:gd name="T11" fmla="*/ 1 h 85"/>
                    <a:gd name="T12" fmla="*/ 1 w 35"/>
                    <a:gd name="T13" fmla="*/ 1 h 85"/>
                    <a:gd name="T14" fmla="*/ 1 w 35"/>
                    <a:gd name="T15" fmla="*/ 1 h 85"/>
                    <a:gd name="T16" fmla="*/ 1 w 35"/>
                    <a:gd name="T17" fmla="*/ 1 h 85"/>
                    <a:gd name="T18" fmla="*/ 1 w 35"/>
                    <a:gd name="T19" fmla="*/ 1 h 85"/>
                    <a:gd name="T20" fmla="*/ 1 w 35"/>
                    <a:gd name="T21" fmla="*/ 1 h 85"/>
                    <a:gd name="T22" fmla="*/ 1 w 35"/>
                    <a:gd name="T23" fmla="*/ 1 h 85"/>
                    <a:gd name="T24" fmla="*/ 1 w 35"/>
                    <a:gd name="T25" fmla="*/ 1 h 85"/>
                    <a:gd name="T26" fmla="*/ 1 w 35"/>
                    <a:gd name="T27" fmla="*/ 1 h 85"/>
                    <a:gd name="T28" fmla="*/ 1 w 35"/>
                    <a:gd name="T29" fmla="*/ 1 h 85"/>
                    <a:gd name="T30" fmla="*/ 1 w 35"/>
                    <a:gd name="T31" fmla="*/ 1 h 85"/>
                    <a:gd name="T32" fmla="*/ 1 w 35"/>
                    <a:gd name="T33" fmla="*/ 0 h 85"/>
                    <a:gd name="T34" fmla="*/ 0 w 35"/>
                    <a:gd name="T35" fmla="*/ 0 h 85"/>
                    <a:gd name="T36" fmla="*/ 0 w 35"/>
                    <a:gd name="T37" fmla="*/ 1 h 85"/>
                    <a:gd name="T38" fmla="*/ 1 w 35"/>
                    <a:gd name="T39" fmla="*/ 1 h 85"/>
                    <a:gd name="T40" fmla="*/ 1 w 35"/>
                    <a:gd name="T41" fmla="*/ 1 h 85"/>
                    <a:gd name="T42" fmla="*/ 1 w 35"/>
                    <a:gd name="T43" fmla="*/ 1 h 85"/>
                    <a:gd name="T44" fmla="*/ 1 w 35"/>
                    <a:gd name="T45" fmla="*/ 1 h 85"/>
                    <a:gd name="T46" fmla="*/ 1 w 35"/>
                    <a:gd name="T47" fmla="*/ 1 h 85"/>
                    <a:gd name="T48" fmla="*/ 1 w 35"/>
                    <a:gd name="T49" fmla="*/ 1 h 85"/>
                    <a:gd name="T50" fmla="*/ 1 w 35"/>
                    <a:gd name="T51" fmla="*/ 1 h 85"/>
                    <a:gd name="T52" fmla="*/ 1 w 35"/>
                    <a:gd name="T53" fmla="*/ 1 h 85"/>
                    <a:gd name="T54" fmla="*/ 1 w 35"/>
                    <a:gd name="T55" fmla="*/ 1 h 85"/>
                    <a:gd name="T56" fmla="*/ 1 w 35"/>
                    <a:gd name="T57" fmla="*/ 1 h 85"/>
                    <a:gd name="T58" fmla="*/ 1 w 35"/>
                    <a:gd name="T59" fmla="*/ 1 h 85"/>
                    <a:gd name="T60" fmla="*/ 1 w 35"/>
                    <a:gd name="T61" fmla="*/ 1 h 85"/>
                    <a:gd name="T62" fmla="*/ 1 w 35"/>
                    <a:gd name="T63" fmla="*/ 1 h 85"/>
                    <a:gd name="T64" fmla="*/ 1 w 35"/>
                    <a:gd name="T65" fmla="*/ 2 h 85"/>
                    <a:gd name="T66" fmla="*/ 1 w 35"/>
                    <a:gd name="T67" fmla="*/ 2 h 85"/>
                    <a:gd name="T68" fmla="*/ 1 w 35"/>
                    <a:gd name="T69" fmla="*/ 2 h 85"/>
                    <a:gd name="T70" fmla="*/ 1 w 35"/>
                    <a:gd name="T71" fmla="*/ 2 h 85"/>
                    <a:gd name="T72" fmla="*/ 1 w 35"/>
                    <a:gd name="T73" fmla="*/ 2 h 8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35"/>
                    <a:gd name="T112" fmla="*/ 0 h 85"/>
                    <a:gd name="T113" fmla="*/ 35 w 35"/>
                    <a:gd name="T114" fmla="*/ 85 h 8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35" h="85">
                      <a:moveTo>
                        <a:pt x="35" y="85"/>
                      </a:moveTo>
                      <a:lnTo>
                        <a:pt x="35" y="85"/>
                      </a:lnTo>
                      <a:lnTo>
                        <a:pt x="35" y="77"/>
                      </a:lnTo>
                      <a:lnTo>
                        <a:pt x="35" y="69"/>
                      </a:lnTo>
                      <a:lnTo>
                        <a:pt x="34" y="61"/>
                      </a:lnTo>
                      <a:lnTo>
                        <a:pt x="33" y="53"/>
                      </a:lnTo>
                      <a:lnTo>
                        <a:pt x="32" y="46"/>
                      </a:lnTo>
                      <a:lnTo>
                        <a:pt x="31" y="39"/>
                      </a:lnTo>
                      <a:lnTo>
                        <a:pt x="29" y="32"/>
                      </a:lnTo>
                      <a:lnTo>
                        <a:pt x="27" y="27"/>
                      </a:lnTo>
                      <a:lnTo>
                        <a:pt x="25" y="21"/>
                      </a:lnTo>
                      <a:lnTo>
                        <a:pt x="22" y="16"/>
                      </a:lnTo>
                      <a:lnTo>
                        <a:pt x="19" y="12"/>
                      </a:lnTo>
                      <a:lnTo>
                        <a:pt x="16" y="8"/>
                      </a:lnTo>
                      <a:lnTo>
                        <a:pt x="12" y="5"/>
                      </a:lnTo>
                      <a:lnTo>
                        <a:pt x="9" y="3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1" y="14"/>
                      </a:lnTo>
                      <a:lnTo>
                        <a:pt x="3" y="14"/>
                      </a:lnTo>
                      <a:lnTo>
                        <a:pt x="4" y="15"/>
                      </a:lnTo>
                      <a:lnTo>
                        <a:pt x="7" y="16"/>
                      </a:lnTo>
                      <a:lnTo>
                        <a:pt x="9" y="20"/>
                      </a:lnTo>
                      <a:lnTo>
                        <a:pt x="11" y="23"/>
                      </a:lnTo>
                      <a:lnTo>
                        <a:pt x="12" y="27"/>
                      </a:lnTo>
                      <a:lnTo>
                        <a:pt x="15" y="31"/>
                      </a:lnTo>
                      <a:lnTo>
                        <a:pt x="17" y="37"/>
                      </a:lnTo>
                      <a:lnTo>
                        <a:pt x="18" y="42"/>
                      </a:lnTo>
                      <a:lnTo>
                        <a:pt x="19" y="49"/>
                      </a:lnTo>
                      <a:lnTo>
                        <a:pt x="21" y="55"/>
                      </a:lnTo>
                      <a:lnTo>
                        <a:pt x="22" y="62"/>
                      </a:lnTo>
                      <a:lnTo>
                        <a:pt x="22" y="69"/>
                      </a:lnTo>
                      <a:lnTo>
                        <a:pt x="22" y="77"/>
                      </a:lnTo>
                      <a:lnTo>
                        <a:pt x="22" y="85"/>
                      </a:lnTo>
                      <a:lnTo>
                        <a:pt x="35" y="8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2" name="Freeform 100"/>
                <p:cNvSpPr>
                  <a:spLocks/>
                </p:cNvSpPr>
                <p:nvPr/>
              </p:nvSpPr>
              <p:spPr bwMode="auto">
                <a:xfrm>
                  <a:off x="3147" y="1903"/>
                  <a:ext cx="20" cy="43"/>
                </a:xfrm>
                <a:custGeom>
                  <a:avLst/>
                  <a:gdLst>
                    <a:gd name="T0" fmla="*/ 0 w 41"/>
                    <a:gd name="T1" fmla="*/ 1 h 87"/>
                    <a:gd name="T2" fmla="*/ 0 w 41"/>
                    <a:gd name="T3" fmla="*/ 1 h 87"/>
                    <a:gd name="T4" fmla="*/ 0 w 41"/>
                    <a:gd name="T5" fmla="*/ 1 h 87"/>
                    <a:gd name="T6" fmla="*/ 0 w 41"/>
                    <a:gd name="T7" fmla="*/ 1 h 87"/>
                    <a:gd name="T8" fmla="*/ 0 w 41"/>
                    <a:gd name="T9" fmla="*/ 1 h 87"/>
                    <a:gd name="T10" fmla="*/ 0 w 41"/>
                    <a:gd name="T11" fmla="*/ 1 h 87"/>
                    <a:gd name="T12" fmla="*/ 0 w 41"/>
                    <a:gd name="T13" fmla="*/ 1 h 87"/>
                    <a:gd name="T14" fmla="*/ 0 w 41"/>
                    <a:gd name="T15" fmla="*/ 1 h 87"/>
                    <a:gd name="T16" fmla="*/ 0 w 41"/>
                    <a:gd name="T17" fmla="*/ 1 h 87"/>
                    <a:gd name="T18" fmla="*/ 0 w 41"/>
                    <a:gd name="T19" fmla="*/ 0 h 87"/>
                    <a:gd name="T20" fmla="*/ 0 w 41"/>
                    <a:gd name="T21" fmla="*/ 0 h 87"/>
                    <a:gd name="T22" fmla="*/ 0 w 41"/>
                    <a:gd name="T23" fmla="*/ 0 h 87"/>
                    <a:gd name="T24" fmla="*/ 0 w 41"/>
                    <a:gd name="T25" fmla="*/ 0 h 87"/>
                    <a:gd name="T26" fmla="*/ 0 w 41"/>
                    <a:gd name="T27" fmla="*/ 0 h 87"/>
                    <a:gd name="T28" fmla="*/ 0 w 41"/>
                    <a:gd name="T29" fmla="*/ 0 h 87"/>
                    <a:gd name="T30" fmla="*/ 0 w 41"/>
                    <a:gd name="T31" fmla="*/ 0 h 87"/>
                    <a:gd name="T32" fmla="*/ 0 w 41"/>
                    <a:gd name="T33" fmla="*/ 0 h 87"/>
                    <a:gd name="T34" fmla="*/ 0 w 41"/>
                    <a:gd name="T35" fmla="*/ 0 h 87"/>
                    <a:gd name="T36" fmla="*/ 0 w 41"/>
                    <a:gd name="T37" fmla="*/ 0 h 87"/>
                    <a:gd name="T38" fmla="*/ 0 w 41"/>
                    <a:gd name="T39" fmla="*/ 0 h 87"/>
                    <a:gd name="T40" fmla="*/ 0 w 41"/>
                    <a:gd name="T41" fmla="*/ 0 h 87"/>
                    <a:gd name="T42" fmla="*/ 0 w 41"/>
                    <a:gd name="T43" fmla="*/ 0 h 87"/>
                    <a:gd name="T44" fmla="*/ 0 w 41"/>
                    <a:gd name="T45" fmla="*/ 0 h 87"/>
                    <a:gd name="T46" fmla="*/ 0 w 41"/>
                    <a:gd name="T47" fmla="*/ 0 h 87"/>
                    <a:gd name="T48" fmla="*/ 0 w 41"/>
                    <a:gd name="T49" fmla="*/ 0 h 87"/>
                    <a:gd name="T50" fmla="*/ 0 w 41"/>
                    <a:gd name="T51" fmla="*/ 0 h 87"/>
                    <a:gd name="T52" fmla="*/ 0 w 41"/>
                    <a:gd name="T53" fmla="*/ 0 h 87"/>
                    <a:gd name="T54" fmla="*/ 0 w 41"/>
                    <a:gd name="T55" fmla="*/ 0 h 87"/>
                    <a:gd name="T56" fmla="*/ 0 w 41"/>
                    <a:gd name="T57" fmla="*/ 1 h 87"/>
                    <a:gd name="T58" fmla="*/ 0 w 41"/>
                    <a:gd name="T59" fmla="*/ 1 h 87"/>
                    <a:gd name="T60" fmla="*/ 0 w 41"/>
                    <a:gd name="T61" fmla="*/ 1 h 87"/>
                    <a:gd name="T62" fmla="*/ 0 w 41"/>
                    <a:gd name="T63" fmla="*/ 1 h 87"/>
                    <a:gd name="T64" fmla="*/ 0 w 41"/>
                    <a:gd name="T65" fmla="*/ 1 h 87"/>
                    <a:gd name="T66" fmla="*/ 0 w 41"/>
                    <a:gd name="T67" fmla="*/ 1 h 87"/>
                    <a:gd name="T68" fmla="*/ 0 w 41"/>
                    <a:gd name="T69" fmla="*/ 1 h 87"/>
                    <a:gd name="T70" fmla="*/ 0 w 41"/>
                    <a:gd name="T71" fmla="*/ 1 h 87"/>
                    <a:gd name="T72" fmla="*/ 0 w 41"/>
                    <a:gd name="T73" fmla="*/ 1 h 87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41"/>
                    <a:gd name="T112" fmla="*/ 0 h 87"/>
                    <a:gd name="T113" fmla="*/ 41 w 41"/>
                    <a:gd name="T114" fmla="*/ 87 h 87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41" h="87">
                      <a:moveTo>
                        <a:pt x="0" y="87"/>
                      </a:moveTo>
                      <a:lnTo>
                        <a:pt x="0" y="87"/>
                      </a:lnTo>
                      <a:lnTo>
                        <a:pt x="5" y="86"/>
                      </a:lnTo>
                      <a:lnTo>
                        <a:pt x="9" y="85"/>
                      </a:lnTo>
                      <a:lnTo>
                        <a:pt x="14" y="81"/>
                      </a:lnTo>
                      <a:lnTo>
                        <a:pt x="17" y="79"/>
                      </a:lnTo>
                      <a:lnTo>
                        <a:pt x="21" y="74"/>
                      </a:lnTo>
                      <a:lnTo>
                        <a:pt x="24" y="70"/>
                      </a:lnTo>
                      <a:lnTo>
                        <a:pt x="27" y="65"/>
                      </a:lnTo>
                      <a:lnTo>
                        <a:pt x="30" y="59"/>
                      </a:lnTo>
                      <a:lnTo>
                        <a:pt x="32" y="53"/>
                      </a:lnTo>
                      <a:lnTo>
                        <a:pt x="33" y="47"/>
                      </a:lnTo>
                      <a:lnTo>
                        <a:pt x="36" y="40"/>
                      </a:lnTo>
                      <a:lnTo>
                        <a:pt x="37" y="33"/>
                      </a:lnTo>
                      <a:lnTo>
                        <a:pt x="39" y="25"/>
                      </a:lnTo>
                      <a:lnTo>
                        <a:pt x="39" y="18"/>
                      </a:lnTo>
                      <a:lnTo>
                        <a:pt x="40" y="10"/>
                      </a:lnTo>
                      <a:lnTo>
                        <a:pt x="41" y="0"/>
                      </a:lnTo>
                      <a:lnTo>
                        <a:pt x="28" y="0"/>
                      </a:lnTo>
                      <a:lnTo>
                        <a:pt x="28" y="9"/>
                      </a:lnTo>
                      <a:lnTo>
                        <a:pt x="27" y="15"/>
                      </a:lnTo>
                      <a:lnTo>
                        <a:pt x="25" y="23"/>
                      </a:lnTo>
                      <a:lnTo>
                        <a:pt x="24" y="30"/>
                      </a:lnTo>
                      <a:lnTo>
                        <a:pt x="23" y="37"/>
                      </a:lnTo>
                      <a:lnTo>
                        <a:pt x="22" y="43"/>
                      </a:lnTo>
                      <a:lnTo>
                        <a:pt x="20" y="49"/>
                      </a:lnTo>
                      <a:lnTo>
                        <a:pt x="17" y="53"/>
                      </a:lnTo>
                      <a:lnTo>
                        <a:pt x="15" y="59"/>
                      </a:lnTo>
                      <a:lnTo>
                        <a:pt x="13" y="64"/>
                      </a:lnTo>
                      <a:lnTo>
                        <a:pt x="10" y="66"/>
                      </a:lnTo>
                      <a:lnTo>
                        <a:pt x="8" y="70"/>
                      </a:lnTo>
                      <a:lnTo>
                        <a:pt x="6" y="72"/>
                      </a:lnTo>
                      <a:lnTo>
                        <a:pt x="3" y="72"/>
                      </a:lnTo>
                      <a:lnTo>
                        <a:pt x="1" y="74"/>
                      </a:lnTo>
                      <a:lnTo>
                        <a:pt x="0" y="74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3" name="Freeform 101"/>
                <p:cNvSpPr>
                  <a:spLocks/>
                </p:cNvSpPr>
                <p:nvPr/>
              </p:nvSpPr>
              <p:spPr bwMode="auto">
                <a:xfrm>
                  <a:off x="2919" y="1906"/>
                  <a:ext cx="47" cy="72"/>
                </a:xfrm>
                <a:custGeom>
                  <a:avLst/>
                  <a:gdLst>
                    <a:gd name="T0" fmla="*/ 2 w 93"/>
                    <a:gd name="T1" fmla="*/ 3 h 143"/>
                    <a:gd name="T2" fmla="*/ 2 w 93"/>
                    <a:gd name="T3" fmla="*/ 3 h 143"/>
                    <a:gd name="T4" fmla="*/ 2 w 93"/>
                    <a:gd name="T5" fmla="*/ 3 h 143"/>
                    <a:gd name="T6" fmla="*/ 1 w 93"/>
                    <a:gd name="T7" fmla="*/ 3 h 143"/>
                    <a:gd name="T8" fmla="*/ 1 w 93"/>
                    <a:gd name="T9" fmla="*/ 3 h 143"/>
                    <a:gd name="T10" fmla="*/ 1 w 93"/>
                    <a:gd name="T11" fmla="*/ 2 h 143"/>
                    <a:gd name="T12" fmla="*/ 1 w 93"/>
                    <a:gd name="T13" fmla="*/ 2 h 143"/>
                    <a:gd name="T14" fmla="*/ 1 w 93"/>
                    <a:gd name="T15" fmla="*/ 2 h 143"/>
                    <a:gd name="T16" fmla="*/ 1 w 93"/>
                    <a:gd name="T17" fmla="*/ 2 h 143"/>
                    <a:gd name="T18" fmla="*/ 1 w 93"/>
                    <a:gd name="T19" fmla="*/ 2 h 143"/>
                    <a:gd name="T20" fmla="*/ 1 w 93"/>
                    <a:gd name="T21" fmla="*/ 2 h 143"/>
                    <a:gd name="T22" fmla="*/ 1 w 93"/>
                    <a:gd name="T23" fmla="*/ 2 h 143"/>
                    <a:gd name="T24" fmla="*/ 1 w 93"/>
                    <a:gd name="T25" fmla="*/ 1 h 143"/>
                    <a:gd name="T26" fmla="*/ 1 w 93"/>
                    <a:gd name="T27" fmla="*/ 1 h 143"/>
                    <a:gd name="T28" fmla="*/ 1 w 93"/>
                    <a:gd name="T29" fmla="*/ 1 h 143"/>
                    <a:gd name="T30" fmla="*/ 1 w 93"/>
                    <a:gd name="T31" fmla="*/ 1 h 143"/>
                    <a:gd name="T32" fmla="*/ 1 w 93"/>
                    <a:gd name="T33" fmla="*/ 1 h 143"/>
                    <a:gd name="T34" fmla="*/ 0 w 93"/>
                    <a:gd name="T35" fmla="*/ 1 h 143"/>
                    <a:gd name="T36" fmla="*/ 0 w 93"/>
                    <a:gd name="T37" fmla="*/ 1 h 143"/>
                    <a:gd name="T38" fmla="*/ 0 w 93"/>
                    <a:gd name="T39" fmla="*/ 1 h 143"/>
                    <a:gd name="T40" fmla="*/ 1 w 93"/>
                    <a:gd name="T41" fmla="*/ 1 h 143"/>
                    <a:gd name="T42" fmla="*/ 1 w 93"/>
                    <a:gd name="T43" fmla="*/ 1 h 143"/>
                    <a:gd name="T44" fmla="*/ 1 w 93"/>
                    <a:gd name="T45" fmla="*/ 1 h 143"/>
                    <a:gd name="T46" fmla="*/ 1 w 93"/>
                    <a:gd name="T47" fmla="*/ 1 h 143"/>
                    <a:gd name="T48" fmla="*/ 1 w 93"/>
                    <a:gd name="T49" fmla="*/ 1 h 143"/>
                    <a:gd name="T50" fmla="*/ 1 w 93"/>
                    <a:gd name="T51" fmla="*/ 0 h 143"/>
                    <a:gd name="T52" fmla="*/ 1 w 93"/>
                    <a:gd name="T53" fmla="*/ 0 h 143"/>
                    <a:gd name="T54" fmla="*/ 1 w 93"/>
                    <a:gd name="T55" fmla="*/ 1 h 143"/>
                    <a:gd name="T56" fmla="*/ 1 w 93"/>
                    <a:gd name="T57" fmla="*/ 1 h 143"/>
                    <a:gd name="T58" fmla="*/ 1 w 93"/>
                    <a:gd name="T59" fmla="*/ 1 h 143"/>
                    <a:gd name="T60" fmla="*/ 1 w 93"/>
                    <a:gd name="T61" fmla="*/ 1 h 143"/>
                    <a:gd name="T62" fmla="*/ 2 w 93"/>
                    <a:gd name="T63" fmla="*/ 1 h 143"/>
                    <a:gd name="T64" fmla="*/ 2 w 93"/>
                    <a:gd name="T65" fmla="*/ 1 h 143"/>
                    <a:gd name="T66" fmla="*/ 2 w 93"/>
                    <a:gd name="T67" fmla="*/ 1 h 143"/>
                    <a:gd name="T68" fmla="*/ 2 w 93"/>
                    <a:gd name="T69" fmla="*/ 2 h 143"/>
                    <a:gd name="T70" fmla="*/ 2 w 93"/>
                    <a:gd name="T71" fmla="*/ 2 h 143"/>
                    <a:gd name="T72" fmla="*/ 2 w 93"/>
                    <a:gd name="T73" fmla="*/ 2 h 143"/>
                    <a:gd name="T74" fmla="*/ 2 w 93"/>
                    <a:gd name="T75" fmla="*/ 2 h 143"/>
                    <a:gd name="T76" fmla="*/ 2 w 93"/>
                    <a:gd name="T77" fmla="*/ 2 h 143"/>
                    <a:gd name="T78" fmla="*/ 2 w 93"/>
                    <a:gd name="T79" fmla="*/ 2 h 143"/>
                    <a:gd name="T80" fmla="*/ 2 w 93"/>
                    <a:gd name="T81" fmla="*/ 2 h 143"/>
                    <a:gd name="T82" fmla="*/ 2 w 93"/>
                    <a:gd name="T83" fmla="*/ 2 h 143"/>
                    <a:gd name="T84" fmla="*/ 2 w 93"/>
                    <a:gd name="T85" fmla="*/ 2 h 143"/>
                    <a:gd name="T86" fmla="*/ 2 w 93"/>
                    <a:gd name="T87" fmla="*/ 2 h 143"/>
                    <a:gd name="T88" fmla="*/ 2 w 93"/>
                    <a:gd name="T89" fmla="*/ 3 h 143"/>
                    <a:gd name="T90" fmla="*/ 2 w 93"/>
                    <a:gd name="T91" fmla="*/ 3 h 143"/>
                    <a:gd name="T92" fmla="*/ 2 w 93"/>
                    <a:gd name="T93" fmla="*/ 3 h 143"/>
                    <a:gd name="T94" fmla="*/ 2 w 93"/>
                    <a:gd name="T95" fmla="*/ 3 h 143"/>
                    <a:gd name="T96" fmla="*/ 2 w 93"/>
                    <a:gd name="T97" fmla="*/ 3 h 143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93"/>
                    <a:gd name="T148" fmla="*/ 0 h 143"/>
                    <a:gd name="T149" fmla="*/ 93 w 93"/>
                    <a:gd name="T150" fmla="*/ 143 h 143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93" h="143">
                      <a:moveTo>
                        <a:pt x="84" y="141"/>
                      </a:moveTo>
                      <a:lnTo>
                        <a:pt x="78" y="143"/>
                      </a:lnTo>
                      <a:lnTo>
                        <a:pt x="71" y="142"/>
                      </a:lnTo>
                      <a:lnTo>
                        <a:pt x="63" y="139"/>
                      </a:lnTo>
                      <a:lnTo>
                        <a:pt x="54" y="133"/>
                      </a:lnTo>
                      <a:lnTo>
                        <a:pt x="45" y="125"/>
                      </a:lnTo>
                      <a:lnTo>
                        <a:pt x="36" y="114"/>
                      </a:lnTo>
                      <a:lnTo>
                        <a:pt x="28" y="102"/>
                      </a:lnTo>
                      <a:lnTo>
                        <a:pt x="19" y="88"/>
                      </a:lnTo>
                      <a:lnTo>
                        <a:pt x="15" y="81"/>
                      </a:lnTo>
                      <a:lnTo>
                        <a:pt x="13" y="74"/>
                      </a:lnTo>
                      <a:lnTo>
                        <a:pt x="9" y="67"/>
                      </a:lnTo>
                      <a:lnTo>
                        <a:pt x="7" y="60"/>
                      </a:lnTo>
                      <a:lnTo>
                        <a:pt x="5" y="53"/>
                      </a:lnTo>
                      <a:lnTo>
                        <a:pt x="3" y="46"/>
                      </a:lnTo>
                      <a:lnTo>
                        <a:pt x="1" y="41"/>
                      </a:lnTo>
                      <a:lnTo>
                        <a:pt x="1" y="35"/>
                      </a:lnTo>
                      <a:lnTo>
                        <a:pt x="0" y="28"/>
                      </a:lnTo>
                      <a:lnTo>
                        <a:pt x="0" y="23"/>
                      </a:lnTo>
                      <a:lnTo>
                        <a:pt x="0" y="19"/>
                      </a:lnTo>
                      <a:lnTo>
                        <a:pt x="1" y="14"/>
                      </a:lnTo>
                      <a:lnTo>
                        <a:pt x="2" y="10"/>
                      </a:lnTo>
                      <a:lnTo>
                        <a:pt x="3" y="7"/>
                      </a:lnTo>
                      <a:lnTo>
                        <a:pt x="6" y="4"/>
                      </a:lnTo>
                      <a:lnTo>
                        <a:pt x="8" y="2"/>
                      </a:lnTo>
                      <a:lnTo>
                        <a:pt x="15" y="0"/>
                      </a:lnTo>
                      <a:lnTo>
                        <a:pt x="22" y="0"/>
                      </a:lnTo>
                      <a:lnTo>
                        <a:pt x="30" y="5"/>
                      </a:lnTo>
                      <a:lnTo>
                        <a:pt x="38" y="11"/>
                      </a:lnTo>
                      <a:lnTo>
                        <a:pt x="47" y="19"/>
                      </a:lnTo>
                      <a:lnTo>
                        <a:pt x="56" y="29"/>
                      </a:lnTo>
                      <a:lnTo>
                        <a:pt x="66" y="42"/>
                      </a:lnTo>
                      <a:lnTo>
                        <a:pt x="74" y="56"/>
                      </a:lnTo>
                      <a:lnTo>
                        <a:pt x="77" y="63"/>
                      </a:lnTo>
                      <a:lnTo>
                        <a:pt x="81" y="69"/>
                      </a:lnTo>
                      <a:lnTo>
                        <a:pt x="84" y="76"/>
                      </a:lnTo>
                      <a:lnTo>
                        <a:pt x="86" y="83"/>
                      </a:lnTo>
                      <a:lnTo>
                        <a:pt x="89" y="90"/>
                      </a:lnTo>
                      <a:lnTo>
                        <a:pt x="91" y="97"/>
                      </a:lnTo>
                      <a:lnTo>
                        <a:pt x="92" y="103"/>
                      </a:lnTo>
                      <a:lnTo>
                        <a:pt x="93" y="109"/>
                      </a:lnTo>
                      <a:lnTo>
                        <a:pt x="93" y="114"/>
                      </a:lnTo>
                      <a:lnTo>
                        <a:pt x="93" y="120"/>
                      </a:lnTo>
                      <a:lnTo>
                        <a:pt x="93" y="125"/>
                      </a:lnTo>
                      <a:lnTo>
                        <a:pt x="92" y="129"/>
                      </a:lnTo>
                      <a:lnTo>
                        <a:pt x="91" y="133"/>
                      </a:lnTo>
                      <a:lnTo>
                        <a:pt x="89" y="136"/>
                      </a:lnTo>
                      <a:lnTo>
                        <a:pt x="87" y="140"/>
                      </a:lnTo>
                      <a:lnTo>
                        <a:pt x="84" y="141"/>
                      </a:lnTo>
                      <a:close/>
                    </a:path>
                  </a:pathLst>
                </a:custGeom>
                <a:solidFill>
                  <a:srgbClr val="FFBF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4" name="Freeform 102"/>
                <p:cNvSpPr>
                  <a:spLocks/>
                </p:cNvSpPr>
                <p:nvPr/>
              </p:nvSpPr>
              <p:spPr bwMode="auto">
                <a:xfrm>
                  <a:off x="2926" y="1949"/>
                  <a:ext cx="37" cy="32"/>
                </a:xfrm>
                <a:custGeom>
                  <a:avLst/>
                  <a:gdLst>
                    <a:gd name="T0" fmla="*/ 0 w 73"/>
                    <a:gd name="T1" fmla="*/ 1 h 64"/>
                    <a:gd name="T2" fmla="*/ 0 w 73"/>
                    <a:gd name="T3" fmla="*/ 1 h 64"/>
                    <a:gd name="T4" fmla="*/ 1 w 73"/>
                    <a:gd name="T5" fmla="*/ 1 h 64"/>
                    <a:gd name="T6" fmla="*/ 1 w 73"/>
                    <a:gd name="T7" fmla="*/ 1 h 64"/>
                    <a:gd name="T8" fmla="*/ 1 w 73"/>
                    <a:gd name="T9" fmla="*/ 1 h 64"/>
                    <a:gd name="T10" fmla="*/ 1 w 73"/>
                    <a:gd name="T11" fmla="*/ 1 h 64"/>
                    <a:gd name="T12" fmla="*/ 1 w 73"/>
                    <a:gd name="T13" fmla="*/ 1 h 64"/>
                    <a:gd name="T14" fmla="*/ 1 w 73"/>
                    <a:gd name="T15" fmla="*/ 1 h 64"/>
                    <a:gd name="T16" fmla="*/ 2 w 73"/>
                    <a:gd name="T17" fmla="*/ 1 h 64"/>
                    <a:gd name="T18" fmla="*/ 2 w 73"/>
                    <a:gd name="T19" fmla="*/ 1 h 64"/>
                    <a:gd name="T20" fmla="*/ 2 w 73"/>
                    <a:gd name="T21" fmla="*/ 1 h 64"/>
                    <a:gd name="T22" fmla="*/ 1 w 73"/>
                    <a:gd name="T23" fmla="*/ 1 h 64"/>
                    <a:gd name="T24" fmla="*/ 1 w 73"/>
                    <a:gd name="T25" fmla="*/ 1 h 64"/>
                    <a:gd name="T26" fmla="*/ 1 w 73"/>
                    <a:gd name="T27" fmla="*/ 1 h 64"/>
                    <a:gd name="T28" fmla="*/ 1 w 73"/>
                    <a:gd name="T29" fmla="*/ 1 h 64"/>
                    <a:gd name="T30" fmla="*/ 1 w 73"/>
                    <a:gd name="T31" fmla="*/ 1 h 64"/>
                    <a:gd name="T32" fmla="*/ 1 w 73"/>
                    <a:gd name="T33" fmla="*/ 1 h 64"/>
                    <a:gd name="T34" fmla="*/ 1 w 73"/>
                    <a:gd name="T35" fmla="*/ 1 h 64"/>
                    <a:gd name="T36" fmla="*/ 1 w 73"/>
                    <a:gd name="T37" fmla="*/ 0 h 64"/>
                    <a:gd name="T38" fmla="*/ 1 w 73"/>
                    <a:gd name="T39" fmla="*/ 0 h 64"/>
                    <a:gd name="T40" fmla="*/ 0 w 73"/>
                    <a:gd name="T41" fmla="*/ 1 h 6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3"/>
                    <a:gd name="T64" fmla="*/ 0 h 64"/>
                    <a:gd name="T65" fmla="*/ 73 w 73"/>
                    <a:gd name="T66" fmla="*/ 64 h 6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3" h="64">
                      <a:moveTo>
                        <a:pt x="0" y="5"/>
                      </a:moveTo>
                      <a:lnTo>
                        <a:pt x="0" y="5"/>
                      </a:lnTo>
                      <a:lnTo>
                        <a:pt x="8" y="20"/>
                      </a:lnTo>
                      <a:lnTo>
                        <a:pt x="17" y="32"/>
                      </a:lnTo>
                      <a:lnTo>
                        <a:pt x="26" y="43"/>
                      </a:lnTo>
                      <a:lnTo>
                        <a:pt x="35" y="51"/>
                      </a:lnTo>
                      <a:lnTo>
                        <a:pt x="46" y="58"/>
                      </a:lnTo>
                      <a:lnTo>
                        <a:pt x="55" y="62"/>
                      </a:lnTo>
                      <a:lnTo>
                        <a:pt x="65" y="64"/>
                      </a:lnTo>
                      <a:lnTo>
                        <a:pt x="73" y="61"/>
                      </a:lnTo>
                      <a:lnTo>
                        <a:pt x="68" y="50"/>
                      </a:lnTo>
                      <a:lnTo>
                        <a:pt x="64" y="50"/>
                      </a:lnTo>
                      <a:lnTo>
                        <a:pt x="58" y="50"/>
                      </a:lnTo>
                      <a:lnTo>
                        <a:pt x="52" y="47"/>
                      </a:lnTo>
                      <a:lnTo>
                        <a:pt x="45" y="41"/>
                      </a:lnTo>
                      <a:lnTo>
                        <a:pt x="35" y="34"/>
                      </a:lnTo>
                      <a:lnTo>
                        <a:pt x="27" y="24"/>
                      </a:lnTo>
                      <a:lnTo>
                        <a:pt x="19" y="12"/>
                      </a:lnTo>
                      <a:lnTo>
                        <a:pt x="10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" name="Freeform 103"/>
                <p:cNvSpPr>
                  <a:spLocks/>
                </p:cNvSpPr>
                <p:nvPr/>
              </p:nvSpPr>
              <p:spPr bwMode="auto">
                <a:xfrm>
                  <a:off x="2917" y="1904"/>
                  <a:ext cx="14" cy="48"/>
                </a:xfrm>
                <a:custGeom>
                  <a:avLst/>
                  <a:gdLst>
                    <a:gd name="T0" fmla="*/ 0 w 29"/>
                    <a:gd name="T1" fmla="*/ 0 h 95"/>
                    <a:gd name="T2" fmla="*/ 0 w 29"/>
                    <a:gd name="T3" fmla="*/ 1 h 95"/>
                    <a:gd name="T4" fmla="*/ 0 w 29"/>
                    <a:gd name="T5" fmla="*/ 1 h 95"/>
                    <a:gd name="T6" fmla="*/ 0 w 29"/>
                    <a:gd name="T7" fmla="*/ 1 h 95"/>
                    <a:gd name="T8" fmla="*/ 0 w 29"/>
                    <a:gd name="T9" fmla="*/ 1 h 95"/>
                    <a:gd name="T10" fmla="*/ 0 w 29"/>
                    <a:gd name="T11" fmla="*/ 1 h 95"/>
                    <a:gd name="T12" fmla="*/ 0 w 29"/>
                    <a:gd name="T13" fmla="*/ 1 h 95"/>
                    <a:gd name="T14" fmla="*/ 0 w 29"/>
                    <a:gd name="T15" fmla="*/ 1 h 95"/>
                    <a:gd name="T16" fmla="*/ 0 w 29"/>
                    <a:gd name="T17" fmla="*/ 1 h 95"/>
                    <a:gd name="T18" fmla="*/ 0 w 29"/>
                    <a:gd name="T19" fmla="*/ 1 h 95"/>
                    <a:gd name="T20" fmla="*/ 0 w 29"/>
                    <a:gd name="T21" fmla="*/ 1 h 95"/>
                    <a:gd name="T22" fmla="*/ 0 w 29"/>
                    <a:gd name="T23" fmla="*/ 1 h 95"/>
                    <a:gd name="T24" fmla="*/ 0 w 29"/>
                    <a:gd name="T25" fmla="*/ 1 h 95"/>
                    <a:gd name="T26" fmla="*/ 0 w 29"/>
                    <a:gd name="T27" fmla="*/ 2 h 95"/>
                    <a:gd name="T28" fmla="*/ 0 w 29"/>
                    <a:gd name="T29" fmla="*/ 2 h 95"/>
                    <a:gd name="T30" fmla="*/ 0 w 29"/>
                    <a:gd name="T31" fmla="*/ 2 h 95"/>
                    <a:gd name="T32" fmla="*/ 0 w 29"/>
                    <a:gd name="T33" fmla="*/ 2 h 95"/>
                    <a:gd name="T34" fmla="*/ 0 w 29"/>
                    <a:gd name="T35" fmla="*/ 2 h 95"/>
                    <a:gd name="T36" fmla="*/ 0 w 29"/>
                    <a:gd name="T37" fmla="*/ 2 h 95"/>
                    <a:gd name="T38" fmla="*/ 0 w 29"/>
                    <a:gd name="T39" fmla="*/ 2 h 95"/>
                    <a:gd name="T40" fmla="*/ 0 w 29"/>
                    <a:gd name="T41" fmla="*/ 2 h 95"/>
                    <a:gd name="T42" fmla="*/ 0 w 29"/>
                    <a:gd name="T43" fmla="*/ 2 h 95"/>
                    <a:gd name="T44" fmla="*/ 0 w 29"/>
                    <a:gd name="T45" fmla="*/ 1 h 95"/>
                    <a:gd name="T46" fmla="*/ 0 w 29"/>
                    <a:gd name="T47" fmla="*/ 1 h 95"/>
                    <a:gd name="T48" fmla="*/ 0 w 29"/>
                    <a:gd name="T49" fmla="*/ 1 h 95"/>
                    <a:gd name="T50" fmla="*/ 0 w 29"/>
                    <a:gd name="T51" fmla="*/ 1 h 95"/>
                    <a:gd name="T52" fmla="*/ 0 w 29"/>
                    <a:gd name="T53" fmla="*/ 1 h 95"/>
                    <a:gd name="T54" fmla="*/ 0 w 29"/>
                    <a:gd name="T55" fmla="*/ 1 h 95"/>
                    <a:gd name="T56" fmla="*/ 0 w 29"/>
                    <a:gd name="T57" fmla="*/ 1 h 95"/>
                    <a:gd name="T58" fmla="*/ 0 w 29"/>
                    <a:gd name="T59" fmla="*/ 1 h 95"/>
                    <a:gd name="T60" fmla="*/ 0 w 29"/>
                    <a:gd name="T61" fmla="*/ 1 h 95"/>
                    <a:gd name="T62" fmla="*/ 0 w 29"/>
                    <a:gd name="T63" fmla="*/ 1 h 95"/>
                    <a:gd name="T64" fmla="*/ 0 w 29"/>
                    <a:gd name="T65" fmla="*/ 1 h 95"/>
                    <a:gd name="T66" fmla="*/ 0 w 29"/>
                    <a:gd name="T67" fmla="*/ 1 h 95"/>
                    <a:gd name="T68" fmla="*/ 0 w 29"/>
                    <a:gd name="T69" fmla="*/ 1 h 95"/>
                    <a:gd name="T70" fmla="*/ 0 w 29"/>
                    <a:gd name="T71" fmla="*/ 1 h 95"/>
                    <a:gd name="T72" fmla="*/ 0 w 29"/>
                    <a:gd name="T73" fmla="*/ 0 h 9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9"/>
                    <a:gd name="T112" fmla="*/ 0 h 95"/>
                    <a:gd name="T113" fmla="*/ 29 w 29"/>
                    <a:gd name="T114" fmla="*/ 95 h 9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9" h="95">
                      <a:moveTo>
                        <a:pt x="10" y="0"/>
                      </a:moveTo>
                      <a:lnTo>
                        <a:pt x="10" y="1"/>
                      </a:lnTo>
                      <a:lnTo>
                        <a:pt x="6" y="4"/>
                      </a:lnTo>
                      <a:lnTo>
                        <a:pt x="4" y="8"/>
                      </a:lnTo>
                      <a:lnTo>
                        <a:pt x="3" y="11"/>
                      </a:lnTo>
                      <a:lnTo>
                        <a:pt x="1" y="17"/>
                      </a:lnTo>
                      <a:lnTo>
                        <a:pt x="0" y="22"/>
                      </a:lnTo>
                      <a:lnTo>
                        <a:pt x="0" y="27"/>
                      </a:lnTo>
                      <a:lnTo>
                        <a:pt x="0" y="33"/>
                      </a:lnTo>
                      <a:lnTo>
                        <a:pt x="0" y="39"/>
                      </a:lnTo>
                      <a:lnTo>
                        <a:pt x="1" y="46"/>
                      </a:lnTo>
                      <a:lnTo>
                        <a:pt x="3" y="53"/>
                      </a:lnTo>
                      <a:lnTo>
                        <a:pt x="4" y="60"/>
                      </a:lnTo>
                      <a:lnTo>
                        <a:pt x="6" y="67"/>
                      </a:lnTo>
                      <a:lnTo>
                        <a:pt x="8" y="73"/>
                      </a:lnTo>
                      <a:lnTo>
                        <a:pt x="11" y="80"/>
                      </a:lnTo>
                      <a:lnTo>
                        <a:pt x="14" y="87"/>
                      </a:lnTo>
                      <a:lnTo>
                        <a:pt x="19" y="95"/>
                      </a:lnTo>
                      <a:lnTo>
                        <a:pt x="29" y="90"/>
                      </a:lnTo>
                      <a:lnTo>
                        <a:pt x="27" y="83"/>
                      </a:lnTo>
                      <a:lnTo>
                        <a:pt x="23" y="76"/>
                      </a:lnTo>
                      <a:lnTo>
                        <a:pt x="20" y="69"/>
                      </a:lnTo>
                      <a:lnTo>
                        <a:pt x="18" y="62"/>
                      </a:lnTo>
                      <a:lnTo>
                        <a:pt x="15" y="55"/>
                      </a:lnTo>
                      <a:lnTo>
                        <a:pt x="14" y="49"/>
                      </a:lnTo>
                      <a:lnTo>
                        <a:pt x="13" y="44"/>
                      </a:lnTo>
                      <a:lnTo>
                        <a:pt x="12" y="38"/>
                      </a:lnTo>
                      <a:lnTo>
                        <a:pt x="12" y="32"/>
                      </a:lnTo>
                      <a:lnTo>
                        <a:pt x="12" y="27"/>
                      </a:lnTo>
                      <a:lnTo>
                        <a:pt x="12" y="23"/>
                      </a:lnTo>
                      <a:lnTo>
                        <a:pt x="13" y="19"/>
                      </a:lnTo>
                      <a:lnTo>
                        <a:pt x="13" y="16"/>
                      </a:lnTo>
                      <a:lnTo>
                        <a:pt x="14" y="14"/>
                      </a:lnTo>
                      <a:lnTo>
                        <a:pt x="15" y="12"/>
                      </a:lnTo>
                      <a:lnTo>
                        <a:pt x="16" y="11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6" name="Freeform 104"/>
                <p:cNvSpPr>
                  <a:spLocks/>
                </p:cNvSpPr>
                <p:nvPr/>
              </p:nvSpPr>
              <p:spPr bwMode="auto">
                <a:xfrm>
                  <a:off x="2921" y="1903"/>
                  <a:ext cx="38" cy="32"/>
                </a:xfrm>
                <a:custGeom>
                  <a:avLst/>
                  <a:gdLst>
                    <a:gd name="T0" fmla="*/ 2 w 74"/>
                    <a:gd name="T1" fmla="*/ 0 h 65"/>
                    <a:gd name="T2" fmla="*/ 2 w 74"/>
                    <a:gd name="T3" fmla="*/ 0 h 65"/>
                    <a:gd name="T4" fmla="*/ 2 w 74"/>
                    <a:gd name="T5" fmla="*/ 0 h 65"/>
                    <a:gd name="T6" fmla="*/ 1 w 74"/>
                    <a:gd name="T7" fmla="*/ 0 h 65"/>
                    <a:gd name="T8" fmla="*/ 1 w 74"/>
                    <a:gd name="T9" fmla="*/ 0 h 65"/>
                    <a:gd name="T10" fmla="*/ 1 w 74"/>
                    <a:gd name="T11" fmla="*/ 0 h 65"/>
                    <a:gd name="T12" fmla="*/ 1 w 74"/>
                    <a:gd name="T13" fmla="*/ 0 h 65"/>
                    <a:gd name="T14" fmla="*/ 1 w 74"/>
                    <a:gd name="T15" fmla="*/ 0 h 65"/>
                    <a:gd name="T16" fmla="*/ 1 w 74"/>
                    <a:gd name="T17" fmla="*/ 0 h 65"/>
                    <a:gd name="T18" fmla="*/ 0 w 74"/>
                    <a:gd name="T19" fmla="*/ 0 h 65"/>
                    <a:gd name="T20" fmla="*/ 1 w 74"/>
                    <a:gd name="T21" fmla="*/ 0 h 65"/>
                    <a:gd name="T22" fmla="*/ 1 w 74"/>
                    <a:gd name="T23" fmla="*/ 0 h 65"/>
                    <a:gd name="T24" fmla="*/ 1 w 74"/>
                    <a:gd name="T25" fmla="*/ 0 h 65"/>
                    <a:gd name="T26" fmla="*/ 1 w 74"/>
                    <a:gd name="T27" fmla="*/ 0 h 65"/>
                    <a:gd name="T28" fmla="*/ 1 w 74"/>
                    <a:gd name="T29" fmla="*/ 0 h 65"/>
                    <a:gd name="T30" fmla="*/ 1 w 74"/>
                    <a:gd name="T31" fmla="*/ 0 h 65"/>
                    <a:gd name="T32" fmla="*/ 1 w 74"/>
                    <a:gd name="T33" fmla="*/ 0 h 65"/>
                    <a:gd name="T34" fmla="*/ 1 w 74"/>
                    <a:gd name="T35" fmla="*/ 0 h 65"/>
                    <a:gd name="T36" fmla="*/ 1 w 74"/>
                    <a:gd name="T37" fmla="*/ 1 h 65"/>
                    <a:gd name="T38" fmla="*/ 1 w 74"/>
                    <a:gd name="T39" fmla="*/ 1 h 65"/>
                    <a:gd name="T40" fmla="*/ 2 w 74"/>
                    <a:gd name="T41" fmla="*/ 0 h 6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4"/>
                    <a:gd name="T64" fmla="*/ 0 h 65"/>
                    <a:gd name="T65" fmla="*/ 74 w 74"/>
                    <a:gd name="T66" fmla="*/ 65 h 6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4" h="65">
                      <a:moveTo>
                        <a:pt x="74" y="59"/>
                      </a:moveTo>
                      <a:lnTo>
                        <a:pt x="74" y="59"/>
                      </a:lnTo>
                      <a:lnTo>
                        <a:pt x="65" y="44"/>
                      </a:lnTo>
                      <a:lnTo>
                        <a:pt x="56" y="33"/>
                      </a:lnTo>
                      <a:lnTo>
                        <a:pt x="47" y="21"/>
                      </a:lnTo>
                      <a:lnTo>
                        <a:pt x="38" y="12"/>
                      </a:lnTo>
                      <a:lnTo>
                        <a:pt x="28" y="6"/>
                      </a:lnTo>
                      <a:lnTo>
                        <a:pt x="19" y="2"/>
                      </a:lnTo>
                      <a:lnTo>
                        <a:pt x="9" y="0"/>
                      </a:lnTo>
                      <a:lnTo>
                        <a:pt x="0" y="3"/>
                      </a:lnTo>
                      <a:lnTo>
                        <a:pt x="6" y="14"/>
                      </a:lnTo>
                      <a:lnTo>
                        <a:pt x="10" y="13"/>
                      </a:lnTo>
                      <a:lnTo>
                        <a:pt x="14" y="14"/>
                      </a:lnTo>
                      <a:lnTo>
                        <a:pt x="21" y="17"/>
                      </a:lnTo>
                      <a:lnTo>
                        <a:pt x="29" y="22"/>
                      </a:lnTo>
                      <a:lnTo>
                        <a:pt x="38" y="30"/>
                      </a:lnTo>
                      <a:lnTo>
                        <a:pt x="47" y="41"/>
                      </a:lnTo>
                      <a:lnTo>
                        <a:pt x="55" y="52"/>
                      </a:lnTo>
                      <a:lnTo>
                        <a:pt x="63" y="65"/>
                      </a:lnTo>
                      <a:lnTo>
                        <a:pt x="7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7" name="Freeform 105"/>
                <p:cNvSpPr>
                  <a:spLocks/>
                </p:cNvSpPr>
                <p:nvPr/>
              </p:nvSpPr>
              <p:spPr bwMode="auto">
                <a:xfrm>
                  <a:off x="2953" y="1932"/>
                  <a:ext cx="16" cy="47"/>
                </a:xfrm>
                <a:custGeom>
                  <a:avLst/>
                  <a:gdLst>
                    <a:gd name="T0" fmla="*/ 1 w 32"/>
                    <a:gd name="T1" fmla="*/ 1 h 95"/>
                    <a:gd name="T2" fmla="*/ 1 w 32"/>
                    <a:gd name="T3" fmla="*/ 1 h 95"/>
                    <a:gd name="T4" fmla="*/ 1 w 32"/>
                    <a:gd name="T5" fmla="*/ 1 h 95"/>
                    <a:gd name="T6" fmla="*/ 1 w 32"/>
                    <a:gd name="T7" fmla="*/ 1 h 95"/>
                    <a:gd name="T8" fmla="*/ 1 w 32"/>
                    <a:gd name="T9" fmla="*/ 1 h 95"/>
                    <a:gd name="T10" fmla="*/ 1 w 32"/>
                    <a:gd name="T11" fmla="*/ 1 h 95"/>
                    <a:gd name="T12" fmla="*/ 1 w 32"/>
                    <a:gd name="T13" fmla="*/ 1 h 95"/>
                    <a:gd name="T14" fmla="*/ 1 w 32"/>
                    <a:gd name="T15" fmla="*/ 1 h 95"/>
                    <a:gd name="T16" fmla="*/ 1 w 32"/>
                    <a:gd name="T17" fmla="*/ 0 h 95"/>
                    <a:gd name="T18" fmla="*/ 1 w 32"/>
                    <a:gd name="T19" fmla="*/ 0 h 95"/>
                    <a:gd name="T20" fmla="*/ 1 w 32"/>
                    <a:gd name="T21" fmla="*/ 0 h 95"/>
                    <a:gd name="T22" fmla="*/ 1 w 32"/>
                    <a:gd name="T23" fmla="*/ 0 h 95"/>
                    <a:gd name="T24" fmla="*/ 1 w 32"/>
                    <a:gd name="T25" fmla="*/ 0 h 95"/>
                    <a:gd name="T26" fmla="*/ 1 w 32"/>
                    <a:gd name="T27" fmla="*/ 0 h 95"/>
                    <a:gd name="T28" fmla="*/ 1 w 32"/>
                    <a:gd name="T29" fmla="*/ 0 h 95"/>
                    <a:gd name="T30" fmla="*/ 1 w 32"/>
                    <a:gd name="T31" fmla="*/ 0 h 95"/>
                    <a:gd name="T32" fmla="*/ 1 w 32"/>
                    <a:gd name="T33" fmla="*/ 0 h 95"/>
                    <a:gd name="T34" fmla="*/ 1 w 32"/>
                    <a:gd name="T35" fmla="*/ 0 h 95"/>
                    <a:gd name="T36" fmla="*/ 0 w 32"/>
                    <a:gd name="T37" fmla="*/ 0 h 95"/>
                    <a:gd name="T38" fmla="*/ 1 w 32"/>
                    <a:gd name="T39" fmla="*/ 0 h 95"/>
                    <a:gd name="T40" fmla="*/ 1 w 32"/>
                    <a:gd name="T41" fmla="*/ 0 h 95"/>
                    <a:gd name="T42" fmla="*/ 1 w 32"/>
                    <a:gd name="T43" fmla="*/ 0 h 95"/>
                    <a:gd name="T44" fmla="*/ 1 w 32"/>
                    <a:gd name="T45" fmla="*/ 0 h 95"/>
                    <a:gd name="T46" fmla="*/ 1 w 32"/>
                    <a:gd name="T47" fmla="*/ 0 h 95"/>
                    <a:gd name="T48" fmla="*/ 1 w 32"/>
                    <a:gd name="T49" fmla="*/ 0 h 95"/>
                    <a:gd name="T50" fmla="*/ 1 w 32"/>
                    <a:gd name="T51" fmla="*/ 0 h 95"/>
                    <a:gd name="T52" fmla="*/ 1 w 32"/>
                    <a:gd name="T53" fmla="*/ 0 h 95"/>
                    <a:gd name="T54" fmla="*/ 1 w 32"/>
                    <a:gd name="T55" fmla="*/ 1 h 95"/>
                    <a:gd name="T56" fmla="*/ 1 w 32"/>
                    <a:gd name="T57" fmla="*/ 1 h 95"/>
                    <a:gd name="T58" fmla="*/ 1 w 32"/>
                    <a:gd name="T59" fmla="*/ 1 h 95"/>
                    <a:gd name="T60" fmla="*/ 1 w 32"/>
                    <a:gd name="T61" fmla="*/ 1 h 95"/>
                    <a:gd name="T62" fmla="*/ 1 w 32"/>
                    <a:gd name="T63" fmla="*/ 1 h 95"/>
                    <a:gd name="T64" fmla="*/ 1 w 32"/>
                    <a:gd name="T65" fmla="*/ 1 h 95"/>
                    <a:gd name="T66" fmla="*/ 1 w 32"/>
                    <a:gd name="T67" fmla="*/ 1 h 95"/>
                    <a:gd name="T68" fmla="*/ 1 w 32"/>
                    <a:gd name="T69" fmla="*/ 1 h 95"/>
                    <a:gd name="T70" fmla="*/ 1 w 32"/>
                    <a:gd name="T71" fmla="*/ 1 h 95"/>
                    <a:gd name="T72" fmla="*/ 1 w 32"/>
                    <a:gd name="T73" fmla="*/ 1 h 9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32"/>
                    <a:gd name="T112" fmla="*/ 0 h 95"/>
                    <a:gd name="T113" fmla="*/ 32 w 32"/>
                    <a:gd name="T114" fmla="*/ 95 h 9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32" h="95">
                      <a:moveTo>
                        <a:pt x="19" y="95"/>
                      </a:moveTo>
                      <a:lnTo>
                        <a:pt x="19" y="95"/>
                      </a:lnTo>
                      <a:lnTo>
                        <a:pt x="24" y="92"/>
                      </a:lnTo>
                      <a:lnTo>
                        <a:pt x="26" y="88"/>
                      </a:lnTo>
                      <a:lnTo>
                        <a:pt x="29" y="84"/>
                      </a:lnTo>
                      <a:lnTo>
                        <a:pt x="31" y="79"/>
                      </a:lnTo>
                      <a:lnTo>
                        <a:pt x="31" y="73"/>
                      </a:lnTo>
                      <a:lnTo>
                        <a:pt x="32" y="68"/>
                      </a:lnTo>
                      <a:lnTo>
                        <a:pt x="32" y="62"/>
                      </a:lnTo>
                      <a:lnTo>
                        <a:pt x="31" y="57"/>
                      </a:lnTo>
                      <a:lnTo>
                        <a:pt x="30" y="50"/>
                      </a:lnTo>
                      <a:lnTo>
                        <a:pt x="29" y="43"/>
                      </a:lnTo>
                      <a:lnTo>
                        <a:pt x="26" y="36"/>
                      </a:lnTo>
                      <a:lnTo>
                        <a:pt x="24" y="29"/>
                      </a:lnTo>
                      <a:lnTo>
                        <a:pt x="22" y="22"/>
                      </a:lnTo>
                      <a:lnTo>
                        <a:pt x="18" y="14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0" y="6"/>
                      </a:lnTo>
                      <a:lnTo>
                        <a:pt x="3" y="13"/>
                      </a:lnTo>
                      <a:lnTo>
                        <a:pt x="7" y="20"/>
                      </a:lnTo>
                      <a:lnTo>
                        <a:pt x="9" y="27"/>
                      </a:lnTo>
                      <a:lnTo>
                        <a:pt x="13" y="34"/>
                      </a:lnTo>
                      <a:lnTo>
                        <a:pt x="15" y="39"/>
                      </a:lnTo>
                      <a:lnTo>
                        <a:pt x="16" y="46"/>
                      </a:lnTo>
                      <a:lnTo>
                        <a:pt x="17" y="52"/>
                      </a:lnTo>
                      <a:lnTo>
                        <a:pt x="18" y="58"/>
                      </a:lnTo>
                      <a:lnTo>
                        <a:pt x="18" y="64"/>
                      </a:lnTo>
                      <a:lnTo>
                        <a:pt x="18" y="68"/>
                      </a:lnTo>
                      <a:lnTo>
                        <a:pt x="18" y="73"/>
                      </a:lnTo>
                      <a:lnTo>
                        <a:pt x="18" y="76"/>
                      </a:lnTo>
                      <a:lnTo>
                        <a:pt x="17" y="79"/>
                      </a:lnTo>
                      <a:lnTo>
                        <a:pt x="16" y="82"/>
                      </a:lnTo>
                      <a:lnTo>
                        <a:pt x="15" y="83"/>
                      </a:lnTo>
                      <a:lnTo>
                        <a:pt x="14" y="84"/>
                      </a:lnTo>
                      <a:lnTo>
                        <a:pt x="19" y="9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8" name="Freeform 106"/>
                <p:cNvSpPr>
                  <a:spLocks/>
                </p:cNvSpPr>
                <p:nvPr/>
              </p:nvSpPr>
              <p:spPr bwMode="auto">
                <a:xfrm>
                  <a:off x="2983" y="1974"/>
                  <a:ext cx="151" cy="114"/>
                </a:xfrm>
                <a:custGeom>
                  <a:avLst/>
                  <a:gdLst>
                    <a:gd name="T0" fmla="*/ 2 w 302"/>
                    <a:gd name="T1" fmla="*/ 4 h 227"/>
                    <a:gd name="T2" fmla="*/ 1 w 302"/>
                    <a:gd name="T3" fmla="*/ 3 h 227"/>
                    <a:gd name="T4" fmla="*/ 0 w 302"/>
                    <a:gd name="T5" fmla="*/ 1 h 227"/>
                    <a:gd name="T6" fmla="*/ 5 w 302"/>
                    <a:gd name="T7" fmla="*/ 0 h 227"/>
                    <a:gd name="T8" fmla="*/ 5 w 302"/>
                    <a:gd name="T9" fmla="*/ 3 h 227"/>
                    <a:gd name="T10" fmla="*/ 2 w 302"/>
                    <a:gd name="T11" fmla="*/ 4 h 2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2"/>
                    <a:gd name="T19" fmla="*/ 0 h 227"/>
                    <a:gd name="T20" fmla="*/ 302 w 302"/>
                    <a:gd name="T21" fmla="*/ 227 h 2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2" h="227">
                      <a:moveTo>
                        <a:pt x="149" y="227"/>
                      </a:moveTo>
                      <a:lnTo>
                        <a:pt x="8" y="188"/>
                      </a:lnTo>
                      <a:lnTo>
                        <a:pt x="0" y="21"/>
                      </a:lnTo>
                      <a:lnTo>
                        <a:pt x="302" y="0"/>
                      </a:lnTo>
                      <a:lnTo>
                        <a:pt x="300" y="185"/>
                      </a:lnTo>
                      <a:lnTo>
                        <a:pt x="149" y="227"/>
                      </a:lnTo>
                      <a:close/>
                    </a:path>
                  </a:pathLst>
                </a:custGeom>
                <a:solidFill>
                  <a:srgbClr val="FFBF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9" name="Freeform 107"/>
                <p:cNvSpPr>
                  <a:spLocks/>
                </p:cNvSpPr>
                <p:nvPr/>
              </p:nvSpPr>
              <p:spPr bwMode="auto">
                <a:xfrm>
                  <a:off x="2984" y="2065"/>
                  <a:ext cx="75" cy="26"/>
                </a:xfrm>
                <a:custGeom>
                  <a:avLst/>
                  <a:gdLst>
                    <a:gd name="T0" fmla="*/ 0 w 150"/>
                    <a:gd name="T1" fmla="*/ 1 h 51"/>
                    <a:gd name="T2" fmla="*/ 1 w 150"/>
                    <a:gd name="T3" fmla="*/ 1 h 51"/>
                    <a:gd name="T4" fmla="*/ 2 w 150"/>
                    <a:gd name="T5" fmla="*/ 1 h 51"/>
                    <a:gd name="T6" fmla="*/ 2 w 150"/>
                    <a:gd name="T7" fmla="*/ 1 h 51"/>
                    <a:gd name="T8" fmla="*/ 1 w 150"/>
                    <a:gd name="T9" fmla="*/ 0 h 51"/>
                    <a:gd name="T10" fmla="*/ 1 w 150"/>
                    <a:gd name="T11" fmla="*/ 1 h 51"/>
                    <a:gd name="T12" fmla="*/ 0 w 150"/>
                    <a:gd name="T13" fmla="*/ 1 h 51"/>
                    <a:gd name="T14" fmla="*/ 0 w 150"/>
                    <a:gd name="T15" fmla="*/ 1 h 51"/>
                    <a:gd name="T16" fmla="*/ 1 w 150"/>
                    <a:gd name="T17" fmla="*/ 1 h 51"/>
                    <a:gd name="T18" fmla="*/ 0 w 150"/>
                    <a:gd name="T19" fmla="*/ 1 h 5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0"/>
                    <a:gd name="T31" fmla="*/ 0 h 51"/>
                    <a:gd name="T32" fmla="*/ 150 w 150"/>
                    <a:gd name="T33" fmla="*/ 51 h 5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0" h="51">
                      <a:moveTo>
                        <a:pt x="0" y="7"/>
                      </a:moveTo>
                      <a:lnTo>
                        <a:pt x="5" y="12"/>
                      </a:lnTo>
                      <a:lnTo>
                        <a:pt x="146" y="51"/>
                      </a:lnTo>
                      <a:lnTo>
                        <a:pt x="150" y="39"/>
                      </a:lnTo>
                      <a:lnTo>
                        <a:pt x="8" y="0"/>
                      </a:lnTo>
                      <a:lnTo>
                        <a:pt x="13" y="6"/>
                      </a:lnTo>
                      <a:lnTo>
                        <a:pt x="0" y="7"/>
                      </a:lnTo>
                      <a:lnTo>
                        <a:pt x="0" y="12"/>
                      </a:lnTo>
                      <a:lnTo>
                        <a:pt x="5" y="1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0" name="Freeform 108"/>
                <p:cNvSpPr>
                  <a:spLocks/>
                </p:cNvSpPr>
                <p:nvPr/>
              </p:nvSpPr>
              <p:spPr bwMode="auto">
                <a:xfrm>
                  <a:off x="2980" y="1981"/>
                  <a:ext cx="10" cy="88"/>
                </a:xfrm>
                <a:custGeom>
                  <a:avLst/>
                  <a:gdLst>
                    <a:gd name="T0" fmla="*/ 0 w 21"/>
                    <a:gd name="T1" fmla="*/ 0 h 175"/>
                    <a:gd name="T2" fmla="*/ 0 w 21"/>
                    <a:gd name="T3" fmla="*/ 1 h 175"/>
                    <a:gd name="T4" fmla="*/ 0 w 21"/>
                    <a:gd name="T5" fmla="*/ 3 h 175"/>
                    <a:gd name="T6" fmla="*/ 0 w 21"/>
                    <a:gd name="T7" fmla="*/ 3 h 175"/>
                    <a:gd name="T8" fmla="*/ 0 w 21"/>
                    <a:gd name="T9" fmla="*/ 1 h 175"/>
                    <a:gd name="T10" fmla="*/ 0 w 21"/>
                    <a:gd name="T11" fmla="*/ 1 h 175"/>
                    <a:gd name="T12" fmla="*/ 0 w 21"/>
                    <a:gd name="T13" fmla="*/ 0 h 175"/>
                    <a:gd name="T14" fmla="*/ 0 w 21"/>
                    <a:gd name="T15" fmla="*/ 1 h 175"/>
                    <a:gd name="T16" fmla="*/ 0 w 21"/>
                    <a:gd name="T17" fmla="*/ 1 h 175"/>
                    <a:gd name="T18" fmla="*/ 0 w 21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1"/>
                    <a:gd name="T31" fmla="*/ 0 h 175"/>
                    <a:gd name="T32" fmla="*/ 21 w 21"/>
                    <a:gd name="T33" fmla="*/ 175 h 17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" h="175">
                      <a:moveTo>
                        <a:pt x="6" y="0"/>
                      </a:moveTo>
                      <a:lnTo>
                        <a:pt x="0" y="7"/>
                      </a:lnTo>
                      <a:lnTo>
                        <a:pt x="8" y="175"/>
                      </a:lnTo>
                      <a:lnTo>
                        <a:pt x="21" y="174"/>
                      </a:lnTo>
                      <a:lnTo>
                        <a:pt x="13" y="7"/>
                      </a:lnTo>
                      <a:lnTo>
                        <a:pt x="7" y="14"/>
                      </a:lnTo>
                      <a:lnTo>
                        <a:pt x="6" y="0"/>
                      </a:lnTo>
                      <a:lnTo>
                        <a:pt x="0" y="1"/>
                      </a:lnTo>
                      <a:lnTo>
                        <a:pt x="0" y="7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1" name="Freeform 109"/>
                <p:cNvSpPr>
                  <a:spLocks/>
                </p:cNvSpPr>
                <p:nvPr/>
              </p:nvSpPr>
              <p:spPr bwMode="auto">
                <a:xfrm>
                  <a:off x="2983" y="1971"/>
                  <a:ext cx="155" cy="17"/>
                </a:xfrm>
                <a:custGeom>
                  <a:avLst/>
                  <a:gdLst>
                    <a:gd name="T0" fmla="*/ 5 w 310"/>
                    <a:gd name="T1" fmla="*/ 0 h 35"/>
                    <a:gd name="T2" fmla="*/ 5 w 310"/>
                    <a:gd name="T3" fmla="*/ 0 h 35"/>
                    <a:gd name="T4" fmla="*/ 0 w 310"/>
                    <a:gd name="T5" fmla="*/ 0 h 35"/>
                    <a:gd name="T6" fmla="*/ 1 w 310"/>
                    <a:gd name="T7" fmla="*/ 0 h 35"/>
                    <a:gd name="T8" fmla="*/ 5 w 310"/>
                    <a:gd name="T9" fmla="*/ 0 h 35"/>
                    <a:gd name="T10" fmla="*/ 5 w 310"/>
                    <a:gd name="T11" fmla="*/ 0 h 35"/>
                    <a:gd name="T12" fmla="*/ 5 w 310"/>
                    <a:gd name="T13" fmla="*/ 0 h 35"/>
                    <a:gd name="T14" fmla="*/ 5 w 310"/>
                    <a:gd name="T15" fmla="*/ 0 h 35"/>
                    <a:gd name="T16" fmla="*/ 5 w 310"/>
                    <a:gd name="T17" fmla="*/ 0 h 35"/>
                    <a:gd name="T18" fmla="*/ 5 w 310"/>
                    <a:gd name="T19" fmla="*/ 0 h 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0"/>
                    <a:gd name="T31" fmla="*/ 0 h 35"/>
                    <a:gd name="T32" fmla="*/ 310 w 310"/>
                    <a:gd name="T33" fmla="*/ 35 h 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0" h="35">
                      <a:moveTo>
                        <a:pt x="310" y="7"/>
                      </a:moveTo>
                      <a:lnTo>
                        <a:pt x="303" y="2"/>
                      </a:lnTo>
                      <a:lnTo>
                        <a:pt x="0" y="21"/>
                      </a:lnTo>
                      <a:lnTo>
                        <a:pt x="1" y="35"/>
                      </a:lnTo>
                      <a:lnTo>
                        <a:pt x="304" y="14"/>
                      </a:lnTo>
                      <a:lnTo>
                        <a:pt x="297" y="7"/>
                      </a:lnTo>
                      <a:lnTo>
                        <a:pt x="310" y="7"/>
                      </a:lnTo>
                      <a:lnTo>
                        <a:pt x="310" y="0"/>
                      </a:lnTo>
                      <a:lnTo>
                        <a:pt x="303" y="2"/>
                      </a:lnTo>
                      <a:lnTo>
                        <a:pt x="31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2" name="Freeform 110"/>
                <p:cNvSpPr>
                  <a:spLocks/>
                </p:cNvSpPr>
                <p:nvPr/>
              </p:nvSpPr>
              <p:spPr bwMode="auto">
                <a:xfrm>
                  <a:off x="3130" y="1974"/>
                  <a:ext cx="8" cy="95"/>
                </a:xfrm>
                <a:custGeom>
                  <a:avLst/>
                  <a:gdLst>
                    <a:gd name="T0" fmla="*/ 1 w 15"/>
                    <a:gd name="T1" fmla="*/ 3 h 190"/>
                    <a:gd name="T2" fmla="*/ 1 w 15"/>
                    <a:gd name="T3" fmla="*/ 3 h 190"/>
                    <a:gd name="T4" fmla="*/ 1 w 15"/>
                    <a:gd name="T5" fmla="*/ 0 h 190"/>
                    <a:gd name="T6" fmla="*/ 1 w 15"/>
                    <a:gd name="T7" fmla="*/ 0 h 190"/>
                    <a:gd name="T8" fmla="*/ 0 w 15"/>
                    <a:gd name="T9" fmla="*/ 3 h 190"/>
                    <a:gd name="T10" fmla="*/ 1 w 15"/>
                    <a:gd name="T11" fmla="*/ 3 h 190"/>
                    <a:gd name="T12" fmla="*/ 1 w 15"/>
                    <a:gd name="T13" fmla="*/ 3 h 190"/>
                    <a:gd name="T14" fmla="*/ 1 w 15"/>
                    <a:gd name="T15" fmla="*/ 3 h 190"/>
                    <a:gd name="T16" fmla="*/ 1 w 15"/>
                    <a:gd name="T17" fmla="*/ 3 h 190"/>
                    <a:gd name="T18" fmla="*/ 1 w 15"/>
                    <a:gd name="T19" fmla="*/ 3 h 19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90"/>
                    <a:gd name="T32" fmla="*/ 15 w 15"/>
                    <a:gd name="T33" fmla="*/ 190 h 19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90">
                      <a:moveTo>
                        <a:pt x="8" y="190"/>
                      </a:moveTo>
                      <a:lnTo>
                        <a:pt x="12" y="185"/>
                      </a:lnTo>
                      <a:lnTo>
                        <a:pt x="15" y="0"/>
                      </a:lnTo>
                      <a:lnTo>
                        <a:pt x="2" y="0"/>
                      </a:lnTo>
                      <a:lnTo>
                        <a:pt x="0" y="185"/>
                      </a:lnTo>
                      <a:lnTo>
                        <a:pt x="4" y="178"/>
                      </a:lnTo>
                      <a:lnTo>
                        <a:pt x="8" y="190"/>
                      </a:lnTo>
                      <a:lnTo>
                        <a:pt x="12" y="189"/>
                      </a:lnTo>
                      <a:lnTo>
                        <a:pt x="12" y="185"/>
                      </a:lnTo>
                      <a:lnTo>
                        <a:pt x="8" y="1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3" name="Freeform 111"/>
                <p:cNvSpPr>
                  <a:spLocks/>
                </p:cNvSpPr>
                <p:nvPr/>
              </p:nvSpPr>
              <p:spPr bwMode="auto">
                <a:xfrm>
                  <a:off x="3057" y="2063"/>
                  <a:ext cx="77" cy="28"/>
                </a:xfrm>
                <a:custGeom>
                  <a:avLst/>
                  <a:gdLst>
                    <a:gd name="T0" fmla="*/ 0 w 155"/>
                    <a:gd name="T1" fmla="*/ 1 h 55"/>
                    <a:gd name="T2" fmla="*/ 0 w 155"/>
                    <a:gd name="T3" fmla="*/ 1 h 55"/>
                    <a:gd name="T4" fmla="*/ 2 w 155"/>
                    <a:gd name="T5" fmla="*/ 1 h 55"/>
                    <a:gd name="T6" fmla="*/ 2 w 155"/>
                    <a:gd name="T7" fmla="*/ 0 h 55"/>
                    <a:gd name="T8" fmla="*/ 0 w 155"/>
                    <a:gd name="T9" fmla="*/ 1 h 55"/>
                    <a:gd name="T10" fmla="*/ 0 w 155"/>
                    <a:gd name="T11" fmla="*/ 1 h 55"/>
                    <a:gd name="T12" fmla="*/ 0 w 155"/>
                    <a:gd name="T13" fmla="*/ 1 h 55"/>
                    <a:gd name="T14" fmla="*/ 0 w 155"/>
                    <a:gd name="T15" fmla="*/ 1 h 55"/>
                    <a:gd name="T16" fmla="*/ 0 w 155"/>
                    <a:gd name="T17" fmla="*/ 1 h 55"/>
                    <a:gd name="T18" fmla="*/ 0 w 155"/>
                    <a:gd name="T19" fmla="*/ 1 h 5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5"/>
                    <a:gd name="T31" fmla="*/ 0 h 55"/>
                    <a:gd name="T32" fmla="*/ 155 w 155"/>
                    <a:gd name="T33" fmla="*/ 55 h 5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5" h="55">
                      <a:moveTo>
                        <a:pt x="0" y="55"/>
                      </a:moveTo>
                      <a:lnTo>
                        <a:pt x="4" y="55"/>
                      </a:lnTo>
                      <a:lnTo>
                        <a:pt x="155" y="12"/>
                      </a:lnTo>
                      <a:lnTo>
                        <a:pt x="151" y="0"/>
                      </a:lnTo>
                      <a:lnTo>
                        <a:pt x="0" y="43"/>
                      </a:lnTo>
                      <a:lnTo>
                        <a:pt x="4" y="43"/>
                      </a:lnTo>
                      <a:lnTo>
                        <a:pt x="0" y="55"/>
                      </a:lnTo>
                      <a:lnTo>
                        <a:pt x="2" y="55"/>
                      </a:lnTo>
                      <a:lnTo>
                        <a:pt x="4" y="55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4" name="Freeform 112"/>
                <p:cNvSpPr>
                  <a:spLocks/>
                </p:cNvSpPr>
                <p:nvPr/>
              </p:nvSpPr>
              <p:spPr bwMode="auto">
                <a:xfrm>
                  <a:off x="2918" y="1740"/>
                  <a:ext cx="228" cy="313"/>
                </a:xfrm>
                <a:custGeom>
                  <a:avLst/>
                  <a:gdLst>
                    <a:gd name="T0" fmla="*/ 6 w 456"/>
                    <a:gd name="T1" fmla="*/ 9 h 627"/>
                    <a:gd name="T2" fmla="*/ 6 w 456"/>
                    <a:gd name="T3" fmla="*/ 9 h 627"/>
                    <a:gd name="T4" fmla="*/ 7 w 456"/>
                    <a:gd name="T5" fmla="*/ 8 h 627"/>
                    <a:gd name="T6" fmla="*/ 7 w 456"/>
                    <a:gd name="T7" fmla="*/ 8 h 627"/>
                    <a:gd name="T8" fmla="*/ 7 w 456"/>
                    <a:gd name="T9" fmla="*/ 7 h 627"/>
                    <a:gd name="T10" fmla="*/ 7 w 456"/>
                    <a:gd name="T11" fmla="*/ 7 h 627"/>
                    <a:gd name="T12" fmla="*/ 7 w 456"/>
                    <a:gd name="T13" fmla="*/ 7 h 627"/>
                    <a:gd name="T14" fmla="*/ 7 w 456"/>
                    <a:gd name="T15" fmla="*/ 6 h 627"/>
                    <a:gd name="T16" fmla="*/ 7 w 456"/>
                    <a:gd name="T17" fmla="*/ 6 h 627"/>
                    <a:gd name="T18" fmla="*/ 7 w 456"/>
                    <a:gd name="T19" fmla="*/ 5 h 627"/>
                    <a:gd name="T20" fmla="*/ 7 w 456"/>
                    <a:gd name="T21" fmla="*/ 4 h 627"/>
                    <a:gd name="T22" fmla="*/ 7 w 456"/>
                    <a:gd name="T23" fmla="*/ 3 h 627"/>
                    <a:gd name="T24" fmla="*/ 7 w 456"/>
                    <a:gd name="T25" fmla="*/ 3 h 627"/>
                    <a:gd name="T26" fmla="*/ 7 w 456"/>
                    <a:gd name="T27" fmla="*/ 2 h 627"/>
                    <a:gd name="T28" fmla="*/ 7 w 456"/>
                    <a:gd name="T29" fmla="*/ 2 h 627"/>
                    <a:gd name="T30" fmla="*/ 7 w 456"/>
                    <a:gd name="T31" fmla="*/ 1 h 627"/>
                    <a:gd name="T32" fmla="*/ 7 w 456"/>
                    <a:gd name="T33" fmla="*/ 1 h 627"/>
                    <a:gd name="T34" fmla="*/ 6 w 456"/>
                    <a:gd name="T35" fmla="*/ 0 h 627"/>
                    <a:gd name="T36" fmla="*/ 5 w 456"/>
                    <a:gd name="T37" fmla="*/ 0 h 627"/>
                    <a:gd name="T38" fmla="*/ 4 w 456"/>
                    <a:gd name="T39" fmla="*/ 0 h 627"/>
                    <a:gd name="T40" fmla="*/ 3 w 456"/>
                    <a:gd name="T41" fmla="*/ 0 h 627"/>
                    <a:gd name="T42" fmla="*/ 2 w 456"/>
                    <a:gd name="T43" fmla="*/ 0 h 627"/>
                    <a:gd name="T44" fmla="*/ 2 w 456"/>
                    <a:gd name="T45" fmla="*/ 1 h 627"/>
                    <a:gd name="T46" fmla="*/ 1 w 456"/>
                    <a:gd name="T47" fmla="*/ 1 h 627"/>
                    <a:gd name="T48" fmla="*/ 1 w 456"/>
                    <a:gd name="T49" fmla="*/ 2 h 627"/>
                    <a:gd name="T50" fmla="*/ 1 w 456"/>
                    <a:gd name="T51" fmla="*/ 2 h 627"/>
                    <a:gd name="T52" fmla="*/ 0 w 456"/>
                    <a:gd name="T53" fmla="*/ 3 h 627"/>
                    <a:gd name="T54" fmla="*/ 0 w 456"/>
                    <a:gd name="T55" fmla="*/ 3 h 627"/>
                    <a:gd name="T56" fmla="*/ 1 w 456"/>
                    <a:gd name="T57" fmla="*/ 3 h 627"/>
                    <a:gd name="T58" fmla="*/ 1 w 456"/>
                    <a:gd name="T59" fmla="*/ 3 h 627"/>
                    <a:gd name="T60" fmla="*/ 1 w 456"/>
                    <a:gd name="T61" fmla="*/ 4 h 627"/>
                    <a:gd name="T62" fmla="*/ 1 w 456"/>
                    <a:gd name="T63" fmla="*/ 5 h 627"/>
                    <a:gd name="T64" fmla="*/ 1 w 456"/>
                    <a:gd name="T65" fmla="*/ 5 h 627"/>
                    <a:gd name="T66" fmla="*/ 1 w 456"/>
                    <a:gd name="T67" fmla="*/ 6 h 627"/>
                    <a:gd name="T68" fmla="*/ 2 w 456"/>
                    <a:gd name="T69" fmla="*/ 7 h 627"/>
                    <a:gd name="T70" fmla="*/ 2 w 456"/>
                    <a:gd name="T71" fmla="*/ 7 h 627"/>
                    <a:gd name="T72" fmla="*/ 2 w 456"/>
                    <a:gd name="T73" fmla="*/ 8 h 627"/>
                    <a:gd name="T74" fmla="*/ 2 w 456"/>
                    <a:gd name="T75" fmla="*/ 8 h 627"/>
                    <a:gd name="T76" fmla="*/ 3 w 456"/>
                    <a:gd name="T77" fmla="*/ 8 h 627"/>
                    <a:gd name="T78" fmla="*/ 3 w 456"/>
                    <a:gd name="T79" fmla="*/ 9 h 627"/>
                    <a:gd name="T80" fmla="*/ 4 w 456"/>
                    <a:gd name="T81" fmla="*/ 9 h 627"/>
                    <a:gd name="T82" fmla="*/ 5 w 456"/>
                    <a:gd name="T83" fmla="*/ 9 h 627"/>
                    <a:gd name="T84" fmla="*/ 5 w 456"/>
                    <a:gd name="T85" fmla="*/ 9 h 62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456"/>
                    <a:gd name="T130" fmla="*/ 0 h 627"/>
                    <a:gd name="T131" fmla="*/ 456 w 456"/>
                    <a:gd name="T132" fmla="*/ 627 h 627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456" h="627">
                      <a:moveTo>
                        <a:pt x="314" y="626"/>
                      </a:moveTo>
                      <a:lnTo>
                        <a:pt x="326" y="621"/>
                      </a:lnTo>
                      <a:lnTo>
                        <a:pt x="337" y="617"/>
                      </a:lnTo>
                      <a:lnTo>
                        <a:pt x="349" y="610"/>
                      </a:lnTo>
                      <a:lnTo>
                        <a:pt x="360" y="601"/>
                      </a:lnTo>
                      <a:lnTo>
                        <a:pt x="371" y="591"/>
                      </a:lnTo>
                      <a:lnTo>
                        <a:pt x="381" y="582"/>
                      </a:lnTo>
                      <a:lnTo>
                        <a:pt x="391" y="571"/>
                      </a:lnTo>
                      <a:lnTo>
                        <a:pt x="401" y="559"/>
                      </a:lnTo>
                      <a:lnTo>
                        <a:pt x="410" y="548"/>
                      </a:lnTo>
                      <a:lnTo>
                        <a:pt x="418" y="536"/>
                      </a:lnTo>
                      <a:lnTo>
                        <a:pt x="426" y="526"/>
                      </a:lnTo>
                      <a:lnTo>
                        <a:pt x="433" y="515"/>
                      </a:lnTo>
                      <a:lnTo>
                        <a:pt x="439" y="504"/>
                      </a:lnTo>
                      <a:lnTo>
                        <a:pt x="444" y="495"/>
                      </a:lnTo>
                      <a:lnTo>
                        <a:pt x="448" y="487"/>
                      </a:lnTo>
                      <a:lnTo>
                        <a:pt x="451" y="480"/>
                      </a:lnTo>
                      <a:lnTo>
                        <a:pt x="452" y="476"/>
                      </a:lnTo>
                      <a:lnTo>
                        <a:pt x="454" y="470"/>
                      </a:lnTo>
                      <a:lnTo>
                        <a:pt x="455" y="464"/>
                      </a:lnTo>
                      <a:lnTo>
                        <a:pt x="455" y="455"/>
                      </a:lnTo>
                      <a:lnTo>
                        <a:pt x="456" y="445"/>
                      </a:lnTo>
                      <a:lnTo>
                        <a:pt x="456" y="435"/>
                      </a:lnTo>
                      <a:lnTo>
                        <a:pt x="456" y="423"/>
                      </a:lnTo>
                      <a:lnTo>
                        <a:pt x="456" y="411"/>
                      </a:lnTo>
                      <a:lnTo>
                        <a:pt x="456" y="397"/>
                      </a:lnTo>
                      <a:lnTo>
                        <a:pt x="456" y="384"/>
                      </a:lnTo>
                      <a:lnTo>
                        <a:pt x="455" y="369"/>
                      </a:lnTo>
                      <a:lnTo>
                        <a:pt x="455" y="354"/>
                      </a:lnTo>
                      <a:lnTo>
                        <a:pt x="455" y="338"/>
                      </a:lnTo>
                      <a:lnTo>
                        <a:pt x="454" y="323"/>
                      </a:lnTo>
                      <a:lnTo>
                        <a:pt x="452" y="307"/>
                      </a:lnTo>
                      <a:lnTo>
                        <a:pt x="452" y="291"/>
                      </a:lnTo>
                      <a:lnTo>
                        <a:pt x="451" y="275"/>
                      </a:lnTo>
                      <a:lnTo>
                        <a:pt x="450" y="260"/>
                      </a:lnTo>
                      <a:lnTo>
                        <a:pt x="450" y="244"/>
                      </a:lnTo>
                      <a:lnTo>
                        <a:pt x="449" y="230"/>
                      </a:lnTo>
                      <a:lnTo>
                        <a:pt x="448" y="215"/>
                      </a:lnTo>
                      <a:lnTo>
                        <a:pt x="447" y="201"/>
                      </a:lnTo>
                      <a:lnTo>
                        <a:pt x="445" y="188"/>
                      </a:lnTo>
                      <a:lnTo>
                        <a:pt x="444" y="176"/>
                      </a:lnTo>
                      <a:lnTo>
                        <a:pt x="443" y="165"/>
                      </a:lnTo>
                      <a:lnTo>
                        <a:pt x="443" y="155"/>
                      </a:lnTo>
                      <a:lnTo>
                        <a:pt x="441" y="146"/>
                      </a:lnTo>
                      <a:lnTo>
                        <a:pt x="441" y="138"/>
                      </a:lnTo>
                      <a:lnTo>
                        <a:pt x="440" y="132"/>
                      </a:lnTo>
                      <a:lnTo>
                        <a:pt x="439" y="127"/>
                      </a:lnTo>
                      <a:lnTo>
                        <a:pt x="439" y="124"/>
                      </a:lnTo>
                      <a:lnTo>
                        <a:pt x="437" y="123"/>
                      </a:lnTo>
                      <a:lnTo>
                        <a:pt x="418" y="95"/>
                      </a:lnTo>
                      <a:lnTo>
                        <a:pt x="399" y="72"/>
                      </a:lnTo>
                      <a:lnTo>
                        <a:pt x="380" y="52"/>
                      </a:lnTo>
                      <a:lnTo>
                        <a:pt x="360" y="36"/>
                      </a:lnTo>
                      <a:lnTo>
                        <a:pt x="341" y="23"/>
                      </a:lnTo>
                      <a:lnTo>
                        <a:pt x="321" y="13"/>
                      </a:lnTo>
                      <a:lnTo>
                        <a:pt x="303" y="6"/>
                      </a:lnTo>
                      <a:lnTo>
                        <a:pt x="283" y="2"/>
                      </a:lnTo>
                      <a:lnTo>
                        <a:pt x="263" y="0"/>
                      </a:lnTo>
                      <a:lnTo>
                        <a:pt x="245" y="0"/>
                      </a:lnTo>
                      <a:lnTo>
                        <a:pt x="227" y="4"/>
                      </a:lnTo>
                      <a:lnTo>
                        <a:pt x="209" y="7"/>
                      </a:lnTo>
                      <a:lnTo>
                        <a:pt x="191" y="14"/>
                      </a:lnTo>
                      <a:lnTo>
                        <a:pt x="174" y="22"/>
                      </a:lnTo>
                      <a:lnTo>
                        <a:pt x="157" y="30"/>
                      </a:lnTo>
                      <a:lnTo>
                        <a:pt x="141" y="41"/>
                      </a:lnTo>
                      <a:lnTo>
                        <a:pt x="125" y="52"/>
                      </a:lnTo>
                      <a:lnTo>
                        <a:pt x="111" y="64"/>
                      </a:lnTo>
                      <a:lnTo>
                        <a:pt x="96" y="76"/>
                      </a:lnTo>
                      <a:lnTo>
                        <a:pt x="84" y="89"/>
                      </a:lnTo>
                      <a:lnTo>
                        <a:pt x="71" y="101"/>
                      </a:lnTo>
                      <a:lnTo>
                        <a:pt x="58" y="114"/>
                      </a:lnTo>
                      <a:lnTo>
                        <a:pt x="48" y="126"/>
                      </a:lnTo>
                      <a:lnTo>
                        <a:pt x="38" y="138"/>
                      </a:lnTo>
                      <a:lnTo>
                        <a:pt x="28" y="149"/>
                      </a:lnTo>
                      <a:lnTo>
                        <a:pt x="21" y="161"/>
                      </a:lnTo>
                      <a:lnTo>
                        <a:pt x="15" y="170"/>
                      </a:lnTo>
                      <a:lnTo>
                        <a:pt x="9" y="178"/>
                      </a:lnTo>
                      <a:lnTo>
                        <a:pt x="4" y="184"/>
                      </a:lnTo>
                      <a:lnTo>
                        <a:pt x="1" y="189"/>
                      </a:lnTo>
                      <a:lnTo>
                        <a:pt x="0" y="193"/>
                      </a:lnTo>
                      <a:lnTo>
                        <a:pt x="0" y="194"/>
                      </a:lnTo>
                      <a:lnTo>
                        <a:pt x="0" y="197"/>
                      </a:lnTo>
                      <a:lnTo>
                        <a:pt x="0" y="201"/>
                      </a:lnTo>
                      <a:lnTo>
                        <a:pt x="1" y="207"/>
                      </a:lnTo>
                      <a:lnTo>
                        <a:pt x="3" y="214"/>
                      </a:lnTo>
                      <a:lnTo>
                        <a:pt x="5" y="222"/>
                      </a:lnTo>
                      <a:lnTo>
                        <a:pt x="8" y="232"/>
                      </a:lnTo>
                      <a:lnTo>
                        <a:pt x="11" y="242"/>
                      </a:lnTo>
                      <a:lnTo>
                        <a:pt x="13" y="254"/>
                      </a:lnTo>
                      <a:lnTo>
                        <a:pt x="17" y="265"/>
                      </a:lnTo>
                      <a:lnTo>
                        <a:pt x="20" y="279"/>
                      </a:lnTo>
                      <a:lnTo>
                        <a:pt x="24" y="293"/>
                      </a:lnTo>
                      <a:lnTo>
                        <a:pt x="28" y="307"/>
                      </a:lnTo>
                      <a:lnTo>
                        <a:pt x="33" y="322"/>
                      </a:lnTo>
                      <a:lnTo>
                        <a:pt x="36" y="337"/>
                      </a:lnTo>
                      <a:lnTo>
                        <a:pt x="41" y="352"/>
                      </a:lnTo>
                      <a:lnTo>
                        <a:pt x="46" y="367"/>
                      </a:lnTo>
                      <a:lnTo>
                        <a:pt x="50" y="382"/>
                      </a:lnTo>
                      <a:lnTo>
                        <a:pt x="54" y="397"/>
                      </a:lnTo>
                      <a:lnTo>
                        <a:pt x="58" y="412"/>
                      </a:lnTo>
                      <a:lnTo>
                        <a:pt x="63" y="427"/>
                      </a:lnTo>
                      <a:lnTo>
                        <a:pt x="68" y="440"/>
                      </a:lnTo>
                      <a:lnTo>
                        <a:pt x="72" y="454"/>
                      </a:lnTo>
                      <a:lnTo>
                        <a:pt x="77" y="467"/>
                      </a:lnTo>
                      <a:lnTo>
                        <a:pt x="81" y="480"/>
                      </a:lnTo>
                      <a:lnTo>
                        <a:pt x="85" y="491"/>
                      </a:lnTo>
                      <a:lnTo>
                        <a:pt x="89" y="502"/>
                      </a:lnTo>
                      <a:lnTo>
                        <a:pt x="93" y="511"/>
                      </a:lnTo>
                      <a:lnTo>
                        <a:pt x="96" y="519"/>
                      </a:lnTo>
                      <a:lnTo>
                        <a:pt x="100" y="526"/>
                      </a:lnTo>
                      <a:lnTo>
                        <a:pt x="103" y="532"/>
                      </a:lnTo>
                      <a:lnTo>
                        <a:pt x="106" y="535"/>
                      </a:lnTo>
                      <a:lnTo>
                        <a:pt x="113" y="542"/>
                      </a:lnTo>
                      <a:lnTo>
                        <a:pt x="121" y="550"/>
                      </a:lnTo>
                      <a:lnTo>
                        <a:pt x="130" y="557"/>
                      </a:lnTo>
                      <a:lnTo>
                        <a:pt x="141" y="566"/>
                      </a:lnTo>
                      <a:lnTo>
                        <a:pt x="154" y="574"/>
                      </a:lnTo>
                      <a:lnTo>
                        <a:pt x="168" y="582"/>
                      </a:lnTo>
                      <a:lnTo>
                        <a:pt x="183" y="591"/>
                      </a:lnTo>
                      <a:lnTo>
                        <a:pt x="198" y="598"/>
                      </a:lnTo>
                      <a:lnTo>
                        <a:pt x="213" y="606"/>
                      </a:lnTo>
                      <a:lnTo>
                        <a:pt x="229" y="612"/>
                      </a:lnTo>
                      <a:lnTo>
                        <a:pt x="244" y="618"/>
                      </a:lnTo>
                      <a:lnTo>
                        <a:pt x="259" y="623"/>
                      </a:lnTo>
                      <a:lnTo>
                        <a:pt x="274" y="626"/>
                      </a:lnTo>
                      <a:lnTo>
                        <a:pt x="289" y="627"/>
                      </a:lnTo>
                      <a:lnTo>
                        <a:pt x="301" y="627"/>
                      </a:lnTo>
                      <a:lnTo>
                        <a:pt x="314" y="626"/>
                      </a:lnTo>
                      <a:close/>
                    </a:path>
                  </a:pathLst>
                </a:custGeom>
                <a:solidFill>
                  <a:srgbClr val="FFBF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5" name="Freeform 113"/>
                <p:cNvSpPr>
                  <a:spLocks/>
                </p:cNvSpPr>
                <p:nvPr/>
              </p:nvSpPr>
              <p:spPr bwMode="auto">
                <a:xfrm>
                  <a:off x="3074" y="1978"/>
                  <a:ext cx="73" cy="77"/>
                </a:xfrm>
                <a:custGeom>
                  <a:avLst/>
                  <a:gdLst>
                    <a:gd name="T0" fmla="*/ 3 w 145"/>
                    <a:gd name="T1" fmla="*/ 0 h 155"/>
                    <a:gd name="T2" fmla="*/ 3 w 145"/>
                    <a:gd name="T3" fmla="*/ 0 h 155"/>
                    <a:gd name="T4" fmla="*/ 3 w 145"/>
                    <a:gd name="T5" fmla="*/ 0 h 155"/>
                    <a:gd name="T6" fmla="*/ 2 w 145"/>
                    <a:gd name="T7" fmla="*/ 0 h 155"/>
                    <a:gd name="T8" fmla="*/ 2 w 145"/>
                    <a:gd name="T9" fmla="*/ 0 h 155"/>
                    <a:gd name="T10" fmla="*/ 2 w 145"/>
                    <a:gd name="T11" fmla="*/ 0 h 155"/>
                    <a:gd name="T12" fmla="*/ 2 w 145"/>
                    <a:gd name="T13" fmla="*/ 0 h 155"/>
                    <a:gd name="T14" fmla="*/ 2 w 145"/>
                    <a:gd name="T15" fmla="*/ 0 h 155"/>
                    <a:gd name="T16" fmla="*/ 2 w 145"/>
                    <a:gd name="T17" fmla="*/ 1 h 155"/>
                    <a:gd name="T18" fmla="*/ 2 w 145"/>
                    <a:gd name="T19" fmla="*/ 1 h 155"/>
                    <a:gd name="T20" fmla="*/ 2 w 145"/>
                    <a:gd name="T21" fmla="*/ 1 h 155"/>
                    <a:gd name="T22" fmla="*/ 1 w 145"/>
                    <a:gd name="T23" fmla="*/ 1 h 155"/>
                    <a:gd name="T24" fmla="*/ 1 w 145"/>
                    <a:gd name="T25" fmla="*/ 1 h 155"/>
                    <a:gd name="T26" fmla="*/ 1 w 145"/>
                    <a:gd name="T27" fmla="*/ 1 h 155"/>
                    <a:gd name="T28" fmla="*/ 1 w 145"/>
                    <a:gd name="T29" fmla="*/ 1 h 155"/>
                    <a:gd name="T30" fmla="*/ 1 w 145"/>
                    <a:gd name="T31" fmla="*/ 2 h 155"/>
                    <a:gd name="T32" fmla="*/ 1 w 145"/>
                    <a:gd name="T33" fmla="*/ 2 h 155"/>
                    <a:gd name="T34" fmla="*/ 0 w 145"/>
                    <a:gd name="T35" fmla="*/ 2 h 155"/>
                    <a:gd name="T36" fmla="*/ 1 w 145"/>
                    <a:gd name="T37" fmla="*/ 2 h 155"/>
                    <a:gd name="T38" fmla="*/ 1 w 145"/>
                    <a:gd name="T39" fmla="*/ 2 h 155"/>
                    <a:gd name="T40" fmla="*/ 1 w 145"/>
                    <a:gd name="T41" fmla="*/ 2 h 155"/>
                    <a:gd name="T42" fmla="*/ 1 w 145"/>
                    <a:gd name="T43" fmla="*/ 2 h 155"/>
                    <a:gd name="T44" fmla="*/ 1 w 145"/>
                    <a:gd name="T45" fmla="*/ 2 h 155"/>
                    <a:gd name="T46" fmla="*/ 1 w 145"/>
                    <a:gd name="T47" fmla="*/ 1 h 155"/>
                    <a:gd name="T48" fmla="*/ 2 w 145"/>
                    <a:gd name="T49" fmla="*/ 1 h 155"/>
                    <a:gd name="T50" fmla="*/ 2 w 145"/>
                    <a:gd name="T51" fmla="*/ 1 h 155"/>
                    <a:gd name="T52" fmla="*/ 2 w 145"/>
                    <a:gd name="T53" fmla="*/ 1 h 155"/>
                    <a:gd name="T54" fmla="*/ 2 w 145"/>
                    <a:gd name="T55" fmla="*/ 1 h 155"/>
                    <a:gd name="T56" fmla="*/ 2 w 145"/>
                    <a:gd name="T57" fmla="*/ 1 h 155"/>
                    <a:gd name="T58" fmla="*/ 2 w 145"/>
                    <a:gd name="T59" fmla="*/ 0 h 155"/>
                    <a:gd name="T60" fmla="*/ 2 w 145"/>
                    <a:gd name="T61" fmla="*/ 0 h 155"/>
                    <a:gd name="T62" fmla="*/ 3 w 145"/>
                    <a:gd name="T63" fmla="*/ 0 h 155"/>
                    <a:gd name="T64" fmla="*/ 3 w 145"/>
                    <a:gd name="T65" fmla="*/ 0 h 155"/>
                    <a:gd name="T66" fmla="*/ 3 w 145"/>
                    <a:gd name="T67" fmla="*/ 0 h 155"/>
                    <a:gd name="T68" fmla="*/ 3 w 145"/>
                    <a:gd name="T69" fmla="*/ 0 h 155"/>
                    <a:gd name="T70" fmla="*/ 3 w 145"/>
                    <a:gd name="T71" fmla="*/ 0 h 155"/>
                    <a:gd name="T72" fmla="*/ 3 w 145"/>
                    <a:gd name="T73" fmla="*/ 0 h 15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45"/>
                    <a:gd name="T112" fmla="*/ 0 h 155"/>
                    <a:gd name="T113" fmla="*/ 145 w 145"/>
                    <a:gd name="T114" fmla="*/ 155 h 15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45" h="155">
                      <a:moveTo>
                        <a:pt x="133" y="0"/>
                      </a:moveTo>
                      <a:lnTo>
                        <a:pt x="133" y="0"/>
                      </a:lnTo>
                      <a:lnTo>
                        <a:pt x="130" y="7"/>
                      </a:lnTo>
                      <a:lnTo>
                        <a:pt x="127" y="15"/>
                      </a:lnTo>
                      <a:lnTo>
                        <a:pt x="122" y="25"/>
                      </a:lnTo>
                      <a:lnTo>
                        <a:pt x="115" y="35"/>
                      </a:lnTo>
                      <a:lnTo>
                        <a:pt x="108" y="45"/>
                      </a:lnTo>
                      <a:lnTo>
                        <a:pt x="101" y="56"/>
                      </a:lnTo>
                      <a:lnTo>
                        <a:pt x="93" y="67"/>
                      </a:lnTo>
                      <a:lnTo>
                        <a:pt x="84" y="79"/>
                      </a:lnTo>
                      <a:lnTo>
                        <a:pt x="75" y="89"/>
                      </a:lnTo>
                      <a:lnTo>
                        <a:pt x="64" y="101"/>
                      </a:lnTo>
                      <a:lnTo>
                        <a:pt x="54" y="110"/>
                      </a:lnTo>
                      <a:lnTo>
                        <a:pt x="44" y="119"/>
                      </a:lnTo>
                      <a:lnTo>
                        <a:pt x="32" y="127"/>
                      </a:lnTo>
                      <a:lnTo>
                        <a:pt x="22" y="134"/>
                      </a:lnTo>
                      <a:lnTo>
                        <a:pt x="11" y="139"/>
                      </a:lnTo>
                      <a:lnTo>
                        <a:pt x="0" y="142"/>
                      </a:lnTo>
                      <a:lnTo>
                        <a:pt x="3" y="155"/>
                      </a:lnTo>
                      <a:lnTo>
                        <a:pt x="16" y="151"/>
                      </a:lnTo>
                      <a:lnTo>
                        <a:pt x="27" y="144"/>
                      </a:lnTo>
                      <a:lnTo>
                        <a:pt x="40" y="137"/>
                      </a:lnTo>
                      <a:lnTo>
                        <a:pt x="52" y="129"/>
                      </a:lnTo>
                      <a:lnTo>
                        <a:pt x="62" y="119"/>
                      </a:lnTo>
                      <a:lnTo>
                        <a:pt x="74" y="110"/>
                      </a:lnTo>
                      <a:lnTo>
                        <a:pt x="84" y="98"/>
                      </a:lnTo>
                      <a:lnTo>
                        <a:pt x="94" y="87"/>
                      </a:lnTo>
                      <a:lnTo>
                        <a:pt x="104" y="75"/>
                      </a:lnTo>
                      <a:lnTo>
                        <a:pt x="112" y="64"/>
                      </a:lnTo>
                      <a:lnTo>
                        <a:pt x="120" y="52"/>
                      </a:lnTo>
                      <a:lnTo>
                        <a:pt x="127" y="41"/>
                      </a:lnTo>
                      <a:lnTo>
                        <a:pt x="132" y="30"/>
                      </a:lnTo>
                      <a:lnTo>
                        <a:pt x="138" y="21"/>
                      </a:lnTo>
                      <a:lnTo>
                        <a:pt x="143" y="13"/>
                      </a:lnTo>
                      <a:lnTo>
                        <a:pt x="145" y="5"/>
                      </a:lnTo>
                      <a:lnTo>
                        <a:pt x="13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" name="Freeform 114"/>
                <p:cNvSpPr>
                  <a:spLocks/>
                </p:cNvSpPr>
                <p:nvPr/>
              </p:nvSpPr>
              <p:spPr bwMode="auto">
                <a:xfrm>
                  <a:off x="3134" y="1798"/>
                  <a:ext cx="15" cy="182"/>
                </a:xfrm>
                <a:custGeom>
                  <a:avLst/>
                  <a:gdLst>
                    <a:gd name="T0" fmla="*/ 0 w 31"/>
                    <a:gd name="T1" fmla="*/ 0 h 365"/>
                    <a:gd name="T2" fmla="*/ 0 w 31"/>
                    <a:gd name="T3" fmla="*/ 0 h 365"/>
                    <a:gd name="T4" fmla="*/ 0 w 31"/>
                    <a:gd name="T5" fmla="*/ 0 h 365"/>
                    <a:gd name="T6" fmla="*/ 0 w 31"/>
                    <a:gd name="T7" fmla="*/ 0 h 365"/>
                    <a:gd name="T8" fmla="*/ 0 w 31"/>
                    <a:gd name="T9" fmla="*/ 0 h 365"/>
                    <a:gd name="T10" fmla="*/ 0 w 31"/>
                    <a:gd name="T11" fmla="*/ 1 h 365"/>
                    <a:gd name="T12" fmla="*/ 0 w 31"/>
                    <a:gd name="T13" fmla="*/ 1 h 365"/>
                    <a:gd name="T14" fmla="*/ 0 w 31"/>
                    <a:gd name="T15" fmla="*/ 2 h 365"/>
                    <a:gd name="T16" fmla="*/ 0 w 31"/>
                    <a:gd name="T17" fmla="*/ 2 h 365"/>
                    <a:gd name="T18" fmla="*/ 0 w 31"/>
                    <a:gd name="T19" fmla="*/ 3 h 365"/>
                    <a:gd name="T20" fmla="*/ 0 w 31"/>
                    <a:gd name="T21" fmla="*/ 3 h 365"/>
                    <a:gd name="T22" fmla="*/ 0 w 31"/>
                    <a:gd name="T23" fmla="*/ 4 h 365"/>
                    <a:gd name="T24" fmla="*/ 0 w 31"/>
                    <a:gd name="T25" fmla="*/ 4 h 365"/>
                    <a:gd name="T26" fmla="*/ 0 w 31"/>
                    <a:gd name="T27" fmla="*/ 4 h 365"/>
                    <a:gd name="T28" fmla="*/ 0 w 31"/>
                    <a:gd name="T29" fmla="*/ 5 h 365"/>
                    <a:gd name="T30" fmla="*/ 0 w 31"/>
                    <a:gd name="T31" fmla="*/ 5 h 365"/>
                    <a:gd name="T32" fmla="*/ 0 w 31"/>
                    <a:gd name="T33" fmla="*/ 5 h 365"/>
                    <a:gd name="T34" fmla="*/ 0 w 31"/>
                    <a:gd name="T35" fmla="*/ 5 h 365"/>
                    <a:gd name="T36" fmla="*/ 0 w 31"/>
                    <a:gd name="T37" fmla="*/ 5 h 365"/>
                    <a:gd name="T38" fmla="*/ 0 w 31"/>
                    <a:gd name="T39" fmla="*/ 5 h 365"/>
                    <a:gd name="T40" fmla="*/ 0 w 31"/>
                    <a:gd name="T41" fmla="*/ 4 h 365"/>
                    <a:gd name="T42" fmla="*/ 0 w 31"/>
                    <a:gd name="T43" fmla="*/ 4 h 365"/>
                    <a:gd name="T44" fmla="*/ 0 w 31"/>
                    <a:gd name="T45" fmla="*/ 3 h 365"/>
                    <a:gd name="T46" fmla="*/ 0 w 31"/>
                    <a:gd name="T47" fmla="*/ 3 h 365"/>
                    <a:gd name="T48" fmla="*/ 0 w 31"/>
                    <a:gd name="T49" fmla="*/ 2 h 365"/>
                    <a:gd name="T50" fmla="*/ 0 w 31"/>
                    <a:gd name="T51" fmla="*/ 2 h 365"/>
                    <a:gd name="T52" fmla="*/ 0 w 31"/>
                    <a:gd name="T53" fmla="*/ 1 h 365"/>
                    <a:gd name="T54" fmla="*/ 0 w 31"/>
                    <a:gd name="T55" fmla="*/ 1 h 365"/>
                    <a:gd name="T56" fmla="*/ 0 w 31"/>
                    <a:gd name="T57" fmla="*/ 1 h 365"/>
                    <a:gd name="T58" fmla="*/ 0 w 31"/>
                    <a:gd name="T59" fmla="*/ 0 h 365"/>
                    <a:gd name="T60" fmla="*/ 0 w 31"/>
                    <a:gd name="T61" fmla="*/ 0 h 365"/>
                    <a:gd name="T62" fmla="*/ 0 w 31"/>
                    <a:gd name="T63" fmla="*/ 0 h 365"/>
                    <a:gd name="T64" fmla="*/ 0 w 31"/>
                    <a:gd name="T65" fmla="*/ 0 h 365"/>
                    <a:gd name="T66" fmla="*/ 0 w 31"/>
                    <a:gd name="T67" fmla="*/ 0 h 365"/>
                    <a:gd name="T68" fmla="*/ 0 w 31"/>
                    <a:gd name="T69" fmla="*/ 0 h 365"/>
                    <a:gd name="T70" fmla="*/ 0 w 31"/>
                    <a:gd name="T71" fmla="*/ 0 h 36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31"/>
                    <a:gd name="T109" fmla="*/ 0 h 365"/>
                    <a:gd name="T110" fmla="*/ 31 w 31"/>
                    <a:gd name="T111" fmla="*/ 365 h 36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31" h="365">
                      <a:moveTo>
                        <a:pt x="0" y="9"/>
                      </a:moveTo>
                      <a:lnTo>
                        <a:pt x="2" y="10"/>
                      </a:lnTo>
                      <a:lnTo>
                        <a:pt x="0" y="9"/>
                      </a:lnTo>
                      <a:lnTo>
                        <a:pt x="0" y="11"/>
                      </a:lnTo>
                      <a:lnTo>
                        <a:pt x="1" y="16"/>
                      </a:lnTo>
                      <a:lnTo>
                        <a:pt x="2" y="22"/>
                      </a:lnTo>
                      <a:lnTo>
                        <a:pt x="3" y="30"/>
                      </a:lnTo>
                      <a:lnTo>
                        <a:pt x="4" y="39"/>
                      </a:lnTo>
                      <a:lnTo>
                        <a:pt x="5" y="48"/>
                      </a:lnTo>
                      <a:lnTo>
                        <a:pt x="7" y="60"/>
                      </a:lnTo>
                      <a:lnTo>
                        <a:pt x="7" y="71"/>
                      </a:lnTo>
                      <a:lnTo>
                        <a:pt x="9" y="85"/>
                      </a:lnTo>
                      <a:lnTo>
                        <a:pt x="9" y="99"/>
                      </a:lnTo>
                      <a:lnTo>
                        <a:pt x="10" y="113"/>
                      </a:lnTo>
                      <a:lnTo>
                        <a:pt x="11" y="128"/>
                      </a:lnTo>
                      <a:lnTo>
                        <a:pt x="12" y="143"/>
                      </a:lnTo>
                      <a:lnTo>
                        <a:pt x="13" y="159"/>
                      </a:lnTo>
                      <a:lnTo>
                        <a:pt x="13" y="175"/>
                      </a:lnTo>
                      <a:lnTo>
                        <a:pt x="15" y="190"/>
                      </a:lnTo>
                      <a:lnTo>
                        <a:pt x="16" y="206"/>
                      </a:lnTo>
                      <a:lnTo>
                        <a:pt x="16" y="221"/>
                      </a:lnTo>
                      <a:lnTo>
                        <a:pt x="16" y="237"/>
                      </a:lnTo>
                      <a:lnTo>
                        <a:pt x="17" y="252"/>
                      </a:lnTo>
                      <a:lnTo>
                        <a:pt x="17" y="267"/>
                      </a:lnTo>
                      <a:lnTo>
                        <a:pt x="18" y="280"/>
                      </a:lnTo>
                      <a:lnTo>
                        <a:pt x="18" y="294"/>
                      </a:lnTo>
                      <a:lnTo>
                        <a:pt x="18" y="306"/>
                      </a:lnTo>
                      <a:lnTo>
                        <a:pt x="17" y="318"/>
                      </a:lnTo>
                      <a:lnTo>
                        <a:pt x="17" y="328"/>
                      </a:lnTo>
                      <a:lnTo>
                        <a:pt x="17" y="337"/>
                      </a:lnTo>
                      <a:lnTo>
                        <a:pt x="16" y="345"/>
                      </a:lnTo>
                      <a:lnTo>
                        <a:pt x="16" y="352"/>
                      </a:lnTo>
                      <a:lnTo>
                        <a:pt x="15" y="357"/>
                      </a:lnTo>
                      <a:lnTo>
                        <a:pt x="13" y="360"/>
                      </a:lnTo>
                      <a:lnTo>
                        <a:pt x="25" y="365"/>
                      </a:lnTo>
                      <a:lnTo>
                        <a:pt x="27" y="360"/>
                      </a:lnTo>
                      <a:lnTo>
                        <a:pt x="28" y="355"/>
                      </a:lnTo>
                      <a:lnTo>
                        <a:pt x="28" y="347"/>
                      </a:lnTo>
                      <a:lnTo>
                        <a:pt x="30" y="338"/>
                      </a:lnTo>
                      <a:lnTo>
                        <a:pt x="30" y="328"/>
                      </a:lnTo>
                      <a:lnTo>
                        <a:pt x="30" y="318"/>
                      </a:lnTo>
                      <a:lnTo>
                        <a:pt x="31" y="306"/>
                      </a:lnTo>
                      <a:lnTo>
                        <a:pt x="31" y="294"/>
                      </a:lnTo>
                      <a:lnTo>
                        <a:pt x="31" y="280"/>
                      </a:lnTo>
                      <a:lnTo>
                        <a:pt x="30" y="267"/>
                      </a:lnTo>
                      <a:lnTo>
                        <a:pt x="30" y="252"/>
                      </a:lnTo>
                      <a:lnTo>
                        <a:pt x="30" y="237"/>
                      </a:lnTo>
                      <a:lnTo>
                        <a:pt x="28" y="221"/>
                      </a:lnTo>
                      <a:lnTo>
                        <a:pt x="28" y="205"/>
                      </a:lnTo>
                      <a:lnTo>
                        <a:pt x="27" y="189"/>
                      </a:lnTo>
                      <a:lnTo>
                        <a:pt x="27" y="174"/>
                      </a:lnTo>
                      <a:lnTo>
                        <a:pt x="26" y="158"/>
                      </a:lnTo>
                      <a:lnTo>
                        <a:pt x="25" y="141"/>
                      </a:lnTo>
                      <a:lnTo>
                        <a:pt x="24" y="127"/>
                      </a:lnTo>
                      <a:lnTo>
                        <a:pt x="23" y="112"/>
                      </a:lnTo>
                      <a:lnTo>
                        <a:pt x="23" y="98"/>
                      </a:lnTo>
                      <a:lnTo>
                        <a:pt x="22" y="84"/>
                      </a:lnTo>
                      <a:lnTo>
                        <a:pt x="20" y="71"/>
                      </a:lnTo>
                      <a:lnTo>
                        <a:pt x="19" y="59"/>
                      </a:lnTo>
                      <a:lnTo>
                        <a:pt x="18" y="47"/>
                      </a:lnTo>
                      <a:lnTo>
                        <a:pt x="17" y="37"/>
                      </a:lnTo>
                      <a:lnTo>
                        <a:pt x="16" y="27"/>
                      </a:lnTo>
                      <a:lnTo>
                        <a:pt x="15" y="21"/>
                      </a:lnTo>
                      <a:lnTo>
                        <a:pt x="13" y="14"/>
                      </a:lnTo>
                      <a:lnTo>
                        <a:pt x="13" y="9"/>
                      </a:lnTo>
                      <a:lnTo>
                        <a:pt x="12" y="4"/>
                      </a:lnTo>
                      <a:lnTo>
                        <a:pt x="9" y="0"/>
                      </a:lnTo>
                      <a:lnTo>
                        <a:pt x="11" y="2"/>
                      </a:lnTo>
                      <a:lnTo>
                        <a:pt x="0" y="9"/>
                      </a:lnTo>
                      <a:lnTo>
                        <a:pt x="1" y="10"/>
                      </a:lnTo>
                      <a:lnTo>
                        <a:pt x="2" y="1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7" name="Freeform 115"/>
                <p:cNvSpPr>
                  <a:spLocks/>
                </p:cNvSpPr>
                <p:nvPr/>
              </p:nvSpPr>
              <p:spPr bwMode="auto">
                <a:xfrm>
                  <a:off x="2914" y="1736"/>
                  <a:ext cx="226" cy="102"/>
                </a:xfrm>
                <a:custGeom>
                  <a:avLst/>
                  <a:gdLst>
                    <a:gd name="T0" fmla="*/ 1 w 450"/>
                    <a:gd name="T1" fmla="*/ 4 h 202"/>
                    <a:gd name="T2" fmla="*/ 1 w 450"/>
                    <a:gd name="T3" fmla="*/ 4 h 202"/>
                    <a:gd name="T4" fmla="*/ 1 w 450"/>
                    <a:gd name="T5" fmla="*/ 3 h 202"/>
                    <a:gd name="T6" fmla="*/ 1 w 450"/>
                    <a:gd name="T7" fmla="*/ 3 h 202"/>
                    <a:gd name="T8" fmla="*/ 1 w 450"/>
                    <a:gd name="T9" fmla="*/ 3 h 202"/>
                    <a:gd name="T10" fmla="*/ 2 w 450"/>
                    <a:gd name="T11" fmla="*/ 2 h 202"/>
                    <a:gd name="T12" fmla="*/ 2 w 450"/>
                    <a:gd name="T13" fmla="*/ 2 h 202"/>
                    <a:gd name="T14" fmla="*/ 2 w 450"/>
                    <a:gd name="T15" fmla="*/ 2 h 202"/>
                    <a:gd name="T16" fmla="*/ 3 w 450"/>
                    <a:gd name="T17" fmla="*/ 1 h 202"/>
                    <a:gd name="T18" fmla="*/ 3 w 450"/>
                    <a:gd name="T19" fmla="*/ 1 h 202"/>
                    <a:gd name="T20" fmla="*/ 4 w 450"/>
                    <a:gd name="T21" fmla="*/ 1 h 202"/>
                    <a:gd name="T22" fmla="*/ 4 w 450"/>
                    <a:gd name="T23" fmla="*/ 1 h 202"/>
                    <a:gd name="T24" fmla="*/ 5 w 450"/>
                    <a:gd name="T25" fmla="*/ 1 h 202"/>
                    <a:gd name="T26" fmla="*/ 6 w 450"/>
                    <a:gd name="T27" fmla="*/ 1 h 202"/>
                    <a:gd name="T28" fmla="*/ 6 w 450"/>
                    <a:gd name="T29" fmla="*/ 1 h 202"/>
                    <a:gd name="T30" fmla="*/ 7 w 450"/>
                    <a:gd name="T31" fmla="*/ 2 h 202"/>
                    <a:gd name="T32" fmla="*/ 7 w 450"/>
                    <a:gd name="T33" fmla="*/ 3 h 202"/>
                    <a:gd name="T34" fmla="*/ 7 w 450"/>
                    <a:gd name="T35" fmla="*/ 2 h 202"/>
                    <a:gd name="T36" fmla="*/ 7 w 450"/>
                    <a:gd name="T37" fmla="*/ 1 h 202"/>
                    <a:gd name="T38" fmla="*/ 6 w 450"/>
                    <a:gd name="T39" fmla="*/ 1 h 202"/>
                    <a:gd name="T40" fmla="*/ 5 w 450"/>
                    <a:gd name="T41" fmla="*/ 1 h 202"/>
                    <a:gd name="T42" fmla="*/ 5 w 450"/>
                    <a:gd name="T43" fmla="*/ 0 h 202"/>
                    <a:gd name="T44" fmla="*/ 4 w 450"/>
                    <a:gd name="T45" fmla="*/ 1 h 202"/>
                    <a:gd name="T46" fmla="*/ 4 w 450"/>
                    <a:gd name="T47" fmla="*/ 1 h 202"/>
                    <a:gd name="T48" fmla="*/ 3 w 450"/>
                    <a:gd name="T49" fmla="*/ 1 h 202"/>
                    <a:gd name="T50" fmla="*/ 3 w 450"/>
                    <a:gd name="T51" fmla="*/ 1 h 202"/>
                    <a:gd name="T52" fmla="*/ 2 w 450"/>
                    <a:gd name="T53" fmla="*/ 2 h 202"/>
                    <a:gd name="T54" fmla="*/ 2 w 450"/>
                    <a:gd name="T55" fmla="*/ 2 h 202"/>
                    <a:gd name="T56" fmla="*/ 1 w 450"/>
                    <a:gd name="T57" fmla="*/ 2 h 202"/>
                    <a:gd name="T58" fmla="*/ 1 w 450"/>
                    <a:gd name="T59" fmla="*/ 3 h 202"/>
                    <a:gd name="T60" fmla="*/ 1 w 450"/>
                    <a:gd name="T61" fmla="*/ 3 h 202"/>
                    <a:gd name="T62" fmla="*/ 1 w 450"/>
                    <a:gd name="T63" fmla="*/ 3 h 202"/>
                    <a:gd name="T64" fmla="*/ 1 w 450"/>
                    <a:gd name="T65" fmla="*/ 4 h 202"/>
                    <a:gd name="T66" fmla="*/ 0 w 450"/>
                    <a:gd name="T67" fmla="*/ 4 h 202"/>
                    <a:gd name="T68" fmla="*/ 0 w 450"/>
                    <a:gd name="T69" fmla="*/ 4 h 202"/>
                    <a:gd name="T70" fmla="*/ 1 w 450"/>
                    <a:gd name="T71" fmla="*/ 4 h 202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450"/>
                    <a:gd name="T109" fmla="*/ 0 h 202"/>
                    <a:gd name="T110" fmla="*/ 450 w 450"/>
                    <a:gd name="T111" fmla="*/ 202 h 202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450" h="202">
                      <a:moveTo>
                        <a:pt x="11" y="198"/>
                      </a:moveTo>
                      <a:lnTo>
                        <a:pt x="10" y="202"/>
                      </a:lnTo>
                      <a:lnTo>
                        <a:pt x="11" y="202"/>
                      </a:lnTo>
                      <a:lnTo>
                        <a:pt x="14" y="199"/>
                      </a:lnTo>
                      <a:lnTo>
                        <a:pt x="17" y="194"/>
                      </a:lnTo>
                      <a:lnTo>
                        <a:pt x="22" y="187"/>
                      </a:lnTo>
                      <a:lnTo>
                        <a:pt x="26" y="179"/>
                      </a:lnTo>
                      <a:lnTo>
                        <a:pt x="33" y="170"/>
                      </a:lnTo>
                      <a:lnTo>
                        <a:pt x="41" y="160"/>
                      </a:lnTo>
                      <a:lnTo>
                        <a:pt x="50" y="148"/>
                      </a:lnTo>
                      <a:lnTo>
                        <a:pt x="61" y="137"/>
                      </a:lnTo>
                      <a:lnTo>
                        <a:pt x="70" y="124"/>
                      </a:lnTo>
                      <a:lnTo>
                        <a:pt x="83" y="111"/>
                      </a:lnTo>
                      <a:lnTo>
                        <a:pt x="95" y="99"/>
                      </a:lnTo>
                      <a:lnTo>
                        <a:pt x="108" y="87"/>
                      </a:lnTo>
                      <a:lnTo>
                        <a:pt x="122" y="74"/>
                      </a:lnTo>
                      <a:lnTo>
                        <a:pt x="137" y="63"/>
                      </a:lnTo>
                      <a:lnTo>
                        <a:pt x="152" y="53"/>
                      </a:lnTo>
                      <a:lnTo>
                        <a:pt x="168" y="42"/>
                      </a:lnTo>
                      <a:lnTo>
                        <a:pt x="184" y="34"/>
                      </a:lnTo>
                      <a:lnTo>
                        <a:pt x="200" y="26"/>
                      </a:lnTo>
                      <a:lnTo>
                        <a:pt x="217" y="19"/>
                      </a:lnTo>
                      <a:lnTo>
                        <a:pt x="236" y="16"/>
                      </a:lnTo>
                      <a:lnTo>
                        <a:pt x="253" y="13"/>
                      </a:lnTo>
                      <a:lnTo>
                        <a:pt x="270" y="12"/>
                      </a:lnTo>
                      <a:lnTo>
                        <a:pt x="289" y="14"/>
                      </a:lnTo>
                      <a:lnTo>
                        <a:pt x="307" y="18"/>
                      </a:lnTo>
                      <a:lnTo>
                        <a:pt x="326" y="25"/>
                      </a:lnTo>
                      <a:lnTo>
                        <a:pt x="344" y="35"/>
                      </a:lnTo>
                      <a:lnTo>
                        <a:pt x="363" y="47"/>
                      </a:lnTo>
                      <a:lnTo>
                        <a:pt x="382" y="63"/>
                      </a:lnTo>
                      <a:lnTo>
                        <a:pt x="402" y="82"/>
                      </a:lnTo>
                      <a:lnTo>
                        <a:pt x="420" y="104"/>
                      </a:lnTo>
                      <a:lnTo>
                        <a:pt x="439" y="132"/>
                      </a:lnTo>
                      <a:lnTo>
                        <a:pt x="450" y="125"/>
                      </a:lnTo>
                      <a:lnTo>
                        <a:pt x="429" y="97"/>
                      </a:lnTo>
                      <a:lnTo>
                        <a:pt x="411" y="74"/>
                      </a:lnTo>
                      <a:lnTo>
                        <a:pt x="390" y="54"/>
                      </a:lnTo>
                      <a:lnTo>
                        <a:pt x="371" y="38"/>
                      </a:lnTo>
                      <a:lnTo>
                        <a:pt x="351" y="24"/>
                      </a:lnTo>
                      <a:lnTo>
                        <a:pt x="330" y="13"/>
                      </a:lnTo>
                      <a:lnTo>
                        <a:pt x="311" y="6"/>
                      </a:lnTo>
                      <a:lnTo>
                        <a:pt x="291" y="2"/>
                      </a:lnTo>
                      <a:lnTo>
                        <a:pt x="270" y="0"/>
                      </a:lnTo>
                      <a:lnTo>
                        <a:pt x="252" y="1"/>
                      </a:lnTo>
                      <a:lnTo>
                        <a:pt x="232" y="3"/>
                      </a:lnTo>
                      <a:lnTo>
                        <a:pt x="214" y="8"/>
                      </a:lnTo>
                      <a:lnTo>
                        <a:pt x="196" y="14"/>
                      </a:lnTo>
                      <a:lnTo>
                        <a:pt x="178" y="21"/>
                      </a:lnTo>
                      <a:lnTo>
                        <a:pt x="161" y="31"/>
                      </a:lnTo>
                      <a:lnTo>
                        <a:pt x="145" y="41"/>
                      </a:lnTo>
                      <a:lnTo>
                        <a:pt x="129" y="53"/>
                      </a:lnTo>
                      <a:lnTo>
                        <a:pt x="114" y="65"/>
                      </a:lnTo>
                      <a:lnTo>
                        <a:pt x="100" y="78"/>
                      </a:lnTo>
                      <a:lnTo>
                        <a:pt x="86" y="91"/>
                      </a:lnTo>
                      <a:lnTo>
                        <a:pt x="73" y="102"/>
                      </a:lnTo>
                      <a:lnTo>
                        <a:pt x="61" y="116"/>
                      </a:lnTo>
                      <a:lnTo>
                        <a:pt x="50" y="127"/>
                      </a:lnTo>
                      <a:lnTo>
                        <a:pt x="40" y="140"/>
                      </a:lnTo>
                      <a:lnTo>
                        <a:pt x="31" y="152"/>
                      </a:lnTo>
                      <a:lnTo>
                        <a:pt x="23" y="162"/>
                      </a:lnTo>
                      <a:lnTo>
                        <a:pt x="16" y="171"/>
                      </a:lnTo>
                      <a:lnTo>
                        <a:pt x="10" y="180"/>
                      </a:lnTo>
                      <a:lnTo>
                        <a:pt x="7" y="186"/>
                      </a:lnTo>
                      <a:lnTo>
                        <a:pt x="3" y="192"/>
                      </a:lnTo>
                      <a:lnTo>
                        <a:pt x="1" y="194"/>
                      </a:lnTo>
                      <a:lnTo>
                        <a:pt x="1" y="197"/>
                      </a:lnTo>
                      <a:lnTo>
                        <a:pt x="0" y="201"/>
                      </a:lnTo>
                      <a:lnTo>
                        <a:pt x="1" y="197"/>
                      </a:lnTo>
                      <a:lnTo>
                        <a:pt x="0" y="199"/>
                      </a:lnTo>
                      <a:lnTo>
                        <a:pt x="0" y="201"/>
                      </a:lnTo>
                      <a:lnTo>
                        <a:pt x="11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8" name="Freeform 116"/>
                <p:cNvSpPr>
                  <a:spLocks/>
                </p:cNvSpPr>
                <p:nvPr/>
              </p:nvSpPr>
              <p:spPr bwMode="auto">
                <a:xfrm>
                  <a:off x="2914" y="1835"/>
                  <a:ext cx="60" cy="174"/>
                </a:xfrm>
                <a:custGeom>
                  <a:avLst/>
                  <a:gdLst>
                    <a:gd name="T0" fmla="*/ 2 w 118"/>
                    <a:gd name="T1" fmla="*/ 5 h 348"/>
                    <a:gd name="T2" fmla="*/ 2 w 118"/>
                    <a:gd name="T3" fmla="*/ 5 h 348"/>
                    <a:gd name="T4" fmla="*/ 2 w 118"/>
                    <a:gd name="T5" fmla="*/ 5 h 348"/>
                    <a:gd name="T6" fmla="*/ 2 w 118"/>
                    <a:gd name="T7" fmla="*/ 5 h 348"/>
                    <a:gd name="T8" fmla="*/ 2 w 118"/>
                    <a:gd name="T9" fmla="*/ 5 h 348"/>
                    <a:gd name="T10" fmla="*/ 2 w 118"/>
                    <a:gd name="T11" fmla="*/ 3 h 348"/>
                    <a:gd name="T12" fmla="*/ 2 w 118"/>
                    <a:gd name="T13" fmla="*/ 3 h 348"/>
                    <a:gd name="T14" fmla="*/ 1 w 118"/>
                    <a:gd name="T15" fmla="*/ 3 h 348"/>
                    <a:gd name="T16" fmla="*/ 1 w 118"/>
                    <a:gd name="T17" fmla="*/ 3 h 348"/>
                    <a:gd name="T18" fmla="*/ 1 w 118"/>
                    <a:gd name="T19" fmla="*/ 2 h 348"/>
                    <a:gd name="T20" fmla="*/ 1 w 118"/>
                    <a:gd name="T21" fmla="*/ 1 h 348"/>
                    <a:gd name="T22" fmla="*/ 1 w 118"/>
                    <a:gd name="T23" fmla="*/ 1 h 348"/>
                    <a:gd name="T24" fmla="*/ 1 w 118"/>
                    <a:gd name="T25" fmla="*/ 1 h 348"/>
                    <a:gd name="T26" fmla="*/ 1 w 118"/>
                    <a:gd name="T27" fmla="*/ 1 h 348"/>
                    <a:gd name="T28" fmla="*/ 1 w 118"/>
                    <a:gd name="T29" fmla="*/ 1 h 348"/>
                    <a:gd name="T30" fmla="*/ 1 w 118"/>
                    <a:gd name="T31" fmla="*/ 1 h 348"/>
                    <a:gd name="T32" fmla="*/ 1 w 118"/>
                    <a:gd name="T33" fmla="*/ 0 h 348"/>
                    <a:gd name="T34" fmla="*/ 0 w 118"/>
                    <a:gd name="T35" fmla="*/ 1 h 348"/>
                    <a:gd name="T36" fmla="*/ 1 w 118"/>
                    <a:gd name="T37" fmla="*/ 1 h 348"/>
                    <a:gd name="T38" fmla="*/ 1 w 118"/>
                    <a:gd name="T39" fmla="*/ 1 h 348"/>
                    <a:gd name="T40" fmla="*/ 1 w 118"/>
                    <a:gd name="T41" fmla="*/ 1 h 348"/>
                    <a:gd name="T42" fmla="*/ 1 w 118"/>
                    <a:gd name="T43" fmla="*/ 1 h 348"/>
                    <a:gd name="T44" fmla="*/ 1 w 118"/>
                    <a:gd name="T45" fmla="*/ 1 h 348"/>
                    <a:gd name="T46" fmla="*/ 1 w 118"/>
                    <a:gd name="T47" fmla="*/ 1 h 348"/>
                    <a:gd name="T48" fmla="*/ 1 w 118"/>
                    <a:gd name="T49" fmla="*/ 3 h 348"/>
                    <a:gd name="T50" fmla="*/ 1 w 118"/>
                    <a:gd name="T51" fmla="*/ 3 h 348"/>
                    <a:gd name="T52" fmla="*/ 1 w 118"/>
                    <a:gd name="T53" fmla="*/ 3 h 348"/>
                    <a:gd name="T54" fmla="*/ 2 w 118"/>
                    <a:gd name="T55" fmla="*/ 3 h 348"/>
                    <a:gd name="T56" fmla="*/ 2 w 118"/>
                    <a:gd name="T57" fmla="*/ 5 h 348"/>
                    <a:gd name="T58" fmla="*/ 2 w 118"/>
                    <a:gd name="T59" fmla="*/ 5 h 348"/>
                    <a:gd name="T60" fmla="*/ 2 w 118"/>
                    <a:gd name="T61" fmla="*/ 5 h 348"/>
                    <a:gd name="T62" fmla="*/ 2 w 118"/>
                    <a:gd name="T63" fmla="*/ 5 h 348"/>
                    <a:gd name="T64" fmla="*/ 2 w 118"/>
                    <a:gd name="T65" fmla="*/ 5 h 348"/>
                    <a:gd name="T66" fmla="*/ 2 w 118"/>
                    <a:gd name="T67" fmla="*/ 5 h 348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18"/>
                    <a:gd name="T103" fmla="*/ 0 h 348"/>
                    <a:gd name="T104" fmla="*/ 118 w 118"/>
                    <a:gd name="T105" fmla="*/ 348 h 348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18" h="348">
                      <a:moveTo>
                        <a:pt x="118" y="340"/>
                      </a:moveTo>
                      <a:lnTo>
                        <a:pt x="118" y="340"/>
                      </a:lnTo>
                      <a:lnTo>
                        <a:pt x="116" y="336"/>
                      </a:lnTo>
                      <a:lnTo>
                        <a:pt x="113" y="330"/>
                      </a:lnTo>
                      <a:lnTo>
                        <a:pt x="109" y="325"/>
                      </a:lnTo>
                      <a:lnTo>
                        <a:pt x="106" y="316"/>
                      </a:lnTo>
                      <a:lnTo>
                        <a:pt x="102" y="307"/>
                      </a:lnTo>
                      <a:lnTo>
                        <a:pt x="98" y="297"/>
                      </a:lnTo>
                      <a:lnTo>
                        <a:pt x="94" y="285"/>
                      </a:lnTo>
                      <a:lnTo>
                        <a:pt x="90" y="273"/>
                      </a:lnTo>
                      <a:lnTo>
                        <a:pt x="85" y="260"/>
                      </a:lnTo>
                      <a:lnTo>
                        <a:pt x="81" y="247"/>
                      </a:lnTo>
                      <a:lnTo>
                        <a:pt x="77" y="232"/>
                      </a:lnTo>
                      <a:lnTo>
                        <a:pt x="72" y="217"/>
                      </a:lnTo>
                      <a:lnTo>
                        <a:pt x="68" y="204"/>
                      </a:lnTo>
                      <a:lnTo>
                        <a:pt x="63" y="189"/>
                      </a:lnTo>
                      <a:lnTo>
                        <a:pt x="58" y="174"/>
                      </a:lnTo>
                      <a:lnTo>
                        <a:pt x="54" y="157"/>
                      </a:lnTo>
                      <a:lnTo>
                        <a:pt x="49" y="143"/>
                      </a:lnTo>
                      <a:lnTo>
                        <a:pt x="46" y="128"/>
                      </a:lnTo>
                      <a:lnTo>
                        <a:pt x="41" y="113"/>
                      </a:lnTo>
                      <a:lnTo>
                        <a:pt x="38" y="99"/>
                      </a:lnTo>
                      <a:lnTo>
                        <a:pt x="34" y="86"/>
                      </a:lnTo>
                      <a:lnTo>
                        <a:pt x="31" y="72"/>
                      </a:lnTo>
                      <a:lnTo>
                        <a:pt x="26" y="60"/>
                      </a:lnTo>
                      <a:lnTo>
                        <a:pt x="24" y="49"/>
                      </a:lnTo>
                      <a:lnTo>
                        <a:pt x="22" y="38"/>
                      </a:lnTo>
                      <a:lnTo>
                        <a:pt x="18" y="28"/>
                      </a:lnTo>
                      <a:lnTo>
                        <a:pt x="17" y="19"/>
                      </a:lnTo>
                      <a:lnTo>
                        <a:pt x="15" y="12"/>
                      </a:lnTo>
                      <a:lnTo>
                        <a:pt x="14" y="8"/>
                      </a:lnTo>
                      <a:lnTo>
                        <a:pt x="12" y="3"/>
                      </a:lnTo>
                      <a:lnTo>
                        <a:pt x="11" y="1"/>
                      </a:lnTo>
                      <a:lnTo>
                        <a:pt x="11" y="0"/>
                      </a:lnTo>
                      <a:lnTo>
                        <a:pt x="0" y="3"/>
                      </a:lnTo>
                      <a:lnTo>
                        <a:pt x="1" y="7"/>
                      </a:lnTo>
                      <a:lnTo>
                        <a:pt x="2" y="10"/>
                      </a:lnTo>
                      <a:lnTo>
                        <a:pt x="3" y="17"/>
                      </a:lnTo>
                      <a:lnTo>
                        <a:pt x="5" y="24"/>
                      </a:lnTo>
                      <a:lnTo>
                        <a:pt x="7" y="32"/>
                      </a:lnTo>
                      <a:lnTo>
                        <a:pt x="9" y="41"/>
                      </a:lnTo>
                      <a:lnTo>
                        <a:pt x="11" y="52"/>
                      </a:lnTo>
                      <a:lnTo>
                        <a:pt x="15" y="63"/>
                      </a:lnTo>
                      <a:lnTo>
                        <a:pt x="18" y="76"/>
                      </a:lnTo>
                      <a:lnTo>
                        <a:pt x="22" y="88"/>
                      </a:lnTo>
                      <a:lnTo>
                        <a:pt x="25" y="102"/>
                      </a:lnTo>
                      <a:lnTo>
                        <a:pt x="30" y="116"/>
                      </a:lnTo>
                      <a:lnTo>
                        <a:pt x="33" y="131"/>
                      </a:lnTo>
                      <a:lnTo>
                        <a:pt x="38" y="146"/>
                      </a:lnTo>
                      <a:lnTo>
                        <a:pt x="42" y="162"/>
                      </a:lnTo>
                      <a:lnTo>
                        <a:pt x="47" y="177"/>
                      </a:lnTo>
                      <a:lnTo>
                        <a:pt x="52" y="192"/>
                      </a:lnTo>
                      <a:lnTo>
                        <a:pt x="55" y="207"/>
                      </a:lnTo>
                      <a:lnTo>
                        <a:pt x="60" y="222"/>
                      </a:lnTo>
                      <a:lnTo>
                        <a:pt x="64" y="236"/>
                      </a:lnTo>
                      <a:lnTo>
                        <a:pt x="69" y="251"/>
                      </a:lnTo>
                      <a:lnTo>
                        <a:pt x="73" y="263"/>
                      </a:lnTo>
                      <a:lnTo>
                        <a:pt x="78" y="277"/>
                      </a:lnTo>
                      <a:lnTo>
                        <a:pt x="81" y="290"/>
                      </a:lnTo>
                      <a:lnTo>
                        <a:pt x="86" y="301"/>
                      </a:lnTo>
                      <a:lnTo>
                        <a:pt x="91" y="312"/>
                      </a:lnTo>
                      <a:lnTo>
                        <a:pt x="94" y="321"/>
                      </a:lnTo>
                      <a:lnTo>
                        <a:pt x="98" y="330"/>
                      </a:lnTo>
                      <a:lnTo>
                        <a:pt x="101" y="337"/>
                      </a:lnTo>
                      <a:lnTo>
                        <a:pt x="105" y="342"/>
                      </a:lnTo>
                      <a:lnTo>
                        <a:pt x="108" y="348"/>
                      </a:lnTo>
                      <a:lnTo>
                        <a:pt x="118" y="3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9" name="Freeform 117"/>
                <p:cNvSpPr>
                  <a:spLocks/>
                </p:cNvSpPr>
                <p:nvPr/>
              </p:nvSpPr>
              <p:spPr bwMode="auto">
                <a:xfrm>
                  <a:off x="2968" y="2005"/>
                  <a:ext cx="108" cy="52"/>
                </a:xfrm>
                <a:custGeom>
                  <a:avLst/>
                  <a:gdLst>
                    <a:gd name="T0" fmla="*/ 4 w 214"/>
                    <a:gd name="T1" fmla="*/ 2 h 102"/>
                    <a:gd name="T2" fmla="*/ 4 w 214"/>
                    <a:gd name="T3" fmla="*/ 2 h 102"/>
                    <a:gd name="T4" fmla="*/ 4 w 214"/>
                    <a:gd name="T5" fmla="*/ 2 h 102"/>
                    <a:gd name="T6" fmla="*/ 3 w 214"/>
                    <a:gd name="T7" fmla="*/ 2 h 102"/>
                    <a:gd name="T8" fmla="*/ 3 w 214"/>
                    <a:gd name="T9" fmla="*/ 2 h 102"/>
                    <a:gd name="T10" fmla="*/ 3 w 214"/>
                    <a:gd name="T11" fmla="*/ 2 h 102"/>
                    <a:gd name="T12" fmla="*/ 3 w 214"/>
                    <a:gd name="T13" fmla="*/ 2 h 102"/>
                    <a:gd name="T14" fmla="*/ 3 w 214"/>
                    <a:gd name="T15" fmla="*/ 2 h 102"/>
                    <a:gd name="T16" fmla="*/ 2 w 214"/>
                    <a:gd name="T17" fmla="*/ 2 h 102"/>
                    <a:gd name="T18" fmla="*/ 2 w 214"/>
                    <a:gd name="T19" fmla="*/ 1 h 102"/>
                    <a:gd name="T20" fmla="*/ 2 w 214"/>
                    <a:gd name="T21" fmla="*/ 1 h 102"/>
                    <a:gd name="T22" fmla="*/ 2 w 214"/>
                    <a:gd name="T23" fmla="*/ 1 h 102"/>
                    <a:gd name="T24" fmla="*/ 1 w 214"/>
                    <a:gd name="T25" fmla="*/ 1 h 102"/>
                    <a:gd name="T26" fmla="*/ 1 w 214"/>
                    <a:gd name="T27" fmla="*/ 1 h 102"/>
                    <a:gd name="T28" fmla="*/ 1 w 214"/>
                    <a:gd name="T29" fmla="*/ 1 h 102"/>
                    <a:gd name="T30" fmla="*/ 1 w 214"/>
                    <a:gd name="T31" fmla="*/ 1 h 102"/>
                    <a:gd name="T32" fmla="*/ 1 w 214"/>
                    <a:gd name="T33" fmla="*/ 1 h 102"/>
                    <a:gd name="T34" fmla="*/ 1 w 214"/>
                    <a:gd name="T35" fmla="*/ 0 h 102"/>
                    <a:gd name="T36" fmla="*/ 0 w 214"/>
                    <a:gd name="T37" fmla="*/ 1 h 102"/>
                    <a:gd name="T38" fmla="*/ 1 w 214"/>
                    <a:gd name="T39" fmla="*/ 1 h 102"/>
                    <a:gd name="T40" fmla="*/ 1 w 214"/>
                    <a:gd name="T41" fmla="*/ 1 h 102"/>
                    <a:gd name="T42" fmla="*/ 1 w 214"/>
                    <a:gd name="T43" fmla="*/ 1 h 102"/>
                    <a:gd name="T44" fmla="*/ 1 w 214"/>
                    <a:gd name="T45" fmla="*/ 1 h 102"/>
                    <a:gd name="T46" fmla="*/ 1 w 214"/>
                    <a:gd name="T47" fmla="*/ 1 h 102"/>
                    <a:gd name="T48" fmla="*/ 1 w 214"/>
                    <a:gd name="T49" fmla="*/ 1 h 102"/>
                    <a:gd name="T50" fmla="*/ 2 w 214"/>
                    <a:gd name="T51" fmla="*/ 2 h 102"/>
                    <a:gd name="T52" fmla="*/ 2 w 214"/>
                    <a:gd name="T53" fmla="*/ 2 h 102"/>
                    <a:gd name="T54" fmla="*/ 2 w 214"/>
                    <a:gd name="T55" fmla="*/ 2 h 102"/>
                    <a:gd name="T56" fmla="*/ 2 w 214"/>
                    <a:gd name="T57" fmla="*/ 2 h 102"/>
                    <a:gd name="T58" fmla="*/ 3 w 214"/>
                    <a:gd name="T59" fmla="*/ 2 h 102"/>
                    <a:gd name="T60" fmla="*/ 3 w 214"/>
                    <a:gd name="T61" fmla="*/ 2 h 102"/>
                    <a:gd name="T62" fmla="*/ 3 w 214"/>
                    <a:gd name="T63" fmla="*/ 2 h 102"/>
                    <a:gd name="T64" fmla="*/ 3 w 214"/>
                    <a:gd name="T65" fmla="*/ 2 h 102"/>
                    <a:gd name="T66" fmla="*/ 4 w 214"/>
                    <a:gd name="T67" fmla="*/ 2 h 102"/>
                    <a:gd name="T68" fmla="*/ 4 w 214"/>
                    <a:gd name="T69" fmla="*/ 2 h 102"/>
                    <a:gd name="T70" fmla="*/ 4 w 214"/>
                    <a:gd name="T71" fmla="*/ 2 h 102"/>
                    <a:gd name="T72" fmla="*/ 4 w 214"/>
                    <a:gd name="T73" fmla="*/ 2 h 102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14"/>
                    <a:gd name="T112" fmla="*/ 0 h 102"/>
                    <a:gd name="T113" fmla="*/ 214 w 214"/>
                    <a:gd name="T114" fmla="*/ 102 h 102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14" h="102">
                      <a:moveTo>
                        <a:pt x="211" y="87"/>
                      </a:moveTo>
                      <a:lnTo>
                        <a:pt x="211" y="87"/>
                      </a:lnTo>
                      <a:lnTo>
                        <a:pt x="200" y="89"/>
                      </a:lnTo>
                      <a:lnTo>
                        <a:pt x="188" y="89"/>
                      </a:lnTo>
                      <a:lnTo>
                        <a:pt x="174" y="87"/>
                      </a:lnTo>
                      <a:lnTo>
                        <a:pt x="160" y="85"/>
                      </a:lnTo>
                      <a:lnTo>
                        <a:pt x="145" y="80"/>
                      </a:lnTo>
                      <a:lnTo>
                        <a:pt x="130" y="74"/>
                      </a:lnTo>
                      <a:lnTo>
                        <a:pt x="114" y="69"/>
                      </a:lnTo>
                      <a:lnTo>
                        <a:pt x="99" y="62"/>
                      </a:lnTo>
                      <a:lnTo>
                        <a:pt x="84" y="54"/>
                      </a:lnTo>
                      <a:lnTo>
                        <a:pt x="70" y="46"/>
                      </a:lnTo>
                      <a:lnTo>
                        <a:pt x="56" y="36"/>
                      </a:lnTo>
                      <a:lnTo>
                        <a:pt x="45" y="28"/>
                      </a:lnTo>
                      <a:lnTo>
                        <a:pt x="33" y="20"/>
                      </a:lnTo>
                      <a:lnTo>
                        <a:pt x="24" y="12"/>
                      </a:lnTo>
                      <a:lnTo>
                        <a:pt x="16" y="5"/>
                      </a:lnTo>
                      <a:lnTo>
                        <a:pt x="10" y="0"/>
                      </a:lnTo>
                      <a:lnTo>
                        <a:pt x="0" y="8"/>
                      </a:lnTo>
                      <a:lnTo>
                        <a:pt x="7" y="14"/>
                      </a:lnTo>
                      <a:lnTo>
                        <a:pt x="15" y="23"/>
                      </a:lnTo>
                      <a:lnTo>
                        <a:pt x="25" y="31"/>
                      </a:lnTo>
                      <a:lnTo>
                        <a:pt x="37" y="39"/>
                      </a:lnTo>
                      <a:lnTo>
                        <a:pt x="50" y="48"/>
                      </a:lnTo>
                      <a:lnTo>
                        <a:pt x="63" y="56"/>
                      </a:lnTo>
                      <a:lnTo>
                        <a:pt x="78" y="64"/>
                      </a:lnTo>
                      <a:lnTo>
                        <a:pt x="93" y="72"/>
                      </a:lnTo>
                      <a:lnTo>
                        <a:pt x="109" y="80"/>
                      </a:lnTo>
                      <a:lnTo>
                        <a:pt x="126" y="87"/>
                      </a:lnTo>
                      <a:lnTo>
                        <a:pt x="142" y="92"/>
                      </a:lnTo>
                      <a:lnTo>
                        <a:pt x="157" y="97"/>
                      </a:lnTo>
                      <a:lnTo>
                        <a:pt x="172" y="101"/>
                      </a:lnTo>
                      <a:lnTo>
                        <a:pt x="187" y="102"/>
                      </a:lnTo>
                      <a:lnTo>
                        <a:pt x="202" y="102"/>
                      </a:lnTo>
                      <a:lnTo>
                        <a:pt x="214" y="100"/>
                      </a:lnTo>
                      <a:lnTo>
                        <a:pt x="211" y="8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0" name="Freeform 118"/>
                <p:cNvSpPr>
                  <a:spLocks/>
                </p:cNvSpPr>
                <p:nvPr/>
              </p:nvSpPr>
              <p:spPr bwMode="auto">
                <a:xfrm>
                  <a:off x="2893" y="1725"/>
                  <a:ext cx="271" cy="186"/>
                </a:xfrm>
                <a:custGeom>
                  <a:avLst/>
                  <a:gdLst>
                    <a:gd name="T0" fmla="*/ 5 w 543"/>
                    <a:gd name="T1" fmla="*/ 1 h 371"/>
                    <a:gd name="T2" fmla="*/ 5 w 543"/>
                    <a:gd name="T3" fmla="*/ 1 h 371"/>
                    <a:gd name="T4" fmla="*/ 5 w 543"/>
                    <a:gd name="T5" fmla="*/ 1 h 371"/>
                    <a:gd name="T6" fmla="*/ 5 w 543"/>
                    <a:gd name="T7" fmla="*/ 1 h 371"/>
                    <a:gd name="T8" fmla="*/ 6 w 543"/>
                    <a:gd name="T9" fmla="*/ 1 h 371"/>
                    <a:gd name="T10" fmla="*/ 6 w 543"/>
                    <a:gd name="T11" fmla="*/ 1 h 371"/>
                    <a:gd name="T12" fmla="*/ 7 w 543"/>
                    <a:gd name="T13" fmla="*/ 1 h 371"/>
                    <a:gd name="T14" fmla="*/ 7 w 543"/>
                    <a:gd name="T15" fmla="*/ 1 h 371"/>
                    <a:gd name="T16" fmla="*/ 8 w 543"/>
                    <a:gd name="T17" fmla="*/ 2 h 371"/>
                    <a:gd name="T18" fmla="*/ 8 w 543"/>
                    <a:gd name="T19" fmla="*/ 2 h 371"/>
                    <a:gd name="T20" fmla="*/ 8 w 543"/>
                    <a:gd name="T21" fmla="*/ 2 h 371"/>
                    <a:gd name="T22" fmla="*/ 8 w 543"/>
                    <a:gd name="T23" fmla="*/ 2 h 371"/>
                    <a:gd name="T24" fmla="*/ 8 w 543"/>
                    <a:gd name="T25" fmla="*/ 3 h 371"/>
                    <a:gd name="T26" fmla="*/ 8 w 543"/>
                    <a:gd name="T27" fmla="*/ 4 h 371"/>
                    <a:gd name="T28" fmla="*/ 8 w 543"/>
                    <a:gd name="T29" fmla="*/ 4 h 371"/>
                    <a:gd name="T30" fmla="*/ 7 w 543"/>
                    <a:gd name="T31" fmla="*/ 5 h 371"/>
                    <a:gd name="T32" fmla="*/ 7 w 543"/>
                    <a:gd name="T33" fmla="*/ 5 h 371"/>
                    <a:gd name="T34" fmla="*/ 7 w 543"/>
                    <a:gd name="T35" fmla="*/ 5 h 371"/>
                    <a:gd name="T36" fmla="*/ 7 w 543"/>
                    <a:gd name="T37" fmla="*/ 5 h 371"/>
                    <a:gd name="T38" fmla="*/ 7 w 543"/>
                    <a:gd name="T39" fmla="*/ 5 h 371"/>
                    <a:gd name="T40" fmla="*/ 7 w 543"/>
                    <a:gd name="T41" fmla="*/ 4 h 371"/>
                    <a:gd name="T42" fmla="*/ 7 w 543"/>
                    <a:gd name="T43" fmla="*/ 4 h 371"/>
                    <a:gd name="T44" fmla="*/ 7 w 543"/>
                    <a:gd name="T45" fmla="*/ 3 h 371"/>
                    <a:gd name="T46" fmla="*/ 6 w 543"/>
                    <a:gd name="T47" fmla="*/ 3 h 371"/>
                    <a:gd name="T48" fmla="*/ 5 w 543"/>
                    <a:gd name="T49" fmla="*/ 3 h 371"/>
                    <a:gd name="T50" fmla="*/ 5 w 543"/>
                    <a:gd name="T51" fmla="*/ 3 h 371"/>
                    <a:gd name="T52" fmla="*/ 4 w 543"/>
                    <a:gd name="T53" fmla="*/ 4 h 371"/>
                    <a:gd name="T54" fmla="*/ 3 w 543"/>
                    <a:gd name="T55" fmla="*/ 4 h 371"/>
                    <a:gd name="T56" fmla="*/ 2 w 543"/>
                    <a:gd name="T57" fmla="*/ 4 h 371"/>
                    <a:gd name="T58" fmla="*/ 2 w 543"/>
                    <a:gd name="T59" fmla="*/ 4 h 371"/>
                    <a:gd name="T60" fmla="*/ 1 w 543"/>
                    <a:gd name="T61" fmla="*/ 4 h 371"/>
                    <a:gd name="T62" fmla="*/ 1 w 543"/>
                    <a:gd name="T63" fmla="*/ 5 h 371"/>
                    <a:gd name="T64" fmla="*/ 1 w 543"/>
                    <a:gd name="T65" fmla="*/ 6 h 371"/>
                    <a:gd name="T66" fmla="*/ 1 w 543"/>
                    <a:gd name="T67" fmla="*/ 6 h 371"/>
                    <a:gd name="T68" fmla="*/ 0 w 543"/>
                    <a:gd name="T69" fmla="*/ 6 h 371"/>
                    <a:gd name="T70" fmla="*/ 0 w 543"/>
                    <a:gd name="T71" fmla="*/ 5 h 371"/>
                    <a:gd name="T72" fmla="*/ 0 w 543"/>
                    <a:gd name="T73" fmla="*/ 5 h 371"/>
                    <a:gd name="T74" fmla="*/ 0 w 543"/>
                    <a:gd name="T75" fmla="*/ 4 h 371"/>
                    <a:gd name="T76" fmla="*/ 0 w 543"/>
                    <a:gd name="T77" fmla="*/ 4 h 371"/>
                    <a:gd name="T78" fmla="*/ 0 w 543"/>
                    <a:gd name="T79" fmla="*/ 3 h 371"/>
                    <a:gd name="T80" fmla="*/ 0 w 543"/>
                    <a:gd name="T81" fmla="*/ 3 h 371"/>
                    <a:gd name="T82" fmla="*/ 0 w 543"/>
                    <a:gd name="T83" fmla="*/ 3 h 371"/>
                    <a:gd name="T84" fmla="*/ 0 w 543"/>
                    <a:gd name="T85" fmla="*/ 2 h 371"/>
                    <a:gd name="T86" fmla="*/ 0 w 543"/>
                    <a:gd name="T87" fmla="*/ 2 h 371"/>
                    <a:gd name="T88" fmla="*/ 1 w 543"/>
                    <a:gd name="T89" fmla="*/ 2 h 371"/>
                    <a:gd name="T90" fmla="*/ 1 w 543"/>
                    <a:gd name="T91" fmla="*/ 1 h 371"/>
                    <a:gd name="T92" fmla="*/ 2 w 543"/>
                    <a:gd name="T93" fmla="*/ 1 h 371"/>
                    <a:gd name="T94" fmla="*/ 3 w 543"/>
                    <a:gd name="T95" fmla="*/ 1 h 371"/>
                    <a:gd name="T96" fmla="*/ 4 w 543"/>
                    <a:gd name="T97" fmla="*/ 1 h 371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543"/>
                    <a:gd name="T148" fmla="*/ 0 h 371"/>
                    <a:gd name="T149" fmla="*/ 543 w 543"/>
                    <a:gd name="T150" fmla="*/ 371 h 371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543" h="371">
                      <a:moveTo>
                        <a:pt x="293" y="1"/>
                      </a:moveTo>
                      <a:lnTo>
                        <a:pt x="303" y="3"/>
                      </a:lnTo>
                      <a:lnTo>
                        <a:pt x="313" y="5"/>
                      </a:lnTo>
                      <a:lnTo>
                        <a:pt x="323" y="9"/>
                      </a:lnTo>
                      <a:lnTo>
                        <a:pt x="332" y="11"/>
                      </a:lnTo>
                      <a:lnTo>
                        <a:pt x="340" y="15"/>
                      </a:lnTo>
                      <a:lnTo>
                        <a:pt x="347" y="18"/>
                      </a:lnTo>
                      <a:lnTo>
                        <a:pt x="354" y="23"/>
                      </a:lnTo>
                      <a:lnTo>
                        <a:pt x="360" y="26"/>
                      </a:lnTo>
                      <a:lnTo>
                        <a:pt x="365" y="30"/>
                      </a:lnTo>
                      <a:lnTo>
                        <a:pt x="370" y="33"/>
                      </a:lnTo>
                      <a:lnTo>
                        <a:pt x="375" y="36"/>
                      </a:lnTo>
                      <a:lnTo>
                        <a:pt x="378" y="40"/>
                      </a:lnTo>
                      <a:lnTo>
                        <a:pt x="380" y="42"/>
                      </a:lnTo>
                      <a:lnTo>
                        <a:pt x="383" y="43"/>
                      </a:lnTo>
                      <a:lnTo>
                        <a:pt x="383" y="45"/>
                      </a:lnTo>
                      <a:lnTo>
                        <a:pt x="384" y="46"/>
                      </a:lnTo>
                      <a:lnTo>
                        <a:pt x="384" y="43"/>
                      </a:lnTo>
                      <a:lnTo>
                        <a:pt x="385" y="40"/>
                      </a:lnTo>
                      <a:lnTo>
                        <a:pt x="387" y="34"/>
                      </a:lnTo>
                      <a:lnTo>
                        <a:pt x="391" y="28"/>
                      </a:lnTo>
                      <a:lnTo>
                        <a:pt x="399" y="24"/>
                      </a:lnTo>
                      <a:lnTo>
                        <a:pt x="409" y="20"/>
                      </a:lnTo>
                      <a:lnTo>
                        <a:pt x="424" y="19"/>
                      </a:lnTo>
                      <a:lnTo>
                        <a:pt x="444" y="22"/>
                      </a:lnTo>
                      <a:lnTo>
                        <a:pt x="454" y="24"/>
                      </a:lnTo>
                      <a:lnTo>
                        <a:pt x="464" y="28"/>
                      </a:lnTo>
                      <a:lnTo>
                        <a:pt x="475" y="33"/>
                      </a:lnTo>
                      <a:lnTo>
                        <a:pt x="483" y="39"/>
                      </a:lnTo>
                      <a:lnTo>
                        <a:pt x="491" y="45"/>
                      </a:lnTo>
                      <a:lnTo>
                        <a:pt x="499" y="51"/>
                      </a:lnTo>
                      <a:lnTo>
                        <a:pt x="506" y="58"/>
                      </a:lnTo>
                      <a:lnTo>
                        <a:pt x="512" y="65"/>
                      </a:lnTo>
                      <a:lnTo>
                        <a:pt x="517" y="72"/>
                      </a:lnTo>
                      <a:lnTo>
                        <a:pt x="522" y="78"/>
                      </a:lnTo>
                      <a:lnTo>
                        <a:pt x="525" y="85"/>
                      </a:lnTo>
                      <a:lnTo>
                        <a:pt x="529" y="89"/>
                      </a:lnTo>
                      <a:lnTo>
                        <a:pt x="532" y="94"/>
                      </a:lnTo>
                      <a:lnTo>
                        <a:pt x="534" y="98"/>
                      </a:lnTo>
                      <a:lnTo>
                        <a:pt x="535" y="100"/>
                      </a:lnTo>
                      <a:lnTo>
                        <a:pt x="535" y="101"/>
                      </a:lnTo>
                      <a:lnTo>
                        <a:pt x="536" y="103"/>
                      </a:lnTo>
                      <a:lnTo>
                        <a:pt x="537" y="106"/>
                      </a:lnTo>
                      <a:lnTo>
                        <a:pt x="538" y="110"/>
                      </a:lnTo>
                      <a:lnTo>
                        <a:pt x="539" y="115"/>
                      </a:lnTo>
                      <a:lnTo>
                        <a:pt x="540" y="121"/>
                      </a:lnTo>
                      <a:lnTo>
                        <a:pt x="542" y="128"/>
                      </a:lnTo>
                      <a:lnTo>
                        <a:pt x="542" y="134"/>
                      </a:lnTo>
                      <a:lnTo>
                        <a:pt x="543" y="142"/>
                      </a:lnTo>
                      <a:lnTo>
                        <a:pt x="543" y="151"/>
                      </a:lnTo>
                      <a:lnTo>
                        <a:pt x="543" y="160"/>
                      </a:lnTo>
                      <a:lnTo>
                        <a:pt x="542" y="169"/>
                      </a:lnTo>
                      <a:lnTo>
                        <a:pt x="540" y="178"/>
                      </a:lnTo>
                      <a:lnTo>
                        <a:pt x="538" y="189"/>
                      </a:lnTo>
                      <a:lnTo>
                        <a:pt x="535" y="198"/>
                      </a:lnTo>
                      <a:lnTo>
                        <a:pt x="531" y="208"/>
                      </a:lnTo>
                      <a:lnTo>
                        <a:pt x="527" y="217"/>
                      </a:lnTo>
                      <a:lnTo>
                        <a:pt x="523" y="228"/>
                      </a:lnTo>
                      <a:lnTo>
                        <a:pt x="520" y="237"/>
                      </a:lnTo>
                      <a:lnTo>
                        <a:pt x="516" y="246"/>
                      </a:lnTo>
                      <a:lnTo>
                        <a:pt x="514" y="254"/>
                      </a:lnTo>
                      <a:lnTo>
                        <a:pt x="512" y="262"/>
                      </a:lnTo>
                      <a:lnTo>
                        <a:pt x="510" y="272"/>
                      </a:lnTo>
                      <a:lnTo>
                        <a:pt x="509" y="278"/>
                      </a:lnTo>
                      <a:lnTo>
                        <a:pt x="507" y="285"/>
                      </a:lnTo>
                      <a:lnTo>
                        <a:pt x="507" y="291"/>
                      </a:lnTo>
                      <a:lnTo>
                        <a:pt x="506" y="297"/>
                      </a:lnTo>
                      <a:lnTo>
                        <a:pt x="505" y="301"/>
                      </a:lnTo>
                      <a:lnTo>
                        <a:pt x="505" y="305"/>
                      </a:lnTo>
                      <a:lnTo>
                        <a:pt x="505" y="308"/>
                      </a:lnTo>
                      <a:lnTo>
                        <a:pt x="505" y="310"/>
                      </a:lnTo>
                      <a:lnTo>
                        <a:pt x="505" y="311"/>
                      </a:lnTo>
                      <a:lnTo>
                        <a:pt x="505" y="308"/>
                      </a:lnTo>
                      <a:lnTo>
                        <a:pt x="504" y="306"/>
                      </a:lnTo>
                      <a:lnTo>
                        <a:pt x="504" y="300"/>
                      </a:lnTo>
                      <a:lnTo>
                        <a:pt x="502" y="293"/>
                      </a:lnTo>
                      <a:lnTo>
                        <a:pt x="502" y="285"/>
                      </a:lnTo>
                      <a:lnTo>
                        <a:pt x="501" y="276"/>
                      </a:lnTo>
                      <a:lnTo>
                        <a:pt x="500" y="267"/>
                      </a:lnTo>
                      <a:lnTo>
                        <a:pt x="499" y="255"/>
                      </a:lnTo>
                      <a:lnTo>
                        <a:pt x="497" y="246"/>
                      </a:lnTo>
                      <a:lnTo>
                        <a:pt x="495" y="236"/>
                      </a:lnTo>
                      <a:lnTo>
                        <a:pt x="493" y="225"/>
                      </a:lnTo>
                      <a:lnTo>
                        <a:pt x="490" y="217"/>
                      </a:lnTo>
                      <a:lnTo>
                        <a:pt x="486" y="209"/>
                      </a:lnTo>
                      <a:lnTo>
                        <a:pt x="484" y="204"/>
                      </a:lnTo>
                      <a:lnTo>
                        <a:pt x="479" y="199"/>
                      </a:lnTo>
                      <a:lnTo>
                        <a:pt x="475" y="195"/>
                      </a:lnTo>
                      <a:lnTo>
                        <a:pt x="467" y="191"/>
                      </a:lnTo>
                      <a:lnTo>
                        <a:pt x="459" y="184"/>
                      </a:lnTo>
                      <a:lnTo>
                        <a:pt x="452" y="175"/>
                      </a:lnTo>
                      <a:lnTo>
                        <a:pt x="447" y="166"/>
                      </a:lnTo>
                      <a:lnTo>
                        <a:pt x="442" y="156"/>
                      </a:lnTo>
                      <a:lnTo>
                        <a:pt x="438" y="148"/>
                      </a:lnTo>
                      <a:lnTo>
                        <a:pt x="437" y="142"/>
                      </a:lnTo>
                      <a:lnTo>
                        <a:pt x="436" y="140"/>
                      </a:lnTo>
                      <a:lnTo>
                        <a:pt x="403" y="152"/>
                      </a:lnTo>
                      <a:lnTo>
                        <a:pt x="371" y="132"/>
                      </a:lnTo>
                      <a:lnTo>
                        <a:pt x="370" y="133"/>
                      </a:lnTo>
                      <a:lnTo>
                        <a:pt x="366" y="138"/>
                      </a:lnTo>
                      <a:lnTo>
                        <a:pt x="360" y="145"/>
                      </a:lnTo>
                      <a:lnTo>
                        <a:pt x="351" y="153"/>
                      </a:lnTo>
                      <a:lnTo>
                        <a:pt x="342" y="163"/>
                      </a:lnTo>
                      <a:lnTo>
                        <a:pt x="331" y="174"/>
                      </a:lnTo>
                      <a:lnTo>
                        <a:pt x="318" y="184"/>
                      </a:lnTo>
                      <a:lnTo>
                        <a:pt x="304" y="195"/>
                      </a:lnTo>
                      <a:lnTo>
                        <a:pt x="289" y="207"/>
                      </a:lnTo>
                      <a:lnTo>
                        <a:pt x="274" y="216"/>
                      </a:lnTo>
                      <a:lnTo>
                        <a:pt x="259" y="225"/>
                      </a:lnTo>
                      <a:lnTo>
                        <a:pt x="244" y="232"/>
                      </a:lnTo>
                      <a:lnTo>
                        <a:pt x="229" y="238"/>
                      </a:lnTo>
                      <a:lnTo>
                        <a:pt x="214" y="240"/>
                      </a:lnTo>
                      <a:lnTo>
                        <a:pt x="201" y="239"/>
                      </a:lnTo>
                      <a:lnTo>
                        <a:pt x="189" y="236"/>
                      </a:lnTo>
                      <a:lnTo>
                        <a:pt x="177" y="230"/>
                      </a:lnTo>
                      <a:lnTo>
                        <a:pt x="166" y="228"/>
                      </a:lnTo>
                      <a:lnTo>
                        <a:pt x="154" y="227"/>
                      </a:lnTo>
                      <a:lnTo>
                        <a:pt x="144" y="228"/>
                      </a:lnTo>
                      <a:lnTo>
                        <a:pt x="135" y="229"/>
                      </a:lnTo>
                      <a:lnTo>
                        <a:pt x="126" y="232"/>
                      </a:lnTo>
                      <a:lnTo>
                        <a:pt x="116" y="235"/>
                      </a:lnTo>
                      <a:lnTo>
                        <a:pt x="108" y="239"/>
                      </a:lnTo>
                      <a:lnTo>
                        <a:pt x="101" y="244"/>
                      </a:lnTo>
                      <a:lnTo>
                        <a:pt x="96" y="248"/>
                      </a:lnTo>
                      <a:lnTo>
                        <a:pt x="90" y="253"/>
                      </a:lnTo>
                      <a:lnTo>
                        <a:pt x="85" y="258"/>
                      </a:lnTo>
                      <a:lnTo>
                        <a:pt x="82" y="262"/>
                      </a:lnTo>
                      <a:lnTo>
                        <a:pt x="80" y="265"/>
                      </a:lnTo>
                      <a:lnTo>
                        <a:pt x="77" y="267"/>
                      </a:lnTo>
                      <a:lnTo>
                        <a:pt x="93" y="371"/>
                      </a:lnTo>
                      <a:lnTo>
                        <a:pt x="92" y="371"/>
                      </a:lnTo>
                      <a:lnTo>
                        <a:pt x="89" y="368"/>
                      </a:lnTo>
                      <a:lnTo>
                        <a:pt x="84" y="366"/>
                      </a:lnTo>
                      <a:lnTo>
                        <a:pt x="77" y="361"/>
                      </a:lnTo>
                      <a:lnTo>
                        <a:pt x="69" y="357"/>
                      </a:lnTo>
                      <a:lnTo>
                        <a:pt x="61" y="352"/>
                      </a:lnTo>
                      <a:lnTo>
                        <a:pt x="52" y="345"/>
                      </a:lnTo>
                      <a:lnTo>
                        <a:pt x="44" y="338"/>
                      </a:lnTo>
                      <a:lnTo>
                        <a:pt x="35" y="331"/>
                      </a:lnTo>
                      <a:lnTo>
                        <a:pt x="27" y="324"/>
                      </a:lnTo>
                      <a:lnTo>
                        <a:pt x="18" y="316"/>
                      </a:lnTo>
                      <a:lnTo>
                        <a:pt x="12" y="308"/>
                      </a:lnTo>
                      <a:lnTo>
                        <a:pt x="6" y="301"/>
                      </a:lnTo>
                      <a:lnTo>
                        <a:pt x="1" y="293"/>
                      </a:lnTo>
                      <a:lnTo>
                        <a:pt x="0" y="286"/>
                      </a:lnTo>
                      <a:lnTo>
                        <a:pt x="0" y="280"/>
                      </a:lnTo>
                      <a:lnTo>
                        <a:pt x="1" y="273"/>
                      </a:lnTo>
                      <a:lnTo>
                        <a:pt x="2" y="265"/>
                      </a:lnTo>
                      <a:lnTo>
                        <a:pt x="3" y="257"/>
                      </a:lnTo>
                      <a:lnTo>
                        <a:pt x="5" y="248"/>
                      </a:lnTo>
                      <a:lnTo>
                        <a:pt x="7" y="239"/>
                      </a:lnTo>
                      <a:lnTo>
                        <a:pt x="8" y="230"/>
                      </a:lnTo>
                      <a:lnTo>
                        <a:pt x="9" y="221"/>
                      </a:lnTo>
                      <a:lnTo>
                        <a:pt x="12" y="213"/>
                      </a:lnTo>
                      <a:lnTo>
                        <a:pt x="13" y="204"/>
                      </a:lnTo>
                      <a:lnTo>
                        <a:pt x="15" y="195"/>
                      </a:lnTo>
                      <a:lnTo>
                        <a:pt x="17" y="187"/>
                      </a:lnTo>
                      <a:lnTo>
                        <a:pt x="20" y="180"/>
                      </a:lnTo>
                      <a:lnTo>
                        <a:pt x="22" y="174"/>
                      </a:lnTo>
                      <a:lnTo>
                        <a:pt x="25" y="168"/>
                      </a:lnTo>
                      <a:lnTo>
                        <a:pt x="28" y="163"/>
                      </a:lnTo>
                      <a:lnTo>
                        <a:pt x="32" y="160"/>
                      </a:lnTo>
                      <a:lnTo>
                        <a:pt x="35" y="156"/>
                      </a:lnTo>
                      <a:lnTo>
                        <a:pt x="37" y="153"/>
                      </a:lnTo>
                      <a:lnTo>
                        <a:pt x="39" y="148"/>
                      </a:lnTo>
                      <a:lnTo>
                        <a:pt x="40" y="144"/>
                      </a:lnTo>
                      <a:lnTo>
                        <a:pt x="42" y="138"/>
                      </a:lnTo>
                      <a:lnTo>
                        <a:pt x="42" y="132"/>
                      </a:lnTo>
                      <a:lnTo>
                        <a:pt x="43" y="126"/>
                      </a:lnTo>
                      <a:lnTo>
                        <a:pt x="44" y="121"/>
                      </a:lnTo>
                      <a:lnTo>
                        <a:pt x="45" y="115"/>
                      </a:lnTo>
                      <a:lnTo>
                        <a:pt x="46" y="108"/>
                      </a:lnTo>
                      <a:lnTo>
                        <a:pt x="48" y="101"/>
                      </a:lnTo>
                      <a:lnTo>
                        <a:pt x="50" y="94"/>
                      </a:lnTo>
                      <a:lnTo>
                        <a:pt x="53" y="87"/>
                      </a:lnTo>
                      <a:lnTo>
                        <a:pt x="58" y="81"/>
                      </a:lnTo>
                      <a:lnTo>
                        <a:pt x="62" y="75"/>
                      </a:lnTo>
                      <a:lnTo>
                        <a:pt x="69" y="69"/>
                      </a:lnTo>
                      <a:lnTo>
                        <a:pt x="77" y="63"/>
                      </a:lnTo>
                      <a:lnTo>
                        <a:pt x="88" y="56"/>
                      </a:lnTo>
                      <a:lnTo>
                        <a:pt x="99" y="50"/>
                      </a:lnTo>
                      <a:lnTo>
                        <a:pt x="113" y="43"/>
                      </a:lnTo>
                      <a:lnTo>
                        <a:pt x="127" y="38"/>
                      </a:lnTo>
                      <a:lnTo>
                        <a:pt x="142" y="32"/>
                      </a:lnTo>
                      <a:lnTo>
                        <a:pt x="157" y="25"/>
                      </a:lnTo>
                      <a:lnTo>
                        <a:pt x="173" y="20"/>
                      </a:lnTo>
                      <a:lnTo>
                        <a:pt x="189" y="15"/>
                      </a:lnTo>
                      <a:lnTo>
                        <a:pt x="205" y="11"/>
                      </a:lnTo>
                      <a:lnTo>
                        <a:pt x="221" y="7"/>
                      </a:lnTo>
                      <a:lnTo>
                        <a:pt x="237" y="4"/>
                      </a:lnTo>
                      <a:lnTo>
                        <a:pt x="252" y="2"/>
                      </a:lnTo>
                      <a:lnTo>
                        <a:pt x="267" y="1"/>
                      </a:lnTo>
                      <a:lnTo>
                        <a:pt x="280" y="0"/>
                      </a:lnTo>
                      <a:lnTo>
                        <a:pt x="293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1" name="Freeform 119"/>
                <p:cNvSpPr>
                  <a:spLocks/>
                </p:cNvSpPr>
                <p:nvPr/>
              </p:nvSpPr>
              <p:spPr bwMode="auto">
                <a:xfrm>
                  <a:off x="3039" y="1724"/>
                  <a:ext cx="48" cy="28"/>
                </a:xfrm>
                <a:custGeom>
                  <a:avLst/>
                  <a:gdLst>
                    <a:gd name="T0" fmla="*/ 2 w 95"/>
                    <a:gd name="T1" fmla="*/ 0 h 57"/>
                    <a:gd name="T2" fmla="*/ 2 w 95"/>
                    <a:gd name="T3" fmla="*/ 0 h 57"/>
                    <a:gd name="T4" fmla="*/ 2 w 95"/>
                    <a:gd name="T5" fmla="*/ 0 h 57"/>
                    <a:gd name="T6" fmla="*/ 2 w 95"/>
                    <a:gd name="T7" fmla="*/ 0 h 57"/>
                    <a:gd name="T8" fmla="*/ 2 w 95"/>
                    <a:gd name="T9" fmla="*/ 0 h 57"/>
                    <a:gd name="T10" fmla="*/ 2 w 95"/>
                    <a:gd name="T11" fmla="*/ 0 h 57"/>
                    <a:gd name="T12" fmla="*/ 2 w 95"/>
                    <a:gd name="T13" fmla="*/ 0 h 57"/>
                    <a:gd name="T14" fmla="*/ 2 w 95"/>
                    <a:gd name="T15" fmla="*/ 0 h 57"/>
                    <a:gd name="T16" fmla="*/ 2 w 95"/>
                    <a:gd name="T17" fmla="*/ 0 h 57"/>
                    <a:gd name="T18" fmla="*/ 2 w 95"/>
                    <a:gd name="T19" fmla="*/ 0 h 57"/>
                    <a:gd name="T20" fmla="*/ 1 w 95"/>
                    <a:gd name="T21" fmla="*/ 0 h 57"/>
                    <a:gd name="T22" fmla="*/ 1 w 95"/>
                    <a:gd name="T23" fmla="*/ 0 h 57"/>
                    <a:gd name="T24" fmla="*/ 1 w 95"/>
                    <a:gd name="T25" fmla="*/ 0 h 57"/>
                    <a:gd name="T26" fmla="*/ 1 w 95"/>
                    <a:gd name="T27" fmla="*/ 0 h 57"/>
                    <a:gd name="T28" fmla="*/ 1 w 95"/>
                    <a:gd name="T29" fmla="*/ 0 h 57"/>
                    <a:gd name="T30" fmla="*/ 1 w 95"/>
                    <a:gd name="T31" fmla="*/ 0 h 57"/>
                    <a:gd name="T32" fmla="*/ 1 w 95"/>
                    <a:gd name="T33" fmla="*/ 0 h 57"/>
                    <a:gd name="T34" fmla="*/ 1 w 95"/>
                    <a:gd name="T35" fmla="*/ 0 h 57"/>
                    <a:gd name="T36" fmla="*/ 0 w 95"/>
                    <a:gd name="T37" fmla="*/ 0 h 57"/>
                    <a:gd name="T38" fmla="*/ 1 w 95"/>
                    <a:gd name="T39" fmla="*/ 0 h 57"/>
                    <a:gd name="T40" fmla="*/ 1 w 95"/>
                    <a:gd name="T41" fmla="*/ 0 h 57"/>
                    <a:gd name="T42" fmla="*/ 1 w 95"/>
                    <a:gd name="T43" fmla="*/ 0 h 57"/>
                    <a:gd name="T44" fmla="*/ 1 w 95"/>
                    <a:gd name="T45" fmla="*/ 0 h 57"/>
                    <a:gd name="T46" fmla="*/ 1 w 95"/>
                    <a:gd name="T47" fmla="*/ 0 h 57"/>
                    <a:gd name="T48" fmla="*/ 1 w 95"/>
                    <a:gd name="T49" fmla="*/ 0 h 57"/>
                    <a:gd name="T50" fmla="*/ 1 w 95"/>
                    <a:gd name="T51" fmla="*/ 0 h 57"/>
                    <a:gd name="T52" fmla="*/ 2 w 95"/>
                    <a:gd name="T53" fmla="*/ 0 h 57"/>
                    <a:gd name="T54" fmla="*/ 2 w 95"/>
                    <a:gd name="T55" fmla="*/ 0 h 57"/>
                    <a:gd name="T56" fmla="*/ 2 w 95"/>
                    <a:gd name="T57" fmla="*/ 0 h 57"/>
                    <a:gd name="T58" fmla="*/ 2 w 95"/>
                    <a:gd name="T59" fmla="*/ 0 h 57"/>
                    <a:gd name="T60" fmla="*/ 2 w 95"/>
                    <a:gd name="T61" fmla="*/ 0 h 57"/>
                    <a:gd name="T62" fmla="*/ 2 w 95"/>
                    <a:gd name="T63" fmla="*/ 0 h 57"/>
                    <a:gd name="T64" fmla="*/ 2 w 95"/>
                    <a:gd name="T65" fmla="*/ 0 h 57"/>
                    <a:gd name="T66" fmla="*/ 2 w 95"/>
                    <a:gd name="T67" fmla="*/ 0 h 57"/>
                    <a:gd name="T68" fmla="*/ 2 w 95"/>
                    <a:gd name="T69" fmla="*/ 0 h 57"/>
                    <a:gd name="T70" fmla="*/ 2 w 95"/>
                    <a:gd name="T71" fmla="*/ 0 h 57"/>
                    <a:gd name="T72" fmla="*/ 2 w 95"/>
                    <a:gd name="T73" fmla="*/ 0 h 57"/>
                    <a:gd name="T74" fmla="*/ 2 w 95"/>
                    <a:gd name="T75" fmla="*/ 0 h 57"/>
                    <a:gd name="T76" fmla="*/ 2 w 95"/>
                    <a:gd name="T77" fmla="*/ 0 h 57"/>
                    <a:gd name="T78" fmla="*/ 2 w 95"/>
                    <a:gd name="T79" fmla="*/ 0 h 5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95"/>
                    <a:gd name="T121" fmla="*/ 0 h 57"/>
                    <a:gd name="T122" fmla="*/ 95 w 95"/>
                    <a:gd name="T123" fmla="*/ 57 h 5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95" h="57">
                      <a:moveTo>
                        <a:pt x="88" y="49"/>
                      </a:moveTo>
                      <a:lnTo>
                        <a:pt x="94" y="46"/>
                      </a:lnTo>
                      <a:lnTo>
                        <a:pt x="93" y="45"/>
                      </a:lnTo>
                      <a:lnTo>
                        <a:pt x="93" y="44"/>
                      </a:lnTo>
                      <a:lnTo>
                        <a:pt x="91" y="43"/>
                      </a:lnTo>
                      <a:lnTo>
                        <a:pt x="88" y="41"/>
                      </a:lnTo>
                      <a:lnTo>
                        <a:pt x="85" y="37"/>
                      </a:lnTo>
                      <a:lnTo>
                        <a:pt x="80" y="34"/>
                      </a:lnTo>
                      <a:lnTo>
                        <a:pt x="76" y="30"/>
                      </a:lnTo>
                      <a:lnTo>
                        <a:pt x="70" y="27"/>
                      </a:lnTo>
                      <a:lnTo>
                        <a:pt x="64" y="23"/>
                      </a:lnTo>
                      <a:lnTo>
                        <a:pt x="56" y="19"/>
                      </a:lnTo>
                      <a:lnTo>
                        <a:pt x="49" y="15"/>
                      </a:lnTo>
                      <a:lnTo>
                        <a:pt x="40" y="12"/>
                      </a:lnTo>
                      <a:lnTo>
                        <a:pt x="32" y="8"/>
                      </a:lnTo>
                      <a:lnTo>
                        <a:pt x="23" y="5"/>
                      </a:lnTo>
                      <a:lnTo>
                        <a:pt x="11" y="3"/>
                      </a:lnTo>
                      <a:lnTo>
                        <a:pt x="1" y="0"/>
                      </a:lnTo>
                      <a:lnTo>
                        <a:pt x="0" y="7"/>
                      </a:lnTo>
                      <a:lnTo>
                        <a:pt x="10" y="10"/>
                      </a:lnTo>
                      <a:lnTo>
                        <a:pt x="20" y="12"/>
                      </a:lnTo>
                      <a:lnTo>
                        <a:pt x="30" y="14"/>
                      </a:lnTo>
                      <a:lnTo>
                        <a:pt x="39" y="18"/>
                      </a:lnTo>
                      <a:lnTo>
                        <a:pt x="47" y="21"/>
                      </a:lnTo>
                      <a:lnTo>
                        <a:pt x="54" y="25"/>
                      </a:lnTo>
                      <a:lnTo>
                        <a:pt x="61" y="28"/>
                      </a:lnTo>
                      <a:lnTo>
                        <a:pt x="66" y="33"/>
                      </a:lnTo>
                      <a:lnTo>
                        <a:pt x="72" y="36"/>
                      </a:lnTo>
                      <a:lnTo>
                        <a:pt x="77" y="39"/>
                      </a:lnTo>
                      <a:lnTo>
                        <a:pt x="80" y="42"/>
                      </a:lnTo>
                      <a:lnTo>
                        <a:pt x="84" y="45"/>
                      </a:lnTo>
                      <a:lnTo>
                        <a:pt x="86" y="48"/>
                      </a:lnTo>
                      <a:lnTo>
                        <a:pt x="88" y="49"/>
                      </a:lnTo>
                      <a:lnTo>
                        <a:pt x="88" y="50"/>
                      </a:lnTo>
                      <a:lnTo>
                        <a:pt x="89" y="51"/>
                      </a:lnTo>
                      <a:lnTo>
                        <a:pt x="95" y="49"/>
                      </a:lnTo>
                      <a:lnTo>
                        <a:pt x="89" y="51"/>
                      </a:lnTo>
                      <a:lnTo>
                        <a:pt x="95" y="57"/>
                      </a:lnTo>
                      <a:lnTo>
                        <a:pt x="95" y="49"/>
                      </a:lnTo>
                      <a:lnTo>
                        <a:pt x="88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2" name="Freeform 120"/>
                <p:cNvSpPr>
                  <a:spLocks/>
                </p:cNvSpPr>
                <p:nvPr/>
              </p:nvSpPr>
              <p:spPr bwMode="auto">
                <a:xfrm>
                  <a:off x="3083" y="1733"/>
                  <a:ext cx="32" cy="15"/>
                </a:xfrm>
                <a:custGeom>
                  <a:avLst/>
                  <a:gdLst>
                    <a:gd name="T0" fmla="*/ 1 w 64"/>
                    <a:gd name="T1" fmla="*/ 1 h 30"/>
                    <a:gd name="T2" fmla="*/ 1 w 64"/>
                    <a:gd name="T3" fmla="*/ 1 h 30"/>
                    <a:gd name="T4" fmla="*/ 1 w 64"/>
                    <a:gd name="T5" fmla="*/ 0 h 30"/>
                    <a:gd name="T6" fmla="*/ 1 w 64"/>
                    <a:gd name="T7" fmla="*/ 1 h 30"/>
                    <a:gd name="T8" fmla="*/ 1 w 64"/>
                    <a:gd name="T9" fmla="*/ 1 h 30"/>
                    <a:gd name="T10" fmla="*/ 1 w 64"/>
                    <a:gd name="T11" fmla="*/ 1 h 30"/>
                    <a:gd name="T12" fmla="*/ 1 w 64"/>
                    <a:gd name="T13" fmla="*/ 1 h 30"/>
                    <a:gd name="T14" fmla="*/ 1 w 64"/>
                    <a:gd name="T15" fmla="*/ 1 h 30"/>
                    <a:gd name="T16" fmla="*/ 0 w 64"/>
                    <a:gd name="T17" fmla="*/ 1 h 30"/>
                    <a:gd name="T18" fmla="*/ 0 w 64"/>
                    <a:gd name="T19" fmla="*/ 1 h 30"/>
                    <a:gd name="T20" fmla="*/ 1 w 64"/>
                    <a:gd name="T21" fmla="*/ 1 h 30"/>
                    <a:gd name="T22" fmla="*/ 1 w 64"/>
                    <a:gd name="T23" fmla="*/ 1 h 30"/>
                    <a:gd name="T24" fmla="*/ 1 w 64"/>
                    <a:gd name="T25" fmla="*/ 1 h 30"/>
                    <a:gd name="T26" fmla="*/ 1 w 64"/>
                    <a:gd name="T27" fmla="*/ 1 h 30"/>
                    <a:gd name="T28" fmla="*/ 1 w 64"/>
                    <a:gd name="T29" fmla="*/ 1 h 30"/>
                    <a:gd name="T30" fmla="*/ 1 w 64"/>
                    <a:gd name="T31" fmla="*/ 1 h 30"/>
                    <a:gd name="T32" fmla="*/ 1 w 64"/>
                    <a:gd name="T33" fmla="*/ 1 h 30"/>
                    <a:gd name="T34" fmla="*/ 1 w 64"/>
                    <a:gd name="T35" fmla="*/ 1 h 30"/>
                    <a:gd name="T36" fmla="*/ 1 w 64"/>
                    <a:gd name="T37" fmla="*/ 1 h 30"/>
                    <a:gd name="T38" fmla="*/ 1 w 64"/>
                    <a:gd name="T39" fmla="*/ 1 h 30"/>
                    <a:gd name="T40" fmla="*/ 1 w 64"/>
                    <a:gd name="T41" fmla="*/ 1 h 3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64"/>
                    <a:gd name="T64" fmla="*/ 0 h 30"/>
                    <a:gd name="T65" fmla="*/ 64 w 64"/>
                    <a:gd name="T66" fmla="*/ 30 h 3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64" h="30">
                      <a:moveTo>
                        <a:pt x="64" y="2"/>
                      </a:moveTo>
                      <a:lnTo>
                        <a:pt x="64" y="2"/>
                      </a:lnTo>
                      <a:lnTo>
                        <a:pt x="44" y="0"/>
                      </a:lnTo>
                      <a:lnTo>
                        <a:pt x="28" y="1"/>
                      </a:lnTo>
                      <a:lnTo>
                        <a:pt x="16" y="4"/>
                      </a:lnTo>
                      <a:lnTo>
                        <a:pt x="8" y="10"/>
                      </a:lnTo>
                      <a:lnTo>
                        <a:pt x="4" y="17"/>
                      </a:lnTo>
                      <a:lnTo>
                        <a:pt x="1" y="23"/>
                      </a:lnTo>
                      <a:lnTo>
                        <a:pt x="0" y="27"/>
                      </a:lnTo>
                      <a:lnTo>
                        <a:pt x="0" y="30"/>
                      </a:lnTo>
                      <a:lnTo>
                        <a:pt x="7" y="30"/>
                      </a:lnTo>
                      <a:lnTo>
                        <a:pt x="7" y="29"/>
                      </a:lnTo>
                      <a:lnTo>
                        <a:pt x="7" y="25"/>
                      </a:lnTo>
                      <a:lnTo>
                        <a:pt x="9" y="20"/>
                      </a:lnTo>
                      <a:lnTo>
                        <a:pt x="13" y="15"/>
                      </a:lnTo>
                      <a:lnTo>
                        <a:pt x="20" y="10"/>
                      </a:lnTo>
                      <a:lnTo>
                        <a:pt x="29" y="7"/>
                      </a:lnTo>
                      <a:lnTo>
                        <a:pt x="44" y="7"/>
                      </a:lnTo>
                      <a:lnTo>
                        <a:pt x="62" y="9"/>
                      </a:lnTo>
                      <a:lnTo>
                        <a:pt x="6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3" name="Freeform 121"/>
                <p:cNvSpPr>
                  <a:spLocks/>
                </p:cNvSpPr>
                <p:nvPr/>
              </p:nvSpPr>
              <p:spPr bwMode="auto">
                <a:xfrm>
                  <a:off x="3114" y="1735"/>
                  <a:ext cx="48" cy="42"/>
                </a:xfrm>
                <a:custGeom>
                  <a:avLst/>
                  <a:gdLst>
                    <a:gd name="T0" fmla="*/ 2 w 96"/>
                    <a:gd name="T1" fmla="*/ 1 h 84"/>
                    <a:gd name="T2" fmla="*/ 2 w 96"/>
                    <a:gd name="T3" fmla="*/ 1 h 84"/>
                    <a:gd name="T4" fmla="*/ 2 w 96"/>
                    <a:gd name="T5" fmla="*/ 1 h 84"/>
                    <a:gd name="T6" fmla="*/ 2 w 96"/>
                    <a:gd name="T7" fmla="*/ 1 h 84"/>
                    <a:gd name="T8" fmla="*/ 2 w 96"/>
                    <a:gd name="T9" fmla="*/ 1 h 84"/>
                    <a:gd name="T10" fmla="*/ 2 w 96"/>
                    <a:gd name="T11" fmla="*/ 1 h 84"/>
                    <a:gd name="T12" fmla="*/ 2 w 96"/>
                    <a:gd name="T13" fmla="*/ 1 h 84"/>
                    <a:gd name="T14" fmla="*/ 2 w 96"/>
                    <a:gd name="T15" fmla="*/ 1 h 84"/>
                    <a:gd name="T16" fmla="*/ 2 w 96"/>
                    <a:gd name="T17" fmla="*/ 1 h 84"/>
                    <a:gd name="T18" fmla="*/ 2 w 96"/>
                    <a:gd name="T19" fmla="*/ 1 h 84"/>
                    <a:gd name="T20" fmla="*/ 2 w 96"/>
                    <a:gd name="T21" fmla="*/ 1 h 84"/>
                    <a:gd name="T22" fmla="*/ 1 w 96"/>
                    <a:gd name="T23" fmla="*/ 1 h 84"/>
                    <a:gd name="T24" fmla="*/ 1 w 96"/>
                    <a:gd name="T25" fmla="*/ 1 h 84"/>
                    <a:gd name="T26" fmla="*/ 1 w 96"/>
                    <a:gd name="T27" fmla="*/ 1 h 84"/>
                    <a:gd name="T28" fmla="*/ 1 w 96"/>
                    <a:gd name="T29" fmla="*/ 1 h 84"/>
                    <a:gd name="T30" fmla="*/ 1 w 96"/>
                    <a:gd name="T31" fmla="*/ 1 h 84"/>
                    <a:gd name="T32" fmla="*/ 1 w 96"/>
                    <a:gd name="T33" fmla="*/ 1 h 84"/>
                    <a:gd name="T34" fmla="*/ 1 w 96"/>
                    <a:gd name="T35" fmla="*/ 0 h 84"/>
                    <a:gd name="T36" fmla="*/ 0 w 96"/>
                    <a:gd name="T37" fmla="*/ 1 h 84"/>
                    <a:gd name="T38" fmla="*/ 1 w 96"/>
                    <a:gd name="T39" fmla="*/ 1 h 84"/>
                    <a:gd name="T40" fmla="*/ 1 w 96"/>
                    <a:gd name="T41" fmla="*/ 1 h 84"/>
                    <a:gd name="T42" fmla="*/ 1 w 96"/>
                    <a:gd name="T43" fmla="*/ 1 h 84"/>
                    <a:gd name="T44" fmla="*/ 1 w 96"/>
                    <a:gd name="T45" fmla="*/ 1 h 84"/>
                    <a:gd name="T46" fmla="*/ 1 w 96"/>
                    <a:gd name="T47" fmla="*/ 1 h 84"/>
                    <a:gd name="T48" fmla="*/ 1 w 96"/>
                    <a:gd name="T49" fmla="*/ 1 h 84"/>
                    <a:gd name="T50" fmla="*/ 1 w 96"/>
                    <a:gd name="T51" fmla="*/ 1 h 84"/>
                    <a:gd name="T52" fmla="*/ 2 w 96"/>
                    <a:gd name="T53" fmla="*/ 1 h 84"/>
                    <a:gd name="T54" fmla="*/ 2 w 96"/>
                    <a:gd name="T55" fmla="*/ 1 h 84"/>
                    <a:gd name="T56" fmla="*/ 2 w 96"/>
                    <a:gd name="T57" fmla="*/ 1 h 84"/>
                    <a:gd name="T58" fmla="*/ 2 w 96"/>
                    <a:gd name="T59" fmla="*/ 1 h 84"/>
                    <a:gd name="T60" fmla="*/ 2 w 96"/>
                    <a:gd name="T61" fmla="*/ 1 h 84"/>
                    <a:gd name="T62" fmla="*/ 2 w 96"/>
                    <a:gd name="T63" fmla="*/ 1 h 84"/>
                    <a:gd name="T64" fmla="*/ 2 w 96"/>
                    <a:gd name="T65" fmla="*/ 1 h 84"/>
                    <a:gd name="T66" fmla="*/ 2 w 96"/>
                    <a:gd name="T67" fmla="*/ 1 h 84"/>
                    <a:gd name="T68" fmla="*/ 2 w 96"/>
                    <a:gd name="T69" fmla="*/ 1 h 84"/>
                    <a:gd name="T70" fmla="*/ 2 w 96"/>
                    <a:gd name="T71" fmla="*/ 1 h 84"/>
                    <a:gd name="T72" fmla="*/ 2 w 96"/>
                    <a:gd name="T73" fmla="*/ 1 h 84"/>
                    <a:gd name="T74" fmla="*/ 2 w 96"/>
                    <a:gd name="T75" fmla="*/ 1 h 84"/>
                    <a:gd name="T76" fmla="*/ 2 w 96"/>
                    <a:gd name="T77" fmla="*/ 1 h 84"/>
                    <a:gd name="T78" fmla="*/ 2 w 96"/>
                    <a:gd name="T79" fmla="*/ 1 h 84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96"/>
                    <a:gd name="T121" fmla="*/ 0 h 84"/>
                    <a:gd name="T122" fmla="*/ 96 w 96"/>
                    <a:gd name="T123" fmla="*/ 84 h 84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96" h="84">
                      <a:moveTo>
                        <a:pt x="96" y="82"/>
                      </a:moveTo>
                      <a:lnTo>
                        <a:pt x="96" y="81"/>
                      </a:lnTo>
                      <a:lnTo>
                        <a:pt x="95" y="81"/>
                      </a:lnTo>
                      <a:lnTo>
                        <a:pt x="95" y="78"/>
                      </a:lnTo>
                      <a:lnTo>
                        <a:pt x="93" y="74"/>
                      </a:lnTo>
                      <a:lnTo>
                        <a:pt x="90" y="70"/>
                      </a:lnTo>
                      <a:lnTo>
                        <a:pt x="87" y="65"/>
                      </a:lnTo>
                      <a:lnTo>
                        <a:pt x="82" y="59"/>
                      </a:lnTo>
                      <a:lnTo>
                        <a:pt x="78" y="52"/>
                      </a:lnTo>
                      <a:lnTo>
                        <a:pt x="72" y="45"/>
                      </a:lnTo>
                      <a:lnTo>
                        <a:pt x="66" y="38"/>
                      </a:lnTo>
                      <a:lnTo>
                        <a:pt x="59" y="31"/>
                      </a:lnTo>
                      <a:lnTo>
                        <a:pt x="51" y="24"/>
                      </a:lnTo>
                      <a:lnTo>
                        <a:pt x="43" y="18"/>
                      </a:lnTo>
                      <a:lnTo>
                        <a:pt x="34" y="13"/>
                      </a:lnTo>
                      <a:lnTo>
                        <a:pt x="24" y="7"/>
                      </a:lnTo>
                      <a:lnTo>
                        <a:pt x="13" y="2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12" y="9"/>
                      </a:lnTo>
                      <a:lnTo>
                        <a:pt x="21" y="13"/>
                      </a:lnTo>
                      <a:lnTo>
                        <a:pt x="30" y="18"/>
                      </a:lnTo>
                      <a:lnTo>
                        <a:pt x="40" y="23"/>
                      </a:lnTo>
                      <a:lnTo>
                        <a:pt x="48" y="29"/>
                      </a:lnTo>
                      <a:lnTo>
                        <a:pt x="55" y="36"/>
                      </a:lnTo>
                      <a:lnTo>
                        <a:pt x="62" y="43"/>
                      </a:lnTo>
                      <a:lnTo>
                        <a:pt x="67" y="50"/>
                      </a:lnTo>
                      <a:lnTo>
                        <a:pt x="73" y="55"/>
                      </a:lnTo>
                      <a:lnTo>
                        <a:pt x="77" y="62"/>
                      </a:lnTo>
                      <a:lnTo>
                        <a:pt x="81" y="68"/>
                      </a:lnTo>
                      <a:lnTo>
                        <a:pt x="85" y="74"/>
                      </a:lnTo>
                      <a:lnTo>
                        <a:pt x="87" y="78"/>
                      </a:lnTo>
                      <a:lnTo>
                        <a:pt x="89" y="81"/>
                      </a:lnTo>
                      <a:lnTo>
                        <a:pt x="90" y="83"/>
                      </a:lnTo>
                      <a:lnTo>
                        <a:pt x="90" y="84"/>
                      </a:lnTo>
                      <a:lnTo>
                        <a:pt x="90" y="83"/>
                      </a:lnTo>
                      <a:lnTo>
                        <a:pt x="96" y="82"/>
                      </a:lnTo>
                      <a:lnTo>
                        <a:pt x="96" y="81"/>
                      </a:lnTo>
                      <a:lnTo>
                        <a:pt x="96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4" name="Freeform 122"/>
                <p:cNvSpPr>
                  <a:spLocks/>
                </p:cNvSpPr>
                <p:nvPr/>
              </p:nvSpPr>
              <p:spPr bwMode="auto">
                <a:xfrm>
                  <a:off x="3157" y="1775"/>
                  <a:ext cx="9" cy="55"/>
                </a:xfrm>
                <a:custGeom>
                  <a:avLst/>
                  <a:gdLst>
                    <a:gd name="T0" fmla="*/ 1 w 18"/>
                    <a:gd name="T1" fmla="*/ 2 h 109"/>
                    <a:gd name="T2" fmla="*/ 1 w 18"/>
                    <a:gd name="T3" fmla="*/ 2 h 109"/>
                    <a:gd name="T4" fmla="*/ 1 w 18"/>
                    <a:gd name="T5" fmla="*/ 2 h 109"/>
                    <a:gd name="T6" fmla="*/ 1 w 18"/>
                    <a:gd name="T7" fmla="*/ 2 h 109"/>
                    <a:gd name="T8" fmla="*/ 1 w 18"/>
                    <a:gd name="T9" fmla="*/ 2 h 109"/>
                    <a:gd name="T10" fmla="*/ 1 w 18"/>
                    <a:gd name="T11" fmla="*/ 2 h 109"/>
                    <a:gd name="T12" fmla="*/ 1 w 18"/>
                    <a:gd name="T13" fmla="*/ 1 h 109"/>
                    <a:gd name="T14" fmla="*/ 1 w 18"/>
                    <a:gd name="T15" fmla="*/ 1 h 109"/>
                    <a:gd name="T16" fmla="*/ 1 w 18"/>
                    <a:gd name="T17" fmla="*/ 1 h 109"/>
                    <a:gd name="T18" fmla="*/ 1 w 18"/>
                    <a:gd name="T19" fmla="*/ 1 h 109"/>
                    <a:gd name="T20" fmla="*/ 1 w 18"/>
                    <a:gd name="T21" fmla="*/ 1 h 109"/>
                    <a:gd name="T22" fmla="*/ 1 w 18"/>
                    <a:gd name="T23" fmla="*/ 1 h 109"/>
                    <a:gd name="T24" fmla="*/ 1 w 18"/>
                    <a:gd name="T25" fmla="*/ 1 h 109"/>
                    <a:gd name="T26" fmla="*/ 1 w 18"/>
                    <a:gd name="T27" fmla="*/ 1 h 109"/>
                    <a:gd name="T28" fmla="*/ 1 w 18"/>
                    <a:gd name="T29" fmla="*/ 1 h 109"/>
                    <a:gd name="T30" fmla="*/ 1 w 18"/>
                    <a:gd name="T31" fmla="*/ 1 h 109"/>
                    <a:gd name="T32" fmla="*/ 1 w 18"/>
                    <a:gd name="T33" fmla="*/ 0 h 109"/>
                    <a:gd name="T34" fmla="*/ 1 w 18"/>
                    <a:gd name="T35" fmla="*/ 0 h 109"/>
                    <a:gd name="T36" fmla="*/ 1 w 18"/>
                    <a:gd name="T37" fmla="*/ 1 h 109"/>
                    <a:gd name="T38" fmla="*/ 1 w 18"/>
                    <a:gd name="T39" fmla="*/ 1 h 109"/>
                    <a:gd name="T40" fmla="*/ 1 w 18"/>
                    <a:gd name="T41" fmla="*/ 1 h 109"/>
                    <a:gd name="T42" fmla="*/ 1 w 18"/>
                    <a:gd name="T43" fmla="*/ 1 h 109"/>
                    <a:gd name="T44" fmla="*/ 1 w 18"/>
                    <a:gd name="T45" fmla="*/ 1 h 109"/>
                    <a:gd name="T46" fmla="*/ 1 w 18"/>
                    <a:gd name="T47" fmla="*/ 1 h 109"/>
                    <a:gd name="T48" fmla="*/ 1 w 18"/>
                    <a:gd name="T49" fmla="*/ 1 h 109"/>
                    <a:gd name="T50" fmla="*/ 1 w 18"/>
                    <a:gd name="T51" fmla="*/ 1 h 109"/>
                    <a:gd name="T52" fmla="*/ 1 w 18"/>
                    <a:gd name="T53" fmla="*/ 1 h 109"/>
                    <a:gd name="T54" fmla="*/ 1 w 18"/>
                    <a:gd name="T55" fmla="*/ 1 h 109"/>
                    <a:gd name="T56" fmla="*/ 1 w 18"/>
                    <a:gd name="T57" fmla="*/ 1 h 109"/>
                    <a:gd name="T58" fmla="*/ 1 w 18"/>
                    <a:gd name="T59" fmla="*/ 1 h 109"/>
                    <a:gd name="T60" fmla="*/ 1 w 18"/>
                    <a:gd name="T61" fmla="*/ 2 h 109"/>
                    <a:gd name="T62" fmla="*/ 1 w 18"/>
                    <a:gd name="T63" fmla="*/ 2 h 109"/>
                    <a:gd name="T64" fmla="*/ 1 w 18"/>
                    <a:gd name="T65" fmla="*/ 2 h 109"/>
                    <a:gd name="T66" fmla="*/ 1 w 18"/>
                    <a:gd name="T67" fmla="*/ 2 h 109"/>
                    <a:gd name="T68" fmla="*/ 0 w 18"/>
                    <a:gd name="T69" fmla="*/ 2 h 109"/>
                    <a:gd name="T70" fmla="*/ 0 w 18"/>
                    <a:gd name="T71" fmla="*/ 2 h 109"/>
                    <a:gd name="T72" fmla="*/ 1 w 18"/>
                    <a:gd name="T73" fmla="*/ 2 h 10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8"/>
                    <a:gd name="T112" fmla="*/ 0 h 109"/>
                    <a:gd name="T113" fmla="*/ 18 w 18"/>
                    <a:gd name="T114" fmla="*/ 109 h 109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8" h="109">
                      <a:moveTo>
                        <a:pt x="6" y="109"/>
                      </a:moveTo>
                      <a:lnTo>
                        <a:pt x="6" y="109"/>
                      </a:lnTo>
                      <a:lnTo>
                        <a:pt x="10" y="99"/>
                      </a:lnTo>
                      <a:lnTo>
                        <a:pt x="14" y="90"/>
                      </a:lnTo>
                      <a:lnTo>
                        <a:pt x="16" y="79"/>
                      </a:lnTo>
                      <a:lnTo>
                        <a:pt x="17" y="70"/>
                      </a:lnTo>
                      <a:lnTo>
                        <a:pt x="18" y="61"/>
                      </a:lnTo>
                      <a:lnTo>
                        <a:pt x="18" y="51"/>
                      </a:lnTo>
                      <a:lnTo>
                        <a:pt x="18" y="42"/>
                      </a:lnTo>
                      <a:lnTo>
                        <a:pt x="17" y="34"/>
                      </a:lnTo>
                      <a:lnTo>
                        <a:pt x="16" y="26"/>
                      </a:lnTo>
                      <a:lnTo>
                        <a:pt x="16" y="19"/>
                      </a:lnTo>
                      <a:lnTo>
                        <a:pt x="14" y="15"/>
                      </a:lnTo>
                      <a:lnTo>
                        <a:pt x="14" y="10"/>
                      </a:lnTo>
                      <a:lnTo>
                        <a:pt x="12" y="6"/>
                      </a:lnTo>
                      <a:lnTo>
                        <a:pt x="11" y="2"/>
                      </a:lnTo>
                      <a:lnTo>
                        <a:pt x="10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6" y="7"/>
                      </a:lnTo>
                      <a:lnTo>
                        <a:pt x="7" y="10"/>
                      </a:lnTo>
                      <a:lnTo>
                        <a:pt x="8" y="16"/>
                      </a:lnTo>
                      <a:lnTo>
                        <a:pt x="9" y="21"/>
                      </a:lnTo>
                      <a:lnTo>
                        <a:pt x="10" y="28"/>
                      </a:lnTo>
                      <a:lnTo>
                        <a:pt x="11" y="36"/>
                      </a:lnTo>
                      <a:lnTo>
                        <a:pt x="11" y="42"/>
                      </a:lnTo>
                      <a:lnTo>
                        <a:pt x="11" y="51"/>
                      </a:lnTo>
                      <a:lnTo>
                        <a:pt x="11" y="60"/>
                      </a:lnTo>
                      <a:lnTo>
                        <a:pt x="10" y="69"/>
                      </a:lnTo>
                      <a:lnTo>
                        <a:pt x="9" y="78"/>
                      </a:lnTo>
                      <a:lnTo>
                        <a:pt x="7" y="87"/>
                      </a:lnTo>
                      <a:lnTo>
                        <a:pt x="4" y="98"/>
                      </a:lnTo>
                      <a:lnTo>
                        <a:pt x="0" y="107"/>
                      </a:lnTo>
                      <a:lnTo>
                        <a:pt x="6" y="1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5" name="Freeform 123"/>
                <p:cNvSpPr>
                  <a:spLocks/>
                </p:cNvSpPr>
                <p:nvPr/>
              </p:nvSpPr>
              <p:spPr bwMode="auto">
                <a:xfrm>
                  <a:off x="3144" y="1829"/>
                  <a:ext cx="16" cy="67"/>
                </a:xfrm>
                <a:custGeom>
                  <a:avLst/>
                  <a:gdLst>
                    <a:gd name="T0" fmla="*/ 0 w 33"/>
                    <a:gd name="T1" fmla="*/ 1 h 134"/>
                    <a:gd name="T2" fmla="*/ 0 w 33"/>
                    <a:gd name="T3" fmla="*/ 1 h 134"/>
                    <a:gd name="T4" fmla="*/ 0 w 33"/>
                    <a:gd name="T5" fmla="*/ 1 h 134"/>
                    <a:gd name="T6" fmla="*/ 0 w 33"/>
                    <a:gd name="T7" fmla="*/ 1 h 134"/>
                    <a:gd name="T8" fmla="*/ 0 w 33"/>
                    <a:gd name="T9" fmla="*/ 1 h 134"/>
                    <a:gd name="T10" fmla="*/ 0 w 33"/>
                    <a:gd name="T11" fmla="*/ 1 h 134"/>
                    <a:gd name="T12" fmla="*/ 0 w 33"/>
                    <a:gd name="T13" fmla="*/ 1 h 134"/>
                    <a:gd name="T14" fmla="*/ 0 w 33"/>
                    <a:gd name="T15" fmla="*/ 1 h 134"/>
                    <a:gd name="T16" fmla="*/ 0 w 33"/>
                    <a:gd name="T17" fmla="*/ 1 h 134"/>
                    <a:gd name="T18" fmla="*/ 0 w 33"/>
                    <a:gd name="T19" fmla="*/ 1 h 134"/>
                    <a:gd name="T20" fmla="*/ 0 w 33"/>
                    <a:gd name="T21" fmla="*/ 1 h 134"/>
                    <a:gd name="T22" fmla="*/ 0 w 33"/>
                    <a:gd name="T23" fmla="*/ 1 h 134"/>
                    <a:gd name="T24" fmla="*/ 0 w 33"/>
                    <a:gd name="T25" fmla="*/ 1 h 134"/>
                    <a:gd name="T26" fmla="*/ 0 w 33"/>
                    <a:gd name="T27" fmla="*/ 1 h 134"/>
                    <a:gd name="T28" fmla="*/ 0 w 33"/>
                    <a:gd name="T29" fmla="*/ 1 h 134"/>
                    <a:gd name="T30" fmla="*/ 0 w 33"/>
                    <a:gd name="T31" fmla="*/ 1 h 134"/>
                    <a:gd name="T32" fmla="*/ 0 w 33"/>
                    <a:gd name="T33" fmla="*/ 1 h 134"/>
                    <a:gd name="T34" fmla="*/ 0 w 33"/>
                    <a:gd name="T35" fmla="*/ 1 h 134"/>
                    <a:gd name="T36" fmla="*/ 0 w 33"/>
                    <a:gd name="T37" fmla="*/ 0 h 134"/>
                    <a:gd name="T38" fmla="*/ 0 w 33"/>
                    <a:gd name="T39" fmla="*/ 1 h 134"/>
                    <a:gd name="T40" fmla="*/ 0 w 33"/>
                    <a:gd name="T41" fmla="*/ 1 h 134"/>
                    <a:gd name="T42" fmla="*/ 0 w 33"/>
                    <a:gd name="T43" fmla="*/ 1 h 134"/>
                    <a:gd name="T44" fmla="*/ 0 w 33"/>
                    <a:gd name="T45" fmla="*/ 1 h 134"/>
                    <a:gd name="T46" fmla="*/ 0 w 33"/>
                    <a:gd name="T47" fmla="*/ 1 h 134"/>
                    <a:gd name="T48" fmla="*/ 0 w 33"/>
                    <a:gd name="T49" fmla="*/ 1 h 134"/>
                    <a:gd name="T50" fmla="*/ 0 w 33"/>
                    <a:gd name="T51" fmla="*/ 1 h 134"/>
                    <a:gd name="T52" fmla="*/ 0 w 33"/>
                    <a:gd name="T53" fmla="*/ 1 h 134"/>
                    <a:gd name="T54" fmla="*/ 0 w 33"/>
                    <a:gd name="T55" fmla="*/ 1 h 134"/>
                    <a:gd name="T56" fmla="*/ 0 w 33"/>
                    <a:gd name="T57" fmla="*/ 1 h 134"/>
                    <a:gd name="T58" fmla="*/ 0 w 33"/>
                    <a:gd name="T59" fmla="*/ 1 h 134"/>
                    <a:gd name="T60" fmla="*/ 0 w 33"/>
                    <a:gd name="T61" fmla="*/ 1 h 134"/>
                    <a:gd name="T62" fmla="*/ 0 w 33"/>
                    <a:gd name="T63" fmla="*/ 1 h 134"/>
                    <a:gd name="T64" fmla="*/ 0 w 33"/>
                    <a:gd name="T65" fmla="*/ 1 h 134"/>
                    <a:gd name="T66" fmla="*/ 0 w 33"/>
                    <a:gd name="T67" fmla="*/ 1 h 134"/>
                    <a:gd name="T68" fmla="*/ 0 w 33"/>
                    <a:gd name="T69" fmla="*/ 1 h 134"/>
                    <a:gd name="T70" fmla="*/ 0 w 33"/>
                    <a:gd name="T71" fmla="*/ 1 h 134"/>
                    <a:gd name="T72" fmla="*/ 0 w 33"/>
                    <a:gd name="T73" fmla="*/ 1 h 134"/>
                    <a:gd name="T74" fmla="*/ 0 w 33"/>
                    <a:gd name="T75" fmla="*/ 2 h 134"/>
                    <a:gd name="T76" fmla="*/ 0 w 33"/>
                    <a:gd name="T77" fmla="*/ 1 h 134"/>
                    <a:gd name="T78" fmla="*/ 0 w 33"/>
                    <a:gd name="T79" fmla="*/ 1 h 134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33"/>
                    <a:gd name="T121" fmla="*/ 0 h 134"/>
                    <a:gd name="T122" fmla="*/ 33 w 33"/>
                    <a:gd name="T123" fmla="*/ 134 h 134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33" h="134">
                      <a:moveTo>
                        <a:pt x="0" y="104"/>
                      </a:moveTo>
                      <a:lnTo>
                        <a:pt x="6" y="104"/>
                      </a:lnTo>
                      <a:lnTo>
                        <a:pt x="6" y="103"/>
                      </a:lnTo>
                      <a:lnTo>
                        <a:pt x="6" y="101"/>
                      </a:lnTo>
                      <a:lnTo>
                        <a:pt x="7" y="99"/>
                      </a:lnTo>
                      <a:lnTo>
                        <a:pt x="7" y="94"/>
                      </a:lnTo>
                      <a:lnTo>
                        <a:pt x="8" y="90"/>
                      </a:lnTo>
                      <a:lnTo>
                        <a:pt x="8" y="85"/>
                      </a:lnTo>
                      <a:lnTo>
                        <a:pt x="9" y="78"/>
                      </a:lnTo>
                      <a:lnTo>
                        <a:pt x="11" y="71"/>
                      </a:lnTo>
                      <a:lnTo>
                        <a:pt x="13" y="65"/>
                      </a:lnTo>
                      <a:lnTo>
                        <a:pt x="14" y="56"/>
                      </a:lnTo>
                      <a:lnTo>
                        <a:pt x="16" y="48"/>
                      </a:lnTo>
                      <a:lnTo>
                        <a:pt x="19" y="39"/>
                      </a:lnTo>
                      <a:lnTo>
                        <a:pt x="22" y="30"/>
                      </a:lnTo>
                      <a:lnTo>
                        <a:pt x="26" y="22"/>
                      </a:lnTo>
                      <a:lnTo>
                        <a:pt x="29" y="12"/>
                      </a:lnTo>
                      <a:lnTo>
                        <a:pt x="33" y="2"/>
                      </a:lnTo>
                      <a:lnTo>
                        <a:pt x="27" y="0"/>
                      </a:lnTo>
                      <a:lnTo>
                        <a:pt x="23" y="9"/>
                      </a:lnTo>
                      <a:lnTo>
                        <a:pt x="19" y="18"/>
                      </a:lnTo>
                      <a:lnTo>
                        <a:pt x="15" y="29"/>
                      </a:lnTo>
                      <a:lnTo>
                        <a:pt x="13" y="38"/>
                      </a:lnTo>
                      <a:lnTo>
                        <a:pt x="11" y="46"/>
                      </a:lnTo>
                      <a:lnTo>
                        <a:pt x="8" y="55"/>
                      </a:lnTo>
                      <a:lnTo>
                        <a:pt x="6" y="63"/>
                      </a:lnTo>
                      <a:lnTo>
                        <a:pt x="5" y="71"/>
                      </a:lnTo>
                      <a:lnTo>
                        <a:pt x="4" y="78"/>
                      </a:lnTo>
                      <a:lnTo>
                        <a:pt x="3" y="84"/>
                      </a:lnTo>
                      <a:lnTo>
                        <a:pt x="1" y="90"/>
                      </a:lnTo>
                      <a:lnTo>
                        <a:pt x="1" y="94"/>
                      </a:lnTo>
                      <a:lnTo>
                        <a:pt x="0" y="98"/>
                      </a:lnTo>
                      <a:lnTo>
                        <a:pt x="0" y="100"/>
                      </a:lnTo>
                      <a:lnTo>
                        <a:pt x="0" y="103"/>
                      </a:lnTo>
                      <a:lnTo>
                        <a:pt x="0" y="104"/>
                      </a:lnTo>
                      <a:lnTo>
                        <a:pt x="6" y="104"/>
                      </a:lnTo>
                      <a:lnTo>
                        <a:pt x="0" y="104"/>
                      </a:lnTo>
                      <a:lnTo>
                        <a:pt x="4" y="134"/>
                      </a:lnTo>
                      <a:lnTo>
                        <a:pt x="6" y="104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" name="Freeform 124"/>
                <p:cNvSpPr>
                  <a:spLocks/>
                </p:cNvSpPr>
                <p:nvPr/>
              </p:nvSpPr>
              <p:spPr bwMode="auto">
                <a:xfrm>
                  <a:off x="3130" y="1822"/>
                  <a:ext cx="17" cy="59"/>
                </a:xfrm>
                <a:custGeom>
                  <a:avLst/>
                  <a:gdLst>
                    <a:gd name="T0" fmla="*/ 0 w 32"/>
                    <a:gd name="T1" fmla="*/ 1 h 118"/>
                    <a:gd name="T2" fmla="*/ 0 w 32"/>
                    <a:gd name="T3" fmla="*/ 1 h 118"/>
                    <a:gd name="T4" fmla="*/ 1 w 32"/>
                    <a:gd name="T5" fmla="*/ 1 h 118"/>
                    <a:gd name="T6" fmla="*/ 1 w 32"/>
                    <a:gd name="T7" fmla="*/ 1 h 118"/>
                    <a:gd name="T8" fmla="*/ 1 w 32"/>
                    <a:gd name="T9" fmla="*/ 1 h 118"/>
                    <a:gd name="T10" fmla="*/ 1 w 32"/>
                    <a:gd name="T11" fmla="*/ 1 h 118"/>
                    <a:gd name="T12" fmla="*/ 1 w 32"/>
                    <a:gd name="T13" fmla="*/ 1 h 118"/>
                    <a:gd name="T14" fmla="*/ 1 w 32"/>
                    <a:gd name="T15" fmla="*/ 1 h 118"/>
                    <a:gd name="T16" fmla="*/ 1 w 32"/>
                    <a:gd name="T17" fmla="*/ 1 h 118"/>
                    <a:gd name="T18" fmla="*/ 1 w 32"/>
                    <a:gd name="T19" fmla="*/ 1 h 118"/>
                    <a:gd name="T20" fmla="*/ 1 w 32"/>
                    <a:gd name="T21" fmla="*/ 2 h 118"/>
                    <a:gd name="T22" fmla="*/ 1 w 32"/>
                    <a:gd name="T23" fmla="*/ 2 h 118"/>
                    <a:gd name="T24" fmla="*/ 1 w 32"/>
                    <a:gd name="T25" fmla="*/ 2 h 118"/>
                    <a:gd name="T26" fmla="*/ 1 w 32"/>
                    <a:gd name="T27" fmla="*/ 2 h 118"/>
                    <a:gd name="T28" fmla="*/ 1 w 32"/>
                    <a:gd name="T29" fmla="*/ 2 h 118"/>
                    <a:gd name="T30" fmla="*/ 1 w 32"/>
                    <a:gd name="T31" fmla="*/ 2 h 118"/>
                    <a:gd name="T32" fmla="*/ 1 w 32"/>
                    <a:gd name="T33" fmla="*/ 2 h 118"/>
                    <a:gd name="T34" fmla="*/ 1 w 32"/>
                    <a:gd name="T35" fmla="*/ 2 h 118"/>
                    <a:gd name="T36" fmla="*/ 1 w 32"/>
                    <a:gd name="T37" fmla="*/ 2 h 118"/>
                    <a:gd name="T38" fmla="*/ 1 w 32"/>
                    <a:gd name="T39" fmla="*/ 2 h 118"/>
                    <a:gd name="T40" fmla="*/ 1 w 32"/>
                    <a:gd name="T41" fmla="*/ 2 h 118"/>
                    <a:gd name="T42" fmla="*/ 1 w 32"/>
                    <a:gd name="T43" fmla="*/ 2 h 118"/>
                    <a:gd name="T44" fmla="*/ 1 w 32"/>
                    <a:gd name="T45" fmla="*/ 2 h 118"/>
                    <a:gd name="T46" fmla="*/ 1 w 32"/>
                    <a:gd name="T47" fmla="*/ 2 h 118"/>
                    <a:gd name="T48" fmla="*/ 1 w 32"/>
                    <a:gd name="T49" fmla="*/ 2 h 118"/>
                    <a:gd name="T50" fmla="*/ 1 w 32"/>
                    <a:gd name="T51" fmla="*/ 2 h 118"/>
                    <a:gd name="T52" fmla="*/ 1 w 32"/>
                    <a:gd name="T53" fmla="*/ 1 h 118"/>
                    <a:gd name="T54" fmla="*/ 1 w 32"/>
                    <a:gd name="T55" fmla="*/ 1 h 118"/>
                    <a:gd name="T56" fmla="*/ 1 w 32"/>
                    <a:gd name="T57" fmla="*/ 1 h 118"/>
                    <a:gd name="T58" fmla="*/ 1 w 32"/>
                    <a:gd name="T59" fmla="*/ 1 h 118"/>
                    <a:gd name="T60" fmla="*/ 1 w 32"/>
                    <a:gd name="T61" fmla="*/ 1 h 118"/>
                    <a:gd name="T62" fmla="*/ 1 w 32"/>
                    <a:gd name="T63" fmla="*/ 1 h 118"/>
                    <a:gd name="T64" fmla="*/ 1 w 32"/>
                    <a:gd name="T65" fmla="*/ 1 h 118"/>
                    <a:gd name="T66" fmla="*/ 1 w 32"/>
                    <a:gd name="T67" fmla="*/ 1 h 118"/>
                    <a:gd name="T68" fmla="*/ 1 w 32"/>
                    <a:gd name="T69" fmla="*/ 0 h 118"/>
                    <a:gd name="T70" fmla="*/ 1 w 32"/>
                    <a:gd name="T71" fmla="*/ 0 h 118"/>
                    <a:gd name="T72" fmla="*/ 0 w 32"/>
                    <a:gd name="T73" fmla="*/ 1 h 118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32"/>
                    <a:gd name="T112" fmla="*/ 0 h 118"/>
                    <a:gd name="T113" fmla="*/ 32 w 32"/>
                    <a:gd name="T114" fmla="*/ 118 h 118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32" h="118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2" y="8"/>
                      </a:lnTo>
                      <a:lnTo>
                        <a:pt x="6" y="12"/>
                      </a:lnTo>
                      <a:lnTo>
                        <a:pt x="9" y="17"/>
                      </a:lnTo>
                      <a:lnTo>
                        <a:pt x="11" y="26"/>
                      </a:lnTo>
                      <a:lnTo>
                        <a:pt x="15" y="34"/>
                      </a:lnTo>
                      <a:lnTo>
                        <a:pt x="17" y="43"/>
                      </a:lnTo>
                      <a:lnTo>
                        <a:pt x="18" y="53"/>
                      </a:lnTo>
                      <a:lnTo>
                        <a:pt x="20" y="64"/>
                      </a:lnTo>
                      <a:lnTo>
                        <a:pt x="22" y="74"/>
                      </a:lnTo>
                      <a:lnTo>
                        <a:pt x="23" y="83"/>
                      </a:lnTo>
                      <a:lnTo>
                        <a:pt x="24" y="92"/>
                      </a:lnTo>
                      <a:lnTo>
                        <a:pt x="25" y="102"/>
                      </a:lnTo>
                      <a:lnTo>
                        <a:pt x="25" y="108"/>
                      </a:lnTo>
                      <a:lnTo>
                        <a:pt x="25" y="113"/>
                      </a:lnTo>
                      <a:lnTo>
                        <a:pt x="26" y="117"/>
                      </a:lnTo>
                      <a:lnTo>
                        <a:pt x="26" y="118"/>
                      </a:lnTo>
                      <a:lnTo>
                        <a:pt x="32" y="118"/>
                      </a:lnTo>
                      <a:lnTo>
                        <a:pt x="32" y="115"/>
                      </a:lnTo>
                      <a:lnTo>
                        <a:pt x="32" y="113"/>
                      </a:lnTo>
                      <a:lnTo>
                        <a:pt x="32" y="107"/>
                      </a:lnTo>
                      <a:lnTo>
                        <a:pt x="31" y="100"/>
                      </a:lnTo>
                      <a:lnTo>
                        <a:pt x="31" y="92"/>
                      </a:lnTo>
                      <a:lnTo>
                        <a:pt x="30" y="83"/>
                      </a:lnTo>
                      <a:lnTo>
                        <a:pt x="29" y="73"/>
                      </a:lnTo>
                      <a:lnTo>
                        <a:pt x="27" y="62"/>
                      </a:lnTo>
                      <a:lnTo>
                        <a:pt x="25" y="52"/>
                      </a:lnTo>
                      <a:lnTo>
                        <a:pt x="23" y="42"/>
                      </a:lnTo>
                      <a:lnTo>
                        <a:pt x="20" y="32"/>
                      </a:lnTo>
                      <a:lnTo>
                        <a:pt x="18" y="23"/>
                      </a:lnTo>
                      <a:lnTo>
                        <a:pt x="15" y="15"/>
                      </a:lnTo>
                      <a:lnTo>
                        <a:pt x="11" y="8"/>
                      </a:lnTo>
                      <a:lnTo>
                        <a:pt x="7" y="4"/>
                      </a:lnTo>
                      <a:lnTo>
                        <a:pt x="1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7" name="Freeform 125"/>
                <p:cNvSpPr>
                  <a:spLocks/>
                </p:cNvSpPr>
                <p:nvPr/>
              </p:nvSpPr>
              <p:spPr bwMode="auto">
                <a:xfrm>
                  <a:off x="3109" y="1793"/>
                  <a:ext cx="22" cy="32"/>
                </a:xfrm>
                <a:custGeom>
                  <a:avLst/>
                  <a:gdLst>
                    <a:gd name="T0" fmla="*/ 1 w 44"/>
                    <a:gd name="T1" fmla="*/ 1 h 63"/>
                    <a:gd name="T2" fmla="*/ 0 w 44"/>
                    <a:gd name="T3" fmla="*/ 1 h 63"/>
                    <a:gd name="T4" fmla="*/ 1 w 44"/>
                    <a:gd name="T5" fmla="*/ 1 h 63"/>
                    <a:gd name="T6" fmla="*/ 1 w 44"/>
                    <a:gd name="T7" fmla="*/ 1 h 63"/>
                    <a:gd name="T8" fmla="*/ 1 w 44"/>
                    <a:gd name="T9" fmla="*/ 1 h 63"/>
                    <a:gd name="T10" fmla="*/ 1 w 44"/>
                    <a:gd name="T11" fmla="*/ 1 h 63"/>
                    <a:gd name="T12" fmla="*/ 1 w 44"/>
                    <a:gd name="T13" fmla="*/ 1 h 63"/>
                    <a:gd name="T14" fmla="*/ 1 w 44"/>
                    <a:gd name="T15" fmla="*/ 1 h 63"/>
                    <a:gd name="T16" fmla="*/ 1 w 44"/>
                    <a:gd name="T17" fmla="*/ 1 h 63"/>
                    <a:gd name="T18" fmla="*/ 1 w 44"/>
                    <a:gd name="T19" fmla="*/ 1 h 63"/>
                    <a:gd name="T20" fmla="*/ 1 w 44"/>
                    <a:gd name="T21" fmla="*/ 1 h 63"/>
                    <a:gd name="T22" fmla="*/ 1 w 44"/>
                    <a:gd name="T23" fmla="*/ 1 h 63"/>
                    <a:gd name="T24" fmla="*/ 1 w 44"/>
                    <a:gd name="T25" fmla="*/ 1 h 63"/>
                    <a:gd name="T26" fmla="*/ 1 w 44"/>
                    <a:gd name="T27" fmla="*/ 1 h 63"/>
                    <a:gd name="T28" fmla="*/ 1 w 44"/>
                    <a:gd name="T29" fmla="*/ 1 h 63"/>
                    <a:gd name="T30" fmla="*/ 1 w 44"/>
                    <a:gd name="T31" fmla="*/ 1 h 63"/>
                    <a:gd name="T32" fmla="*/ 1 w 44"/>
                    <a:gd name="T33" fmla="*/ 1 h 63"/>
                    <a:gd name="T34" fmla="*/ 1 w 44"/>
                    <a:gd name="T35" fmla="*/ 1 h 63"/>
                    <a:gd name="T36" fmla="*/ 1 w 44"/>
                    <a:gd name="T37" fmla="*/ 1 h 63"/>
                    <a:gd name="T38" fmla="*/ 1 w 44"/>
                    <a:gd name="T39" fmla="*/ 1 h 63"/>
                    <a:gd name="T40" fmla="*/ 1 w 44"/>
                    <a:gd name="T41" fmla="*/ 1 h 63"/>
                    <a:gd name="T42" fmla="*/ 1 w 44"/>
                    <a:gd name="T43" fmla="*/ 0 h 63"/>
                    <a:gd name="T44" fmla="*/ 1 w 44"/>
                    <a:gd name="T45" fmla="*/ 1 h 63"/>
                    <a:gd name="T46" fmla="*/ 1 w 44"/>
                    <a:gd name="T47" fmla="*/ 1 h 6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44"/>
                    <a:gd name="T73" fmla="*/ 0 h 63"/>
                    <a:gd name="T74" fmla="*/ 44 w 44"/>
                    <a:gd name="T75" fmla="*/ 63 h 63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44" h="63">
                      <a:moveTo>
                        <a:pt x="5" y="8"/>
                      </a:moveTo>
                      <a:lnTo>
                        <a:pt x="0" y="5"/>
                      </a:lnTo>
                      <a:lnTo>
                        <a:pt x="1" y="8"/>
                      </a:lnTo>
                      <a:lnTo>
                        <a:pt x="4" y="13"/>
                      </a:lnTo>
                      <a:lnTo>
                        <a:pt x="7" y="21"/>
                      </a:lnTo>
                      <a:lnTo>
                        <a:pt x="12" y="31"/>
                      </a:lnTo>
                      <a:lnTo>
                        <a:pt x="17" y="41"/>
                      </a:lnTo>
                      <a:lnTo>
                        <a:pt x="24" y="50"/>
                      </a:lnTo>
                      <a:lnTo>
                        <a:pt x="32" y="58"/>
                      </a:lnTo>
                      <a:lnTo>
                        <a:pt x="43" y="63"/>
                      </a:lnTo>
                      <a:lnTo>
                        <a:pt x="44" y="57"/>
                      </a:lnTo>
                      <a:lnTo>
                        <a:pt x="36" y="53"/>
                      </a:lnTo>
                      <a:lnTo>
                        <a:pt x="29" y="46"/>
                      </a:lnTo>
                      <a:lnTo>
                        <a:pt x="23" y="36"/>
                      </a:lnTo>
                      <a:lnTo>
                        <a:pt x="17" y="27"/>
                      </a:lnTo>
                      <a:lnTo>
                        <a:pt x="13" y="18"/>
                      </a:lnTo>
                      <a:lnTo>
                        <a:pt x="9" y="11"/>
                      </a:lnTo>
                      <a:lnTo>
                        <a:pt x="8" y="5"/>
                      </a:lnTo>
                      <a:lnTo>
                        <a:pt x="7" y="3"/>
                      </a:lnTo>
                      <a:lnTo>
                        <a:pt x="2" y="1"/>
                      </a:lnTo>
                      <a:lnTo>
                        <a:pt x="7" y="3"/>
                      </a:lnTo>
                      <a:lnTo>
                        <a:pt x="6" y="0"/>
                      </a:lnTo>
                      <a:lnTo>
                        <a:pt x="2" y="1"/>
                      </a:lnTo>
                      <a:lnTo>
                        <a:pt x="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8" name="Freeform 126"/>
                <p:cNvSpPr>
                  <a:spLocks/>
                </p:cNvSpPr>
                <p:nvPr/>
              </p:nvSpPr>
              <p:spPr bwMode="auto">
                <a:xfrm>
                  <a:off x="3094" y="1794"/>
                  <a:ext cx="17" cy="10"/>
                </a:xfrm>
                <a:custGeom>
                  <a:avLst/>
                  <a:gdLst>
                    <a:gd name="T0" fmla="*/ 0 w 35"/>
                    <a:gd name="T1" fmla="*/ 1 h 19"/>
                    <a:gd name="T2" fmla="*/ 0 w 35"/>
                    <a:gd name="T3" fmla="*/ 1 h 19"/>
                    <a:gd name="T4" fmla="*/ 0 w 35"/>
                    <a:gd name="T5" fmla="*/ 1 h 19"/>
                    <a:gd name="T6" fmla="*/ 0 w 35"/>
                    <a:gd name="T7" fmla="*/ 0 h 19"/>
                    <a:gd name="T8" fmla="*/ 0 w 35"/>
                    <a:gd name="T9" fmla="*/ 1 h 19"/>
                    <a:gd name="T10" fmla="*/ 0 w 35"/>
                    <a:gd name="T11" fmla="*/ 1 h 19"/>
                    <a:gd name="T12" fmla="*/ 0 w 35"/>
                    <a:gd name="T13" fmla="*/ 1 h 19"/>
                    <a:gd name="T14" fmla="*/ 0 w 35"/>
                    <a:gd name="T15" fmla="*/ 1 h 19"/>
                    <a:gd name="T16" fmla="*/ 0 w 35"/>
                    <a:gd name="T17" fmla="*/ 1 h 19"/>
                    <a:gd name="T18" fmla="*/ 0 w 35"/>
                    <a:gd name="T19" fmla="*/ 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19"/>
                    <a:gd name="T32" fmla="*/ 35 w 3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19">
                      <a:moveTo>
                        <a:pt x="0" y="18"/>
                      </a:moveTo>
                      <a:lnTo>
                        <a:pt x="2" y="18"/>
                      </a:lnTo>
                      <a:lnTo>
                        <a:pt x="35" y="7"/>
                      </a:lnTo>
                      <a:lnTo>
                        <a:pt x="32" y="0"/>
                      </a:lnTo>
                      <a:lnTo>
                        <a:pt x="1" y="12"/>
                      </a:lnTo>
                      <a:lnTo>
                        <a:pt x="4" y="12"/>
                      </a:lnTo>
                      <a:lnTo>
                        <a:pt x="0" y="18"/>
                      </a:lnTo>
                      <a:lnTo>
                        <a:pt x="1" y="19"/>
                      </a:lnTo>
                      <a:lnTo>
                        <a:pt x="2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9" name="Freeform 127"/>
                <p:cNvSpPr>
                  <a:spLocks/>
                </p:cNvSpPr>
                <p:nvPr/>
              </p:nvSpPr>
              <p:spPr bwMode="auto">
                <a:xfrm>
                  <a:off x="3077" y="1790"/>
                  <a:ext cx="19" cy="13"/>
                </a:xfrm>
                <a:custGeom>
                  <a:avLst/>
                  <a:gdLst>
                    <a:gd name="T0" fmla="*/ 1 w 37"/>
                    <a:gd name="T1" fmla="*/ 1 h 26"/>
                    <a:gd name="T2" fmla="*/ 1 w 37"/>
                    <a:gd name="T3" fmla="*/ 1 h 26"/>
                    <a:gd name="T4" fmla="*/ 1 w 37"/>
                    <a:gd name="T5" fmla="*/ 1 h 26"/>
                    <a:gd name="T6" fmla="*/ 1 w 37"/>
                    <a:gd name="T7" fmla="*/ 1 h 26"/>
                    <a:gd name="T8" fmla="*/ 1 w 37"/>
                    <a:gd name="T9" fmla="*/ 1 h 26"/>
                    <a:gd name="T10" fmla="*/ 0 w 37"/>
                    <a:gd name="T11" fmla="*/ 1 h 26"/>
                    <a:gd name="T12" fmla="*/ 1 w 37"/>
                    <a:gd name="T13" fmla="*/ 1 h 26"/>
                    <a:gd name="T14" fmla="*/ 1 w 37"/>
                    <a:gd name="T15" fmla="*/ 0 h 26"/>
                    <a:gd name="T16" fmla="*/ 0 w 37"/>
                    <a:gd name="T17" fmla="*/ 1 h 26"/>
                    <a:gd name="T18" fmla="*/ 1 w 37"/>
                    <a:gd name="T19" fmla="*/ 1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7"/>
                    <a:gd name="T31" fmla="*/ 0 h 26"/>
                    <a:gd name="T32" fmla="*/ 37 w 37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7" h="26">
                      <a:moveTo>
                        <a:pt x="4" y="5"/>
                      </a:moveTo>
                      <a:lnTo>
                        <a:pt x="1" y="7"/>
                      </a:lnTo>
                      <a:lnTo>
                        <a:pt x="33" y="26"/>
                      </a:lnTo>
                      <a:lnTo>
                        <a:pt x="37" y="20"/>
                      </a:lnTo>
                      <a:lnTo>
                        <a:pt x="4" y="1"/>
                      </a:lnTo>
                      <a:lnTo>
                        <a:pt x="0" y="1"/>
                      </a:lnTo>
                      <a:lnTo>
                        <a:pt x="4" y="1"/>
                      </a:ln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0" name="Freeform 128"/>
                <p:cNvSpPr>
                  <a:spLocks/>
                </p:cNvSpPr>
                <p:nvPr/>
              </p:nvSpPr>
              <p:spPr bwMode="auto">
                <a:xfrm>
                  <a:off x="2986" y="1790"/>
                  <a:ext cx="94" cy="57"/>
                </a:xfrm>
                <a:custGeom>
                  <a:avLst/>
                  <a:gdLst>
                    <a:gd name="T0" fmla="*/ 0 w 186"/>
                    <a:gd name="T1" fmla="*/ 2 h 114"/>
                    <a:gd name="T2" fmla="*/ 0 w 186"/>
                    <a:gd name="T3" fmla="*/ 2 h 114"/>
                    <a:gd name="T4" fmla="*/ 1 w 186"/>
                    <a:gd name="T5" fmla="*/ 2 h 114"/>
                    <a:gd name="T6" fmla="*/ 1 w 186"/>
                    <a:gd name="T7" fmla="*/ 2 h 114"/>
                    <a:gd name="T8" fmla="*/ 1 w 186"/>
                    <a:gd name="T9" fmla="*/ 2 h 114"/>
                    <a:gd name="T10" fmla="*/ 1 w 186"/>
                    <a:gd name="T11" fmla="*/ 2 h 114"/>
                    <a:gd name="T12" fmla="*/ 2 w 186"/>
                    <a:gd name="T13" fmla="*/ 2 h 114"/>
                    <a:gd name="T14" fmla="*/ 2 w 186"/>
                    <a:gd name="T15" fmla="*/ 2 h 114"/>
                    <a:gd name="T16" fmla="*/ 2 w 186"/>
                    <a:gd name="T17" fmla="*/ 2 h 114"/>
                    <a:gd name="T18" fmla="*/ 2 w 186"/>
                    <a:gd name="T19" fmla="*/ 2 h 114"/>
                    <a:gd name="T20" fmla="*/ 3 w 186"/>
                    <a:gd name="T21" fmla="*/ 1 h 114"/>
                    <a:gd name="T22" fmla="*/ 3 w 186"/>
                    <a:gd name="T23" fmla="*/ 1 h 114"/>
                    <a:gd name="T24" fmla="*/ 3 w 186"/>
                    <a:gd name="T25" fmla="*/ 1 h 114"/>
                    <a:gd name="T26" fmla="*/ 3 w 186"/>
                    <a:gd name="T27" fmla="*/ 1 h 114"/>
                    <a:gd name="T28" fmla="*/ 3 w 186"/>
                    <a:gd name="T29" fmla="*/ 1 h 114"/>
                    <a:gd name="T30" fmla="*/ 3 w 186"/>
                    <a:gd name="T31" fmla="*/ 1 h 114"/>
                    <a:gd name="T32" fmla="*/ 3 w 186"/>
                    <a:gd name="T33" fmla="*/ 1 h 114"/>
                    <a:gd name="T34" fmla="*/ 3 w 186"/>
                    <a:gd name="T35" fmla="*/ 1 h 114"/>
                    <a:gd name="T36" fmla="*/ 3 w 186"/>
                    <a:gd name="T37" fmla="*/ 0 h 114"/>
                    <a:gd name="T38" fmla="*/ 3 w 186"/>
                    <a:gd name="T39" fmla="*/ 1 h 114"/>
                    <a:gd name="T40" fmla="*/ 3 w 186"/>
                    <a:gd name="T41" fmla="*/ 1 h 114"/>
                    <a:gd name="T42" fmla="*/ 3 w 186"/>
                    <a:gd name="T43" fmla="*/ 1 h 114"/>
                    <a:gd name="T44" fmla="*/ 3 w 186"/>
                    <a:gd name="T45" fmla="*/ 1 h 114"/>
                    <a:gd name="T46" fmla="*/ 3 w 186"/>
                    <a:gd name="T47" fmla="*/ 1 h 114"/>
                    <a:gd name="T48" fmla="*/ 3 w 186"/>
                    <a:gd name="T49" fmla="*/ 1 h 114"/>
                    <a:gd name="T50" fmla="*/ 3 w 186"/>
                    <a:gd name="T51" fmla="*/ 1 h 114"/>
                    <a:gd name="T52" fmla="*/ 2 w 186"/>
                    <a:gd name="T53" fmla="*/ 1 h 114"/>
                    <a:gd name="T54" fmla="*/ 2 w 186"/>
                    <a:gd name="T55" fmla="*/ 2 h 114"/>
                    <a:gd name="T56" fmla="*/ 2 w 186"/>
                    <a:gd name="T57" fmla="*/ 2 h 114"/>
                    <a:gd name="T58" fmla="*/ 2 w 186"/>
                    <a:gd name="T59" fmla="*/ 2 h 114"/>
                    <a:gd name="T60" fmla="*/ 1 w 186"/>
                    <a:gd name="T61" fmla="*/ 2 h 114"/>
                    <a:gd name="T62" fmla="*/ 1 w 186"/>
                    <a:gd name="T63" fmla="*/ 2 h 114"/>
                    <a:gd name="T64" fmla="*/ 1 w 186"/>
                    <a:gd name="T65" fmla="*/ 2 h 114"/>
                    <a:gd name="T66" fmla="*/ 1 w 186"/>
                    <a:gd name="T67" fmla="*/ 2 h 114"/>
                    <a:gd name="T68" fmla="*/ 1 w 186"/>
                    <a:gd name="T69" fmla="*/ 2 h 114"/>
                    <a:gd name="T70" fmla="*/ 1 w 186"/>
                    <a:gd name="T71" fmla="*/ 2 h 114"/>
                    <a:gd name="T72" fmla="*/ 0 w 186"/>
                    <a:gd name="T73" fmla="*/ 2 h 114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86"/>
                    <a:gd name="T112" fmla="*/ 0 h 114"/>
                    <a:gd name="T113" fmla="*/ 186 w 186"/>
                    <a:gd name="T114" fmla="*/ 114 h 114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86" h="114">
                      <a:moveTo>
                        <a:pt x="0" y="108"/>
                      </a:moveTo>
                      <a:lnTo>
                        <a:pt x="0" y="108"/>
                      </a:lnTo>
                      <a:lnTo>
                        <a:pt x="14" y="113"/>
                      </a:lnTo>
                      <a:lnTo>
                        <a:pt x="27" y="114"/>
                      </a:lnTo>
                      <a:lnTo>
                        <a:pt x="43" y="112"/>
                      </a:lnTo>
                      <a:lnTo>
                        <a:pt x="58" y="106"/>
                      </a:lnTo>
                      <a:lnTo>
                        <a:pt x="73" y="99"/>
                      </a:lnTo>
                      <a:lnTo>
                        <a:pt x="90" y="90"/>
                      </a:lnTo>
                      <a:lnTo>
                        <a:pt x="105" y="79"/>
                      </a:lnTo>
                      <a:lnTo>
                        <a:pt x="118" y="68"/>
                      </a:lnTo>
                      <a:lnTo>
                        <a:pt x="133" y="56"/>
                      </a:lnTo>
                      <a:lnTo>
                        <a:pt x="146" y="46"/>
                      </a:lnTo>
                      <a:lnTo>
                        <a:pt x="158" y="36"/>
                      </a:lnTo>
                      <a:lnTo>
                        <a:pt x="167" y="25"/>
                      </a:lnTo>
                      <a:lnTo>
                        <a:pt x="175" y="17"/>
                      </a:lnTo>
                      <a:lnTo>
                        <a:pt x="182" y="10"/>
                      </a:lnTo>
                      <a:lnTo>
                        <a:pt x="185" y="6"/>
                      </a:lnTo>
                      <a:lnTo>
                        <a:pt x="186" y="4"/>
                      </a:lnTo>
                      <a:lnTo>
                        <a:pt x="182" y="0"/>
                      </a:lnTo>
                      <a:lnTo>
                        <a:pt x="181" y="1"/>
                      </a:lnTo>
                      <a:lnTo>
                        <a:pt x="177" y="6"/>
                      </a:lnTo>
                      <a:lnTo>
                        <a:pt x="170" y="12"/>
                      </a:lnTo>
                      <a:lnTo>
                        <a:pt x="162" y="21"/>
                      </a:lnTo>
                      <a:lnTo>
                        <a:pt x="153" y="31"/>
                      </a:lnTo>
                      <a:lnTo>
                        <a:pt x="141" y="41"/>
                      </a:lnTo>
                      <a:lnTo>
                        <a:pt x="129" y="52"/>
                      </a:lnTo>
                      <a:lnTo>
                        <a:pt x="115" y="63"/>
                      </a:lnTo>
                      <a:lnTo>
                        <a:pt x="101" y="75"/>
                      </a:lnTo>
                      <a:lnTo>
                        <a:pt x="85" y="84"/>
                      </a:lnTo>
                      <a:lnTo>
                        <a:pt x="71" y="93"/>
                      </a:lnTo>
                      <a:lnTo>
                        <a:pt x="55" y="100"/>
                      </a:lnTo>
                      <a:lnTo>
                        <a:pt x="41" y="105"/>
                      </a:lnTo>
                      <a:lnTo>
                        <a:pt x="27" y="107"/>
                      </a:lnTo>
                      <a:lnTo>
                        <a:pt x="15" y="107"/>
                      </a:lnTo>
                      <a:lnTo>
                        <a:pt x="3" y="102"/>
                      </a:lnTo>
                      <a:lnTo>
                        <a:pt x="0" y="1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1" name="Freeform 129"/>
                <p:cNvSpPr>
                  <a:spLocks/>
                </p:cNvSpPr>
                <p:nvPr/>
              </p:nvSpPr>
              <p:spPr bwMode="auto">
                <a:xfrm>
                  <a:off x="2930" y="1837"/>
                  <a:ext cx="58" cy="23"/>
                </a:xfrm>
                <a:custGeom>
                  <a:avLst/>
                  <a:gdLst>
                    <a:gd name="T0" fmla="*/ 1 w 116"/>
                    <a:gd name="T1" fmla="*/ 1 h 46"/>
                    <a:gd name="T2" fmla="*/ 1 w 116"/>
                    <a:gd name="T3" fmla="*/ 1 h 46"/>
                    <a:gd name="T4" fmla="*/ 1 w 116"/>
                    <a:gd name="T5" fmla="*/ 1 h 46"/>
                    <a:gd name="T6" fmla="*/ 1 w 116"/>
                    <a:gd name="T7" fmla="*/ 1 h 46"/>
                    <a:gd name="T8" fmla="*/ 1 w 116"/>
                    <a:gd name="T9" fmla="*/ 1 h 46"/>
                    <a:gd name="T10" fmla="*/ 1 w 116"/>
                    <a:gd name="T11" fmla="*/ 1 h 46"/>
                    <a:gd name="T12" fmla="*/ 1 w 116"/>
                    <a:gd name="T13" fmla="*/ 1 h 46"/>
                    <a:gd name="T14" fmla="*/ 1 w 116"/>
                    <a:gd name="T15" fmla="*/ 1 h 46"/>
                    <a:gd name="T16" fmla="*/ 1 w 116"/>
                    <a:gd name="T17" fmla="*/ 1 h 46"/>
                    <a:gd name="T18" fmla="*/ 1 w 116"/>
                    <a:gd name="T19" fmla="*/ 1 h 46"/>
                    <a:gd name="T20" fmla="*/ 1 w 116"/>
                    <a:gd name="T21" fmla="*/ 1 h 46"/>
                    <a:gd name="T22" fmla="*/ 1 w 116"/>
                    <a:gd name="T23" fmla="*/ 1 h 46"/>
                    <a:gd name="T24" fmla="*/ 1 w 116"/>
                    <a:gd name="T25" fmla="*/ 1 h 46"/>
                    <a:gd name="T26" fmla="*/ 2 w 116"/>
                    <a:gd name="T27" fmla="*/ 1 h 46"/>
                    <a:gd name="T28" fmla="*/ 2 w 116"/>
                    <a:gd name="T29" fmla="*/ 1 h 46"/>
                    <a:gd name="T30" fmla="*/ 2 w 116"/>
                    <a:gd name="T31" fmla="*/ 1 h 46"/>
                    <a:gd name="T32" fmla="*/ 2 w 116"/>
                    <a:gd name="T33" fmla="*/ 1 h 46"/>
                    <a:gd name="T34" fmla="*/ 2 w 116"/>
                    <a:gd name="T35" fmla="*/ 1 h 46"/>
                    <a:gd name="T36" fmla="*/ 2 w 116"/>
                    <a:gd name="T37" fmla="*/ 1 h 46"/>
                    <a:gd name="T38" fmla="*/ 2 w 116"/>
                    <a:gd name="T39" fmla="*/ 1 h 46"/>
                    <a:gd name="T40" fmla="*/ 2 w 116"/>
                    <a:gd name="T41" fmla="*/ 1 h 46"/>
                    <a:gd name="T42" fmla="*/ 2 w 116"/>
                    <a:gd name="T43" fmla="*/ 0 h 46"/>
                    <a:gd name="T44" fmla="*/ 2 w 116"/>
                    <a:gd name="T45" fmla="*/ 1 h 46"/>
                    <a:gd name="T46" fmla="*/ 1 w 116"/>
                    <a:gd name="T47" fmla="*/ 1 h 46"/>
                    <a:gd name="T48" fmla="*/ 1 w 116"/>
                    <a:gd name="T49" fmla="*/ 1 h 46"/>
                    <a:gd name="T50" fmla="*/ 1 w 116"/>
                    <a:gd name="T51" fmla="*/ 1 h 46"/>
                    <a:gd name="T52" fmla="*/ 1 w 116"/>
                    <a:gd name="T53" fmla="*/ 1 h 46"/>
                    <a:gd name="T54" fmla="*/ 1 w 116"/>
                    <a:gd name="T55" fmla="*/ 1 h 46"/>
                    <a:gd name="T56" fmla="*/ 1 w 116"/>
                    <a:gd name="T57" fmla="*/ 1 h 46"/>
                    <a:gd name="T58" fmla="*/ 1 w 116"/>
                    <a:gd name="T59" fmla="*/ 1 h 46"/>
                    <a:gd name="T60" fmla="*/ 1 w 116"/>
                    <a:gd name="T61" fmla="*/ 1 h 46"/>
                    <a:gd name="T62" fmla="*/ 1 w 116"/>
                    <a:gd name="T63" fmla="*/ 1 h 46"/>
                    <a:gd name="T64" fmla="*/ 1 w 116"/>
                    <a:gd name="T65" fmla="*/ 1 h 46"/>
                    <a:gd name="T66" fmla="*/ 1 w 116"/>
                    <a:gd name="T67" fmla="*/ 1 h 46"/>
                    <a:gd name="T68" fmla="*/ 0 w 116"/>
                    <a:gd name="T69" fmla="*/ 1 h 46"/>
                    <a:gd name="T70" fmla="*/ 0 w 116"/>
                    <a:gd name="T71" fmla="*/ 1 h 46"/>
                    <a:gd name="T72" fmla="*/ 0 w 116"/>
                    <a:gd name="T73" fmla="*/ 1 h 46"/>
                    <a:gd name="T74" fmla="*/ 0 w 116"/>
                    <a:gd name="T75" fmla="*/ 1 h 46"/>
                    <a:gd name="T76" fmla="*/ 0 w 116"/>
                    <a:gd name="T77" fmla="*/ 1 h 46"/>
                    <a:gd name="T78" fmla="*/ 1 w 116"/>
                    <a:gd name="T79" fmla="*/ 1 h 4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16"/>
                    <a:gd name="T121" fmla="*/ 0 h 46"/>
                    <a:gd name="T122" fmla="*/ 116 w 116"/>
                    <a:gd name="T123" fmla="*/ 46 h 4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16" h="46">
                      <a:moveTo>
                        <a:pt x="7" y="44"/>
                      </a:moveTo>
                      <a:lnTo>
                        <a:pt x="6" y="46"/>
                      </a:lnTo>
                      <a:lnTo>
                        <a:pt x="6" y="45"/>
                      </a:lnTo>
                      <a:lnTo>
                        <a:pt x="8" y="44"/>
                      </a:lnTo>
                      <a:lnTo>
                        <a:pt x="10" y="42"/>
                      </a:lnTo>
                      <a:lnTo>
                        <a:pt x="14" y="37"/>
                      </a:lnTo>
                      <a:lnTo>
                        <a:pt x="18" y="32"/>
                      </a:lnTo>
                      <a:lnTo>
                        <a:pt x="23" y="29"/>
                      </a:lnTo>
                      <a:lnTo>
                        <a:pt x="30" y="24"/>
                      </a:lnTo>
                      <a:lnTo>
                        <a:pt x="37" y="20"/>
                      </a:lnTo>
                      <a:lnTo>
                        <a:pt x="44" y="15"/>
                      </a:lnTo>
                      <a:lnTo>
                        <a:pt x="53" y="12"/>
                      </a:lnTo>
                      <a:lnTo>
                        <a:pt x="62" y="9"/>
                      </a:lnTo>
                      <a:lnTo>
                        <a:pt x="71" y="7"/>
                      </a:lnTo>
                      <a:lnTo>
                        <a:pt x="80" y="7"/>
                      </a:lnTo>
                      <a:lnTo>
                        <a:pt x="91" y="8"/>
                      </a:lnTo>
                      <a:lnTo>
                        <a:pt x="102" y="10"/>
                      </a:lnTo>
                      <a:lnTo>
                        <a:pt x="113" y="15"/>
                      </a:lnTo>
                      <a:lnTo>
                        <a:pt x="116" y="9"/>
                      </a:lnTo>
                      <a:lnTo>
                        <a:pt x="103" y="5"/>
                      </a:lnTo>
                      <a:lnTo>
                        <a:pt x="92" y="1"/>
                      </a:lnTo>
                      <a:lnTo>
                        <a:pt x="80" y="0"/>
                      </a:lnTo>
                      <a:lnTo>
                        <a:pt x="70" y="1"/>
                      </a:lnTo>
                      <a:lnTo>
                        <a:pt x="60" y="2"/>
                      </a:lnTo>
                      <a:lnTo>
                        <a:pt x="50" y="6"/>
                      </a:lnTo>
                      <a:lnTo>
                        <a:pt x="41" y="9"/>
                      </a:lnTo>
                      <a:lnTo>
                        <a:pt x="33" y="14"/>
                      </a:lnTo>
                      <a:lnTo>
                        <a:pt x="26" y="19"/>
                      </a:lnTo>
                      <a:lnTo>
                        <a:pt x="19" y="23"/>
                      </a:lnTo>
                      <a:lnTo>
                        <a:pt x="14" y="28"/>
                      </a:lnTo>
                      <a:lnTo>
                        <a:pt x="9" y="32"/>
                      </a:lnTo>
                      <a:lnTo>
                        <a:pt x="6" y="37"/>
                      </a:lnTo>
                      <a:lnTo>
                        <a:pt x="3" y="39"/>
                      </a:lnTo>
                      <a:lnTo>
                        <a:pt x="1" y="42"/>
                      </a:lnTo>
                      <a:lnTo>
                        <a:pt x="0" y="43"/>
                      </a:lnTo>
                      <a:lnTo>
                        <a:pt x="0" y="45"/>
                      </a:lnTo>
                      <a:lnTo>
                        <a:pt x="0" y="43"/>
                      </a:lnTo>
                      <a:lnTo>
                        <a:pt x="0" y="44"/>
                      </a:lnTo>
                      <a:lnTo>
                        <a:pt x="0" y="45"/>
                      </a:lnTo>
                      <a:lnTo>
                        <a:pt x="7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2" name="Freeform 130"/>
                <p:cNvSpPr>
                  <a:spLocks/>
                </p:cNvSpPr>
                <p:nvPr/>
              </p:nvSpPr>
              <p:spPr bwMode="auto">
                <a:xfrm>
                  <a:off x="2930" y="1859"/>
                  <a:ext cx="11" cy="55"/>
                </a:xfrm>
                <a:custGeom>
                  <a:avLst/>
                  <a:gdLst>
                    <a:gd name="T0" fmla="*/ 0 w 23"/>
                    <a:gd name="T1" fmla="*/ 2 h 110"/>
                    <a:gd name="T2" fmla="*/ 0 w 23"/>
                    <a:gd name="T3" fmla="*/ 2 h 110"/>
                    <a:gd name="T4" fmla="*/ 0 w 23"/>
                    <a:gd name="T5" fmla="*/ 0 h 110"/>
                    <a:gd name="T6" fmla="*/ 0 w 23"/>
                    <a:gd name="T7" fmla="*/ 1 h 110"/>
                    <a:gd name="T8" fmla="*/ 0 w 23"/>
                    <a:gd name="T9" fmla="*/ 2 h 110"/>
                    <a:gd name="T10" fmla="*/ 0 w 23"/>
                    <a:gd name="T11" fmla="*/ 2 h 110"/>
                    <a:gd name="T12" fmla="*/ 0 w 23"/>
                    <a:gd name="T13" fmla="*/ 2 h 110"/>
                    <a:gd name="T14" fmla="*/ 0 w 23"/>
                    <a:gd name="T15" fmla="*/ 2 h 110"/>
                    <a:gd name="T16" fmla="*/ 0 w 23"/>
                    <a:gd name="T17" fmla="*/ 2 h 110"/>
                    <a:gd name="T18" fmla="*/ 0 w 23"/>
                    <a:gd name="T19" fmla="*/ 2 h 11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110"/>
                    <a:gd name="T32" fmla="*/ 23 w 23"/>
                    <a:gd name="T33" fmla="*/ 110 h 11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110">
                      <a:moveTo>
                        <a:pt x="18" y="107"/>
                      </a:moveTo>
                      <a:lnTo>
                        <a:pt x="23" y="104"/>
                      </a:lnTo>
                      <a:lnTo>
                        <a:pt x="7" y="0"/>
                      </a:lnTo>
                      <a:lnTo>
                        <a:pt x="0" y="1"/>
                      </a:lnTo>
                      <a:lnTo>
                        <a:pt x="16" y="105"/>
                      </a:lnTo>
                      <a:lnTo>
                        <a:pt x="21" y="101"/>
                      </a:lnTo>
                      <a:lnTo>
                        <a:pt x="18" y="107"/>
                      </a:lnTo>
                      <a:lnTo>
                        <a:pt x="23" y="110"/>
                      </a:lnTo>
                      <a:lnTo>
                        <a:pt x="23" y="104"/>
                      </a:lnTo>
                      <a:lnTo>
                        <a:pt x="18" y="1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3" name="Freeform 131"/>
                <p:cNvSpPr>
                  <a:spLocks/>
                </p:cNvSpPr>
                <p:nvPr/>
              </p:nvSpPr>
              <p:spPr bwMode="auto">
                <a:xfrm>
                  <a:off x="2891" y="1865"/>
                  <a:ext cx="49" cy="48"/>
                </a:xfrm>
                <a:custGeom>
                  <a:avLst/>
                  <a:gdLst>
                    <a:gd name="T0" fmla="*/ 0 w 98"/>
                    <a:gd name="T1" fmla="*/ 0 h 96"/>
                    <a:gd name="T2" fmla="*/ 0 w 98"/>
                    <a:gd name="T3" fmla="*/ 0 h 96"/>
                    <a:gd name="T4" fmla="*/ 0 w 98"/>
                    <a:gd name="T5" fmla="*/ 1 h 96"/>
                    <a:gd name="T6" fmla="*/ 1 w 98"/>
                    <a:gd name="T7" fmla="*/ 1 h 96"/>
                    <a:gd name="T8" fmla="*/ 1 w 98"/>
                    <a:gd name="T9" fmla="*/ 1 h 96"/>
                    <a:gd name="T10" fmla="*/ 1 w 98"/>
                    <a:gd name="T11" fmla="*/ 1 h 96"/>
                    <a:gd name="T12" fmla="*/ 1 w 98"/>
                    <a:gd name="T13" fmla="*/ 1 h 96"/>
                    <a:gd name="T14" fmla="*/ 1 w 98"/>
                    <a:gd name="T15" fmla="*/ 1 h 96"/>
                    <a:gd name="T16" fmla="*/ 1 w 98"/>
                    <a:gd name="T17" fmla="*/ 1 h 96"/>
                    <a:gd name="T18" fmla="*/ 1 w 98"/>
                    <a:gd name="T19" fmla="*/ 1 h 96"/>
                    <a:gd name="T20" fmla="*/ 1 w 98"/>
                    <a:gd name="T21" fmla="*/ 2 h 96"/>
                    <a:gd name="T22" fmla="*/ 1 w 98"/>
                    <a:gd name="T23" fmla="*/ 2 h 96"/>
                    <a:gd name="T24" fmla="*/ 2 w 98"/>
                    <a:gd name="T25" fmla="*/ 2 h 96"/>
                    <a:gd name="T26" fmla="*/ 2 w 98"/>
                    <a:gd name="T27" fmla="*/ 2 h 96"/>
                    <a:gd name="T28" fmla="*/ 2 w 98"/>
                    <a:gd name="T29" fmla="*/ 2 h 96"/>
                    <a:gd name="T30" fmla="*/ 2 w 98"/>
                    <a:gd name="T31" fmla="*/ 2 h 96"/>
                    <a:gd name="T32" fmla="*/ 2 w 98"/>
                    <a:gd name="T33" fmla="*/ 2 h 96"/>
                    <a:gd name="T34" fmla="*/ 2 w 98"/>
                    <a:gd name="T35" fmla="*/ 2 h 96"/>
                    <a:gd name="T36" fmla="*/ 2 w 98"/>
                    <a:gd name="T37" fmla="*/ 2 h 96"/>
                    <a:gd name="T38" fmla="*/ 2 w 98"/>
                    <a:gd name="T39" fmla="*/ 2 h 96"/>
                    <a:gd name="T40" fmla="*/ 2 w 98"/>
                    <a:gd name="T41" fmla="*/ 2 h 96"/>
                    <a:gd name="T42" fmla="*/ 2 w 98"/>
                    <a:gd name="T43" fmla="*/ 2 h 96"/>
                    <a:gd name="T44" fmla="*/ 2 w 98"/>
                    <a:gd name="T45" fmla="*/ 2 h 96"/>
                    <a:gd name="T46" fmla="*/ 2 w 98"/>
                    <a:gd name="T47" fmla="*/ 2 h 96"/>
                    <a:gd name="T48" fmla="*/ 2 w 98"/>
                    <a:gd name="T49" fmla="*/ 2 h 96"/>
                    <a:gd name="T50" fmla="*/ 1 w 98"/>
                    <a:gd name="T51" fmla="*/ 2 h 96"/>
                    <a:gd name="T52" fmla="*/ 1 w 98"/>
                    <a:gd name="T53" fmla="*/ 1 h 96"/>
                    <a:gd name="T54" fmla="*/ 1 w 98"/>
                    <a:gd name="T55" fmla="*/ 1 h 96"/>
                    <a:gd name="T56" fmla="*/ 1 w 98"/>
                    <a:gd name="T57" fmla="*/ 1 h 96"/>
                    <a:gd name="T58" fmla="*/ 1 w 98"/>
                    <a:gd name="T59" fmla="*/ 1 h 96"/>
                    <a:gd name="T60" fmla="*/ 1 w 98"/>
                    <a:gd name="T61" fmla="*/ 1 h 96"/>
                    <a:gd name="T62" fmla="*/ 1 w 98"/>
                    <a:gd name="T63" fmla="*/ 1 h 96"/>
                    <a:gd name="T64" fmla="*/ 1 w 98"/>
                    <a:gd name="T65" fmla="*/ 1 h 96"/>
                    <a:gd name="T66" fmla="*/ 1 w 98"/>
                    <a:gd name="T67" fmla="*/ 1 h 96"/>
                    <a:gd name="T68" fmla="*/ 1 w 98"/>
                    <a:gd name="T69" fmla="*/ 1 h 96"/>
                    <a:gd name="T70" fmla="*/ 1 w 98"/>
                    <a:gd name="T71" fmla="*/ 1 h 96"/>
                    <a:gd name="T72" fmla="*/ 0 w 98"/>
                    <a:gd name="T73" fmla="*/ 0 h 9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98"/>
                    <a:gd name="T112" fmla="*/ 0 h 96"/>
                    <a:gd name="T113" fmla="*/ 98 w 98"/>
                    <a:gd name="T114" fmla="*/ 96 h 9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98" h="9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2" y="17"/>
                      </a:lnTo>
                      <a:lnTo>
                        <a:pt x="5" y="25"/>
                      </a:lnTo>
                      <a:lnTo>
                        <a:pt x="12" y="33"/>
                      </a:lnTo>
                      <a:lnTo>
                        <a:pt x="19" y="41"/>
                      </a:lnTo>
                      <a:lnTo>
                        <a:pt x="27" y="49"/>
                      </a:lnTo>
                      <a:lnTo>
                        <a:pt x="36" y="56"/>
                      </a:lnTo>
                      <a:lnTo>
                        <a:pt x="46" y="64"/>
                      </a:lnTo>
                      <a:lnTo>
                        <a:pt x="54" y="70"/>
                      </a:lnTo>
                      <a:lnTo>
                        <a:pt x="62" y="76"/>
                      </a:lnTo>
                      <a:lnTo>
                        <a:pt x="71" y="82"/>
                      </a:lnTo>
                      <a:lnTo>
                        <a:pt x="78" y="87"/>
                      </a:lnTo>
                      <a:lnTo>
                        <a:pt x="85" y="90"/>
                      </a:lnTo>
                      <a:lnTo>
                        <a:pt x="89" y="94"/>
                      </a:lnTo>
                      <a:lnTo>
                        <a:pt x="93" y="95"/>
                      </a:lnTo>
                      <a:lnTo>
                        <a:pt x="95" y="96"/>
                      </a:lnTo>
                      <a:lnTo>
                        <a:pt x="98" y="90"/>
                      </a:lnTo>
                      <a:lnTo>
                        <a:pt x="96" y="90"/>
                      </a:lnTo>
                      <a:lnTo>
                        <a:pt x="93" y="88"/>
                      </a:lnTo>
                      <a:lnTo>
                        <a:pt x="88" y="85"/>
                      </a:lnTo>
                      <a:lnTo>
                        <a:pt x="81" y="81"/>
                      </a:lnTo>
                      <a:lnTo>
                        <a:pt x="74" y="76"/>
                      </a:lnTo>
                      <a:lnTo>
                        <a:pt x="65" y="71"/>
                      </a:lnTo>
                      <a:lnTo>
                        <a:pt x="57" y="65"/>
                      </a:lnTo>
                      <a:lnTo>
                        <a:pt x="49" y="58"/>
                      </a:lnTo>
                      <a:lnTo>
                        <a:pt x="40" y="51"/>
                      </a:lnTo>
                      <a:lnTo>
                        <a:pt x="32" y="44"/>
                      </a:lnTo>
                      <a:lnTo>
                        <a:pt x="24" y="36"/>
                      </a:lnTo>
                      <a:lnTo>
                        <a:pt x="17" y="29"/>
                      </a:lnTo>
                      <a:lnTo>
                        <a:pt x="11" y="21"/>
                      </a:lnTo>
                      <a:lnTo>
                        <a:pt x="8" y="14"/>
                      </a:lnTo>
                      <a:lnTo>
                        <a:pt x="5" y="7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4" name="Freeform 132"/>
                <p:cNvSpPr>
                  <a:spLocks/>
                </p:cNvSpPr>
                <p:nvPr/>
              </p:nvSpPr>
              <p:spPr bwMode="auto">
                <a:xfrm>
                  <a:off x="2891" y="1804"/>
                  <a:ext cx="19" cy="62"/>
                </a:xfrm>
                <a:custGeom>
                  <a:avLst/>
                  <a:gdLst>
                    <a:gd name="T0" fmla="*/ 1 w 36"/>
                    <a:gd name="T1" fmla="*/ 0 h 124"/>
                    <a:gd name="T2" fmla="*/ 1 w 36"/>
                    <a:gd name="T3" fmla="*/ 0 h 124"/>
                    <a:gd name="T4" fmla="*/ 1 w 36"/>
                    <a:gd name="T5" fmla="*/ 1 h 124"/>
                    <a:gd name="T6" fmla="*/ 1 w 36"/>
                    <a:gd name="T7" fmla="*/ 1 h 124"/>
                    <a:gd name="T8" fmla="*/ 1 w 36"/>
                    <a:gd name="T9" fmla="*/ 1 h 124"/>
                    <a:gd name="T10" fmla="*/ 1 w 36"/>
                    <a:gd name="T11" fmla="*/ 1 h 124"/>
                    <a:gd name="T12" fmla="*/ 1 w 36"/>
                    <a:gd name="T13" fmla="*/ 1 h 124"/>
                    <a:gd name="T14" fmla="*/ 1 w 36"/>
                    <a:gd name="T15" fmla="*/ 1 h 124"/>
                    <a:gd name="T16" fmla="*/ 1 w 36"/>
                    <a:gd name="T17" fmla="*/ 1 h 124"/>
                    <a:gd name="T18" fmla="*/ 1 w 36"/>
                    <a:gd name="T19" fmla="*/ 1 h 124"/>
                    <a:gd name="T20" fmla="*/ 1 w 36"/>
                    <a:gd name="T21" fmla="*/ 1 h 124"/>
                    <a:gd name="T22" fmla="*/ 1 w 36"/>
                    <a:gd name="T23" fmla="*/ 2 h 124"/>
                    <a:gd name="T24" fmla="*/ 1 w 36"/>
                    <a:gd name="T25" fmla="*/ 2 h 124"/>
                    <a:gd name="T26" fmla="*/ 1 w 36"/>
                    <a:gd name="T27" fmla="*/ 2 h 124"/>
                    <a:gd name="T28" fmla="*/ 1 w 36"/>
                    <a:gd name="T29" fmla="*/ 2 h 124"/>
                    <a:gd name="T30" fmla="*/ 1 w 36"/>
                    <a:gd name="T31" fmla="*/ 2 h 124"/>
                    <a:gd name="T32" fmla="*/ 1 w 36"/>
                    <a:gd name="T33" fmla="*/ 2 h 124"/>
                    <a:gd name="T34" fmla="*/ 0 w 36"/>
                    <a:gd name="T35" fmla="*/ 2 h 124"/>
                    <a:gd name="T36" fmla="*/ 1 w 36"/>
                    <a:gd name="T37" fmla="*/ 2 h 124"/>
                    <a:gd name="T38" fmla="*/ 1 w 36"/>
                    <a:gd name="T39" fmla="*/ 2 h 124"/>
                    <a:gd name="T40" fmla="*/ 1 w 36"/>
                    <a:gd name="T41" fmla="*/ 2 h 124"/>
                    <a:gd name="T42" fmla="*/ 1 w 36"/>
                    <a:gd name="T43" fmla="*/ 2 h 124"/>
                    <a:gd name="T44" fmla="*/ 1 w 36"/>
                    <a:gd name="T45" fmla="*/ 2 h 124"/>
                    <a:gd name="T46" fmla="*/ 1 w 36"/>
                    <a:gd name="T47" fmla="*/ 2 h 124"/>
                    <a:gd name="T48" fmla="*/ 1 w 36"/>
                    <a:gd name="T49" fmla="*/ 2 h 124"/>
                    <a:gd name="T50" fmla="*/ 1 w 36"/>
                    <a:gd name="T51" fmla="*/ 2 h 124"/>
                    <a:gd name="T52" fmla="*/ 1 w 36"/>
                    <a:gd name="T53" fmla="*/ 1 h 124"/>
                    <a:gd name="T54" fmla="*/ 1 w 36"/>
                    <a:gd name="T55" fmla="*/ 1 h 124"/>
                    <a:gd name="T56" fmla="*/ 1 w 36"/>
                    <a:gd name="T57" fmla="*/ 1 h 124"/>
                    <a:gd name="T58" fmla="*/ 1 w 36"/>
                    <a:gd name="T59" fmla="*/ 1 h 124"/>
                    <a:gd name="T60" fmla="*/ 1 w 36"/>
                    <a:gd name="T61" fmla="*/ 1 h 124"/>
                    <a:gd name="T62" fmla="*/ 1 w 36"/>
                    <a:gd name="T63" fmla="*/ 1 h 124"/>
                    <a:gd name="T64" fmla="*/ 1 w 36"/>
                    <a:gd name="T65" fmla="*/ 1 h 124"/>
                    <a:gd name="T66" fmla="*/ 1 w 36"/>
                    <a:gd name="T67" fmla="*/ 1 h 124"/>
                    <a:gd name="T68" fmla="*/ 1 w 36"/>
                    <a:gd name="T69" fmla="*/ 1 h 124"/>
                    <a:gd name="T70" fmla="*/ 1 w 36"/>
                    <a:gd name="T71" fmla="*/ 1 h 124"/>
                    <a:gd name="T72" fmla="*/ 1 w 36"/>
                    <a:gd name="T73" fmla="*/ 0 h 124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36"/>
                    <a:gd name="T112" fmla="*/ 0 h 124"/>
                    <a:gd name="T113" fmla="*/ 36 w 36"/>
                    <a:gd name="T114" fmla="*/ 124 h 124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36" h="124">
                      <a:moveTo>
                        <a:pt x="33" y="0"/>
                      </a:moveTo>
                      <a:lnTo>
                        <a:pt x="33" y="0"/>
                      </a:lnTo>
                      <a:lnTo>
                        <a:pt x="28" y="5"/>
                      </a:lnTo>
                      <a:lnTo>
                        <a:pt x="25" y="10"/>
                      </a:lnTo>
                      <a:lnTo>
                        <a:pt x="23" y="15"/>
                      </a:lnTo>
                      <a:lnTo>
                        <a:pt x="19" y="22"/>
                      </a:lnTo>
                      <a:lnTo>
                        <a:pt x="17" y="29"/>
                      </a:lnTo>
                      <a:lnTo>
                        <a:pt x="15" y="37"/>
                      </a:lnTo>
                      <a:lnTo>
                        <a:pt x="12" y="47"/>
                      </a:lnTo>
                      <a:lnTo>
                        <a:pt x="11" y="55"/>
                      </a:lnTo>
                      <a:lnTo>
                        <a:pt x="10" y="64"/>
                      </a:lnTo>
                      <a:lnTo>
                        <a:pt x="8" y="73"/>
                      </a:lnTo>
                      <a:lnTo>
                        <a:pt x="6" y="82"/>
                      </a:lnTo>
                      <a:lnTo>
                        <a:pt x="5" y="90"/>
                      </a:lnTo>
                      <a:lnTo>
                        <a:pt x="3" y="100"/>
                      </a:lnTo>
                      <a:lnTo>
                        <a:pt x="2" y="108"/>
                      </a:lnTo>
                      <a:lnTo>
                        <a:pt x="1" y="115"/>
                      </a:lnTo>
                      <a:lnTo>
                        <a:pt x="0" y="121"/>
                      </a:lnTo>
                      <a:lnTo>
                        <a:pt x="5" y="124"/>
                      </a:lnTo>
                      <a:lnTo>
                        <a:pt x="8" y="116"/>
                      </a:lnTo>
                      <a:lnTo>
                        <a:pt x="9" y="108"/>
                      </a:lnTo>
                      <a:lnTo>
                        <a:pt x="10" y="101"/>
                      </a:lnTo>
                      <a:lnTo>
                        <a:pt x="11" y="91"/>
                      </a:lnTo>
                      <a:lnTo>
                        <a:pt x="12" y="82"/>
                      </a:lnTo>
                      <a:lnTo>
                        <a:pt x="15" y="73"/>
                      </a:lnTo>
                      <a:lnTo>
                        <a:pt x="16" y="65"/>
                      </a:lnTo>
                      <a:lnTo>
                        <a:pt x="17" y="56"/>
                      </a:lnTo>
                      <a:lnTo>
                        <a:pt x="19" y="48"/>
                      </a:lnTo>
                      <a:lnTo>
                        <a:pt x="21" y="40"/>
                      </a:lnTo>
                      <a:lnTo>
                        <a:pt x="24" y="32"/>
                      </a:lnTo>
                      <a:lnTo>
                        <a:pt x="26" y="25"/>
                      </a:lnTo>
                      <a:lnTo>
                        <a:pt x="28" y="18"/>
                      </a:lnTo>
                      <a:lnTo>
                        <a:pt x="31" y="13"/>
                      </a:lnTo>
                      <a:lnTo>
                        <a:pt x="33" y="9"/>
                      </a:lnTo>
                      <a:lnTo>
                        <a:pt x="36" y="5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5" name="Freeform 133"/>
                <p:cNvSpPr>
                  <a:spLocks/>
                </p:cNvSpPr>
                <p:nvPr/>
              </p:nvSpPr>
              <p:spPr bwMode="auto">
                <a:xfrm>
                  <a:off x="2908" y="1759"/>
                  <a:ext cx="21" cy="48"/>
                </a:xfrm>
                <a:custGeom>
                  <a:avLst/>
                  <a:gdLst>
                    <a:gd name="T0" fmla="*/ 1 w 41"/>
                    <a:gd name="T1" fmla="*/ 0 h 96"/>
                    <a:gd name="T2" fmla="*/ 1 w 41"/>
                    <a:gd name="T3" fmla="*/ 0 h 96"/>
                    <a:gd name="T4" fmla="*/ 1 w 41"/>
                    <a:gd name="T5" fmla="*/ 1 h 96"/>
                    <a:gd name="T6" fmla="*/ 1 w 41"/>
                    <a:gd name="T7" fmla="*/ 1 h 96"/>
                    <a:gd name="T8" fmla="*/ 1 w 41"/>
                    <a:gd name="T9" fmla="*/ 1 h 96"/>
                    <a:gd name="T10" fmla="*/ 1 w 41"/>
                    <a:gd name="T11" fmla="*/ 1 h 96"/>
                    <a:gd name="T12" fmla="*/ 1 w 41"/>
                    <a:gd name="T13" fmla="*/ 1 h 96"/>
                    <a:gd name="T14" fmla="*/ 1 w 41"/>
                    <a:gd name="T15" fmla="*/ 1 h 96"/>
                    <a:gd name="T16" fmla="*/ 1 w 41"/>
                    <a:gd name="T17" fmla="*/ 1 h 96"/>
                    <a:gd name="T18" fmla="*/ 1 w 41"/>
                    <a:gd name="T19" fmla="*/ 1 h 96"/>
                    <a:gd name="T20" fmla="*/ 1 w 41"/>
                    <a:gd name="T21" fmla="*/ 1 h 96"/>
                    <a:gd name="T22" fmla="*/ 1 w 41"/>
                    <a:gd name="T23" fmla="*/ 2 h 96"/>
                    <a:gd name="T24" fmla="*/ 1 w 41"/>
                    <a:gd name="T25" fmla="*/ 2 h 96"/>
                    <a:gd name="T26" fmla="*/ 1 w 41"/>
                    <a:gd name="T27" fmla="*/ 2 h 96"/>
                    <a:gd name="T28" fmla="*/ 1 w 41"/>
                    <a:gd name="T29" fmla="*/ 2 h 96"/>
                    <a:gd name="T30" fmla="*/ 1 w 41"/>
                    <a:gd name="T31" fmla="*/ 2 h 96"/>
                    <a:gd name="T32" fmla="*/ 1 w 41"/>
                    <a:gd name="T33" fmla="*/ 2 h 96"/>
                    <a:gd name="T34" fmla="*/ 0 w 41"/>
                    <a:gd name="T35" fmla="*/ 2 h 96"/>
                    <a:gd name="T36" fmla="*/ 1 w 41"/>
                    <a:gd name="T37" fmla="*/ 2 h 96"/>
                    <a:gd name="T38" fmla="*/ 1 w 41"/>
                    <a:gd name="T39" fmla="*/ 2 h 96"/>
                    <a:gd name="T40" fmla="*/ 1 w 41"/>
                    <a:gd name="T41" fmla="*/ 2 h 96"/>
                    <a:gd name="T42" fmla="*/ 1 w 41"/>
                    <a:gd name="T43" fmla="*/ 2 h 96"/>
                    <a:gd name="T44" fmla="*/ 1 w 41"/>
                    <a:gd name="T45" fmla="*/ 2 h 96"/>
                    <a:gd name="T46" fmla="*/ 1 w 41"/>
                    <a:gd name="T47" fmla="*/ 2 h 96"/>
                    <a:gd name="T48" fmla="*/ 1 w 41"/>
                    <a:gd name="T49" fmla="*/ 2 h 96"/>
                    <a:gd name="T50" fmla="*/ 1 w 41"/>
                    <a:gd name="T51" fmla="*/ 1 h 96"/>
                    <a:gd name="T52" fmla="*/ 1 w 41"/>
                    <a:gd name="T53" fmla="*/ 1 h 96"/>
                    <a:gd name="T54" fmla="*/ 1 w 41"/>
                    <a:gd name="T55" fmla="*/ 1 h 96"/>
                    <a:gd name="T56" fmla="*/ 1 w 41"/>
                    <a:gd name="T57" fmla="*/ 1 h 96"/>
                    <a:gd name="T58" fmla="*/ 1 w 41"/>
                    <a:gd name="T59" fmla="*/ 1 h 96"/>
                    <a:gd name="T60" fmla="*/ 1 w 41"/>
                    <a:gd name="T61" fmla="*/ 1 h 96"/>
                    <a:gd name="T62" fmla="*/ 1 w 41"/>
                    <a:gd name="T63" fmla="*/ 1 h 96"/>
                    <a:gd name="T64" fmla="*/ 1 w 41"/>
                    <a:gd name="T65" fmla="*/ 1 h 96"/>
                    <a:gd name="T66" fmla="*/ 1 w 41"/>
                    <a:gd name="T67" fmla="*/ 1 h 96"/>
                    <a:gd name="T68" fmla="*/ 1 w 41"/>
                    <a:gd name="T69" fmla="*/ 1 h 96"/>
                    <a:gd name="T70" fmla="*/ 1 w 41"/>
                    <a:gd name="T71" fmla="*/ 1 h 96"/>
                    <a:gd name="T72" fmla="*/ 1 w 41"/>
                    <a:gd name="T73" fmla="*/ 0 h 9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41"/>
                    <a:gd name="T112" fmla="*/ 0 h 96"/>
                    <a:gd name="T113" fmla="*/ 41 w 41"/>
                    <a:gd name="T114" fmla="*/ 96 h 9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41" h="96">
                      <a:moveTo>
                        <a:pt x="37" y="0"/>
                      </a:moveTo>
                      <a:lnTo>
                        <a:pt x="37" y="0"/>
                      </a:lnTo>
                      <a:lnTo>
                        <a:pt x="30" y="6"/>
                      </a:lnTo>
                      <a:lnTo>
                        <a:pt x="24" y="13"/>
                      </a:lnTo>
                      <a:lnTo>
                        <a:pt x="21" y="20"/>
                      </a:lnTo>
                      <a:lnTo>
                        <a:pt x="18" y="27"/>
                      </a:lnTo>
                      <a:lnTo>
                        <a:pt x="15" y="34"/>
                      </a:lnTo>
                      <a:lnTo>
                        <a:pt x="13" y="41"/>
                      </a:lnTo>
                      <a:lnTo>
                        <a:pt x="12" y="48"/>
                      </a:lnTo>
                      <a:lnTo>
                        <a:pt x="10" y="53"/>
                      </a:lnTo>
                      <a:lnTo>
                        <a:pt x="9" y="60"/>
                      </a:lnTo>
                      <a:lnTo>
                        <a:pt x="9" y="66"/>
                      </a:lnTo>
                      <a:lnTo>
                        <a:pt x="8" y="72"/>
                      </a:lnTo>
                      <a:lnTo>
                        <a:pt x="7" y="76"/>
                      </a:lnTo>
                      <a:lnTo>
                        <a:pt x="6" y="81"/>
                      </a:lnTo>
                      <a:lnTo>
                        <a:pt x="5" y="86"/>
                      </a:lnTo>
                      <a:lnTo>
                        <a:pt x="2" y="89"/>
                      </a:lnTo>
                      <a:lnTo>
                        <a:pt x="0" y="91"/>
                      </a:lnTo>
                      <a:lnTo>
                        <a:pt x="3" y="96"/>
                      </a:lnTo>
                      <a:lnTo>
                        <a:pt x="7" y="93"/>
                      </a:lnTo>
                      <a:lnTo>
                        <a:pt x="10" y="88"/>
                      </a:lnTo>
                      <a:lnTo>
                        <a:pt x="13" y="83"/>
                      </a:lnTo>
                      <a:lnTo>
                        <a:pt x="14" y="79"/>
                      </a:lnTo>
                      <a:lnTo>
                        <a:pt x="15" y="73"/>
                      </a:lnTo>
                      <a:lnTo>
                        <a:pt x="15" y="67"/>
                      </a:lnTo>
                      <a:lnTo>
                        <a:pt x="16" y="60"/>
                      </a:lnTo>
                      <a:lnTo>
                        <a:pt x="17" y="55"/>
                      </a:lnTo>
                      <a:lnTo>
                        <a:pt x="18" y="49"/>
                      </a:lnTo>
                      <a:lnTo>
                        <a:pt x="20" y="42"/>
                      </a:lnTo>
                      <a:lnTo>
                        <a:pt x="21" y="36"/>
                      </a:lnTo>
                      <a:lnTo>
                        <a:pt x="22" y="29"/>
                      </a:lnTo>
                      <a:lnTo>
                        <a:pt x="25" y="23"/>
                      </a:lnTo>
                      <a:lnTo>
                        <a:pt x="30" y="17"/>
                      </a:lnTo>
                      <a:lnTo>
                        <a:pt x="35" y="11"/>
                      </a:lnTo>
                      <a:lnTo>
                        <a:pt x="41" y="5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6" name="Freeform 134"/>
                <p:cNvSpPr>
                  <a:spLocks/>
                </p:cNvSpPr>
                <p:nvPr/>
              </p:nvSpPr>
              <p:spPr bwMode="auto">
                <a:xfrm>
                  <a:off x="2926" y="1724"/>
                  <a:ext cx="113" cy="37"/>
                </a:xfrm>
                <a:custGeom>
                  <a:avLst/>
                  <a:gdLst>
                    <a:gd name="T0" fmla="*/ 4 w 226"/>
                    <a:gd name="T1" fmla="*/ 0 h 74"/>
                    <a:gd name="T2" fmla="*/ 4 w 226"/>
                    <a:gd name="T3" fmla="*/ 0 h 74"/>
                    <a:gd name="T4" fmla="*/ 4 w 226"/>
                    <a:gd name="T5" fmla="*/ 0 h 74"/>
                    <a:gd name="T6" fmla="*/ 4 w 226"/>
                    <a:gd name="T7" fmla="*/ 0 h 74"/>
                    <a:gd name="T8" fmla="*/ 3 w 226"/>
                    <a:gd name="T9" fmla="*/ 1 h 74"/>
                    <a:gd name="T10" fmla="*/ 3 w 226"/>
                    <a:gd name="T11" fmla="*/ 1 h 74"/>
                    <a:gd name="T12" fmla="*/ 3 w 226"/>
                    <a:gd name="T13" fmla="*/ 1 h 74"/>
                    <a:gd name="T14" fmla="*/ 3 w 226"/>
                    <a:gd name="T15" fmla="*/ 1 h 74"/>
                    <a:gd name="T16" fmla="*/ 2 w 226"/>
                    <a:gd name="T17" fmla="*/ 1 h 74"/>
                    <a:gd name="T18" fmla="*/ 2 w 226"/>
                    <a:gd name="T19" fmla="*/ 1 h 74"/>
                    <a:gd name="T20" fmla="*/ 2 w 226"/>
                    <a:gd name="T21" fmla="*/ 1 h 74"/>
                    <a:gd name="T22" fmla="*/ 2 w 226"/>
                    <a:gd name="T23" fmla="*/ 1 h 74"/>
                    <a:gd name="T24" fmla="*/ 1 w 226"/>
                    <a:gd name="T25" fmla="*/ 1 h 74"/>
                    <a:gd name="T26" fmla="*/ 1 w 226"/>
                    <a:gd name="T27" fmla="*/ 1 h 74"/>
                    <a:gd name="T28" fmla="*/ 1 w 226"/>
                    <a:gd name="T29" fmla="*/ 1 h 74"/>
                    <a:gd name="T30" fmla="*/ 1 w 226"/>
                    <a:gd name="T31" fmla="*/ 1 h 74"/>
                    <a:gd name="T32" fmla="*/ 1 w 226"/>
                    <a:gd name="T33" fmla="*/ 1 h 74"/>
                    <a:gd name="T34" fmla="*/ 0 w 226"/>
                    <a:gd name="T35" fmla="*/ 1 h 74"/>
                    <a:gd name="T36" fmla="*/ 1 w 226"/>
                    <a:gd name="T37" fmla="*/ 1 h 74"/>
                    <a:gd name="T38" fmla="*/ 1 w 226"/>
                    <a:gd name="T39" fmla="*/ 1 h 74"/>
                    <a:gd name="T40" fmla="*/ 1 w 226"/>
                    <a:gd name="T41" fmla="*/ 1 h 74"/>
                    <a:gd name="T42" fmla="*/ 1 w 226"/>
                    <a:gd name="T43" fmla="*/ 1 h 74"/>
                    <a:gd name="T44" fmla="*/ 1 w 226"/>
                    <a:gd name="T45" fmla="*/ 1 h 74"/>
                    <a:gd name="T46" fmla="*/ 1 w 226"/>
                    <a:gd name="T47" fmla="*/ 1 h 74"/>
                    <a:gd name="T48" fmla="*/ 2 w 226"/>
                    <a:gd name="T49" fmla="*/ 1 h 74"/>
                    <a:gd name="T50" fmla="*/ 2 w 226"/>
                    <a:gd name="T51" fmla="*/ 1 h 74"/>
                    <a:gd name="T52" fmla="*/ 2 w 226"/>
                    <a:gd name="T53" fmla="*/ 1 h 74"/>
                    <a:gd name="T54" fmla="*/ 2 w 226"/>
                    <a:gd name="T55" fmla="*/ 1 h 74"/>
                    <a:gd name="T56" fmla="*/ 3 w 226"/>
                    <a:gd name="T57" fmla="*/ 1 h 74"/>
                    <a:gd name="T58" fmla="*/ 3 w 226"/>
                    <a:gd name="T59" fmla="*/ 1 h 74"/>
                    <a:gd name="T60" fmla="*/ 3 w 226"/>
                    <a:gd name="T61" fmla="*/ 1 h 74"/>
                    <a:gd name="T62" fmla="*/ 3 w 226"/>
                    <a:gd name="T63" fmla="*/ 1 h 74"/>
                    <a:gd name="T64" fmla="*/ 4 w 226"/>
                    <a:gd name="T65" fmla="*/ 1 h 74"/>
                    <a:gd name="T66" fmla="*/ 4 w 226"/>
                    <a:gd name="T67" fmla="*/ 1 h 74"/>
                    <a:gd name="T68" fmla="*/ 4 w 226"/>
                    <a:gd name="T69" fmla="*/ 1 h 74"/>
                    <a:gd name="T70" fmla="*/ 4 w 226"/>
                    <a:gd name="T71" fmla="*/ 1 h 74"/>
                    <a:gd name="T72" fmla="*/ 4 w 226"/>
                    <a:gd name="T73" fmla="*/ 0 h 74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26"/>
                    <a:gd name="T112" fmla="*/ 0 h 74"/>
                    <a:gd name="T113" fmla="*/ 226 w 226"/>
                    <a:gd name="T114" fmla="*/ 74 h 74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26" h="74">
                      <a:moveTo>
                        <a:pt x="226" y="0"/>
                      </a:moveTo>
                      <a:lnTo>
                        <a:pt x="226" y="0"/>
                      </a:lnTo>
                      <a:lnTo>
                        <a:pt x="213" y="0"/>
                      </a:lnTo>
                      <a:lnTo>
                        <a:pt x="200" y="0"/>
                      </a:lnTo>
                      <a:lnTo>
                        <a:pt x="185" y="1"/>
                      </a:lnTo>
                      <a:lnTo>
                        <a:pt x="170" y="4"/>
                      </a:lnTo>
                      <a:lnTo>
                        <a:pt x="154" y="7"/>
                      </a:lnTo>
                      <a:lnTo>
                        <a:pt x="138" y="11"/>
                      </a:lnTo>
                      <a:lnTo>
                        <a:pt x="122" y="14"/>
                      </a:lnTo>
                      <a:lnTo>
                        <a:pt x="106" y="20"/>
                      </a:lnTo>
                      <a:lnTo>
                        <a:pt x="90" y="26"/>
                      </a:lnTo>
                      <a:lnTo>
                        <a:pt x="74" y="31"/>
                      </a:lnTo>
                      <a:lnTo>
                        <a:pt x="57" y="37"/>
                      </a:lnTo>
                      <a:lnTo>
                        <a:pt x="44" y="44"/>
                      </a:lnTo>
                      <a:lnTo>
                        <a:pt x="31" y="50"/>
                      </a:lnTo>
                      <a:lnTo>
                        <a:pt x="18" y="57"/>
                      </a:lnTo>
                      <a:lnTo>
                        <a:pt x="9" y="63"/>
                      </a:lnTo>
                      <a:lnTo>
                        <a:pt x="0" y="69"/>
                      </a:lnTo>
                      <a:lnTo>
                        <a:pt x="4" y="74"/>
                      </a:lnTo>
                      <a:lnTo>
                        <a:pt x="13" y="68"/>
                      </a:lnTo>
                      <a:lnTo>
                        <a:pt x="23" y="63"/>
                      </a:lnTo>
                      <a:lnTo>
                        <a:pt x="33" y="56"/>
                      </a:lnTo>
                      <a:lnTo>
                        <a:pt x="47" y="50"/>
                      </a:lnTo>
                      <a:lnTo>
                        <a:pt x="61" y="43"/>
                      </a:lnTo>
                      <a:lnTo>
                        <a:pt x="76" y="37"/>
                      </a:lnTo>
                      <a:lnTo>
                        <a:pt x="91" y="31"/>
                      </a:lnTo>
                      <a:lnTo>
                        <a:pt x="107" y="26"/>
                      </a:lnTo>
                      <a:lnTo>
                        <a:pt x="123" y="21"/>
                      </a:lnTo>
                      <a:lnTo>
                        <a:pt x="139" y="16"/>
                      </a:lnTo>
                      <a:lnTo>
                        <a:pt x="155" y="13"/>
                      </a:lnTo>
                      <a:lnTo>
                        <a:pt x="172" y="10"/>
                      </a:lnTo>
                      <a:lnTo>
                        <a:pt x="187" y="7"/>
                      </a:lnTo>
                      <a:lnTo>
                        <a:pt x="200" y="7"/>
                      </a:lnTo>
                      <a:lnTo>
                        <a:pt x="213" y="6"/>
                      </a:lnTo>
                      <a:lnTo>
                        <a:pt x="225" y="7"/>
                      </a:lnTo>
                      <a:lnTo>
                        <a:pt x="22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7" name="Freeform 135"/>
                <p:cNvSpPr>
                  <a:spLocks/>
                </p:cNvSpPr>
                <p:nvPr/>
              </p:nvSpPr>
              <p:spPr bwMode="auto">
                <a:xfrm>
                  <a:off x="3079" y="1847"/>
                  <a:ext cx="43" cy="10"/>
                </a:xfrm>
                <a:custGeom>
                  <a:avLst/>
                  <a:gdLst>
                    <a:gd name="T0" fmla="*/ 0 w 88"/>
                    <a:gd name="T1" fmla="*/ 1 h 19"/>
                    <a:gd name="T2" fmla="*/ 1 w 88"/>
                    <a:gd name="T3" fmla="*/ 1 h 19"/>
                    <a:gd name="T4" fmla="*/ 0 w 88"/>
                    <a:gd name="T5" fmla="*/ 0 h 19"/>
                    <a:gd name="T6" fmla="*/ 0 w 88"/>
                    <a:gd name="T7" fmla="*/ 1 h 1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8"/>
                    <a:gd name="T13" fmla="*/ 0 h 19"/>
                    <a:gd name="T14" fmla="*/ 88 w 88"/>
                    <a:gd name="T15" fmla="*/ 19 h 1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8" h="19">
                      <a:moveTo>
                        <a:pt x="0" y="19"/>
                      </a:moveTo>
                      <a:lnTo>
                        <a:pt x="88" y="11"/>
                      </a:lnTo>
                      <a:lnTo>
                        <a:pt x="5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8" name="Freeform 136"/>
                <p:cNvSpPr>
                  <a:spLocks/>
                </p:cNvSpPr>
                <p:nvPr/>
              </p:nvSpPr>
              <p:spPr bwMode="auto">
                <a:xfrm>
                  <a:off x="3079" y="1851"/>
                  <a:ext cx="51" cy="8"/>
                </a:xfrm>
                <a:custGeom>
                  <a:avLst/>
                  <a:gdLst>
                    <a:gd name="T0" fmla="*/ 1 w 103"/>
                    <a:gd name="T1" fmla="*/ 1 h 15"/>
                    <a:gd name="T2" fmla="*/ 1 w 103"/>
                    <a:gd name="T3" fmla="*/ 0 h 15"/>
                    <a:gd name="T4" fmla="*/ 0 w 103"/>
                    <a:gd name="T5" fmla="*/ 1 h 15"/>
                    <a:gd name="T6" fmla="*/ 0 w 103"/>
                    <a:gd name="T7" fmla="*/ 1 h 15"/>
                    <a:gd name="T8" fmla="*/ 1 w 103"/>
                    <a:gd name="T9" fmla="*/ 1 h 15"/>
                    <a:gd name="T10" fmla="*/ 1 w 103"/>
                    <a:gd name="T11" fmla="*/ 0 h 15"/>
                    <a:gd name="T12" fmla="*/ 1 w 103"/>
                    <a:gd name="T13" fmla="*/ 1 h 15"/>
                    <a:gd name="T14" fmla="*/ 1 w 103"/>
                    <a:gd name="T15" fmla="*/ 1 h 15"/>
                    <a:gd name="T16" fmla="*/ 1 w 103"/>
                    <a:gd name="T17" fmla="*/ 0 h 15"/>
                    <a:gd name="T18" fmla="*/ 1 w 103"/>
                    <a:gd name="T19" fmla="*/ 1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3"/>
                    <a:gd name="T31" fmla="*/ 0 h 15"/>
                    <a:gd name="T32" fmla="*/ 103 w 10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3" h="15">
                      <a:moveTo>
                        <a:pt x="88" y="7"/>
                      </a:moveTo>
                      <a:lnTo>
                        <a:pt x="88" y="0"/>
                      </a:lnTo>
                      <a:lnTo>
                        <a:pt x="0" y="8"/>
                      </a:lnTo>
                      <a:lnTo>
                        <a:pt x="1" y="15"/>
                      </a:lnTo>
                      <a:lnTo>
                        <a:pt x="89" y="7"/>
                      </a:lnTo>
                      <a:lnTo>
                        <a:pt x="89" y="0"/>
                      </a:lnTo>
                      <a:lnTo>
                        <a:pt x="89" y="7"/>
                      </a:lnTo>
                      <a:lnTo>
                        <a:pt x="103" y="5"/>
                      </a:lnTo>
                      <a:lnTo>
                        <a:pt x="89" y="0"/>
                      </a:lnTo>
                      <a:lnTo>
                        <a:pt x="88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9" name="Freeform 137"/>
                <p:cNvSpPr>
                  <a:spLocks/>
                </p:cNvSpPr>
                <p:nvPr/>
              </p:nvSpPr>
              <p:spPr bwMode="auto">
                <a:xfrm>
                  <a:off x="3104" y="1846"/>
                  <a:ext cx="19" cy="9"/>
                </a:xfrm>
                <a:custGeom>
                  <a:avLst/>
                  <a:gdLst>
                    <a:gd name="T0" fmla="*/ 1 w 37"/>
                    <a:gd name="T1" fmla="*/ 0 h 19"/>
                    <a:gd name="T2" fmla="*/ 0 w 37"/>
                    <a:gd name="T3" fmla="*/ 0 h 19"/>
                    <a:gd name="T4" fmla="*/ 1 w 37"/>
                    <a:gd name="T5" fmla="*/ 0 h 19"/>
                    <a:gd name="T6" fmla="*/ 1 w 37"/>
                    <a:gd name="T7" fmla="*/ 0 h 19"/>
                    <a:gd name="T8" fmla="*/ 1 w 37"/>
                    <a:gd name="T9" fmla="*/ 0 h 19"/>
                    <a:gd name="T10" fmla="*/ 0 w 37"/>
                    <a:gd name="T11" fmla="*/ 0 h 19"/>
                    <a:gd name="T12" fmla="*/ 1 w 37"/>
                    <a:gd name="T13" fmla="*/ 0 h 19"/>
                    <a:gd name="T14" fmla="*/ 1 w 37"/>
                    <a:gd name="T15" fmla="*/ 0 h 19"/>
                    <a:gd name="T16" fmla="*/ 0 w 37"/>
                    <a:gd name="T17" fmla="*/ 0 h 19"/>
                    <a:gd name="T18" fmla="*/ 1 w 37"/>
                    <a:gd name="T19" fmla="*/ 0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7"/>
                    <a:gd name="T31" fmla="*/ 0 h 19"/>
                    <a:gd name="T32" fmla="*/ 37 w 37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7" h="19">
                      <a:moveTo>
                        <a:pt x="1" y="7"/>
                      </a:moveTo>
                      <a:lnTo>
                        <a:pt x="0" y="7"/>
                      </a:lnTo>
                      <a:lnTo>
                        <a:pt x="36" y="19"/>
                      </a:lnTo>
                      <a:lnTo>
                        <a:pt x="37" y="12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" name="Freeform 138"/>
                <p:cNvSpPr>
                  <a:spLocks/>
                </p:cNvSpPr>
                <p:nvPr/>
              </p:nvSpPr>
              <p:spPr bwMode="auto">
                <a:xfrm>
                  <a:off x="3068" y="1846"/>
                  <a:ext cx="37" cy="14"/>
                </a:xfrm>
                <a:custGeom>
                  <a:avLst/>
                  <a:gdLst>
                    <a:gd name="T0" fmla="*/ 1 w 74"/>
                    <a:gd name="T1" fmla="*/ 1 h 28"/>
                    <a:gd name="T2" fmla="*/ 1 w 74"/>
                    <a:gd name="T3" fmla="*/ 1 h 28"/>
                    <a:gd name="T4" fmla="*/ 1 w 74"/>
                    <a:gd name="T5" fmla="*/ 1 h 28"/>
                    <a:gd name="T6" fmla="*/ 1 w 74"/>
                    <a:gd name="T7" fmla="*/ 0 h 28"/>
                    <a:gd name="T8" fmla="*/ 1 w 74"/>
                    <a:gd name="T9" fmla="*/ 1 h 28"/>
                    <a:gd name="T10" fmla="*/ 1 w 74"/>
                    <a:gd name="T11" fmla="*/ 1 h 28"/>
                    <a:gd name="T12" fmla="*/ 1 w 74"/>
                    <a:gd name="T13" fmla="*/ 1 h 28"/>
                    <a:gd name="T14" fmla="*/ 0 w 74"/>
                    <a:gd name="T15" fmla="*/ 1 h 28"/>
                    <a:gd name="T16" fmla="*/ 1 w 74"/>
                    <a:gd name="T17" fmla="*/ 1 h 28"/>
                    <a:gd name="T18" fmla="*/ 1 w 74"/>
                    <a:gd name="T19" fmla="*/ 1 h 2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4"/>
                    <a:gd name="T31" fmla="*/ 0 h 28"/>
                    <a:gd name="T32" fmla="*/ 74 w 74"/>
                    <a:gd name="T33" fmla="*/ 28 h 2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4" h="28">
                      <a:moveTo>
                        <a:pt x="21" y="20"/>
                      </a:moveTo>
                      <a:lnTo>
                        <a:pt x="22" y="27"/>
                      </a:lnTo>
                      <a:lnTo>
                        <a:pt x="74" y="7"/>
                      </a:lnTo>
                      <a:lnTo>
                        <a:pt x="73" y="0"/>
                      </a:lnTo>
                      <a:lnTo>
                        <a:pt x="21" y="20"/>
                      </a:lnTo>
                      <a:lnTo>
                        <a:pt x="22" y="27"/>
                      </a:lnTo>
                      <a:lnTo>
                        <a:pt x="21" y="20"/>
                      </a:lnTo>
                      <a:lnTo>
                        <a:pt x="0" y="28"/>
                      </a:lnTo>
                      <a:lnTo>
                        <a:pt x="22" y="27"/>
                      </a:lnTo>
                      <a:lnTo>
                        <a:pt x="21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1" name="Freeform 139"/>
                <p:cNvSpPr>
                  <a:spLocks/>
                </p:cNvSpPr>
                <p:nvPr/>
              </p:nvSpPr>
              <p:spPr bwMode="auto">
                <a:xfrm>
                  <a:off x="3089" y="1879"/>
                  <a:ext cx="19" cy="16"/>
                </a:xfrm>
                <a:custGeom>
                  <a:avLst/>
                  <a:gdLst>
                    <a:gd name="T0" fmla="*/ 0 w 39"/>
                    <a:gd name="T1" fmla="*/ 0 h 33"/>
                    <a:gd name="T2" fmla="*/ 0 w 39"/>
                    <a:gd name="T3" fmla="*/ 0 h 33"/>
                    <a:gd name="T4" fmla="*/ 0 w 39"/>
                    <a:gd name="T5" fmla="*/ 0 h 33"/>
                    <a:gd name="T6" fmla="*/ 0 w 39"/>
                    <a:gd name="T7" fmla="*/ 0 h 33"/>
                    <a:gd name="T8" fmla="*/ 0 w 39"/>
                    <a:gd name="T9" fmla="*/ 0 h 33"/>
                    <a:gd name="T10" fmla="*/ 0 w 39"/>
                    <a:gd name="T11" fmla="*/ 0 h 33"/>
                    <a:gd name="T12" fmla="*/ 0 w 39"/>
                    <a:gd name="T13" fmla="*/ 0 h 33"/>
                    <a:gd name="T14" fmla="*/ 0 w 39"/>
                    <a:gd name="T15" fmla="*/ 0 h 33"/>
                    <a:gd name="T16" fmla="*/ 0 w 39"/>
                    <a:gd name="T17" fmla="*/ 0 h 33"/>
                    <a:gd name="T18" fmla="*/ 0 w 39"/>
                    <a:gd name="T19" fmla="*/ 0 h 33"/>
                    <a:gd name="T20" fmla="*/ 0 w 39"/>
                    <a:gd name="T21" fmla="*/ 0 h 33"/>
                    <a:gd name="T22" fmla="*/ 0 w 39"/>
                    <a:gd name="T23" fmla="*/ 0 h 33"/>
                    <a:gd name="T24" fmla="*/ 0 w 39"/>
                    <a:gd name="T25" fmla="*/ 0 h 33"/>
                    <a:gd name="T26" fmla="*/ 0 w 39"/>
                    <a:gd name="T27" fmla="*/ 0 h 33"/>
                    <a:gd name="T28" fmla="*/ 0 w 39"/>
                    <a:gd name="T29" fmla="*/ 0 h 33"/>
                    <a:gd name="T30" fmla="*/ 0 w 39"/>
                    <a:gd name="T31" fmla="*/ 0 h 33"/>
                    <a:gd name="T32" fmla="*/ 0 w 39"/>
                    <a:gd name="T33" fmla="*/ 0 h 33"/>
                    <a:gd name="T34" fmla="*/ 0 w 39"/>
                    <a:gd name="T35" fmla="*/ 0 h 33"/>
                    <a:gd name="T36" fmla="*/ 0 w 39"/>
                    <a:gd name="T37" fmla="*/ 0 h 33"/>
                    <a:gd name="T38" fmla="*/ 0 w 39"/>
                    <a:gd name="T39" fmla="*/ 0 h 33"/>
                    <a:gd name="T40" fmla="*/ 0 w 39"/>
                    <a:gd name="T41" fmla="*/ 0 h 33"/>
                    <a:gd name="T42" fmla="*/ 0 w 39"/>
                    <a:gd name="T43" fmla="*/ 0 h 33"/>
                    <a:gd name="T44" fmla="*/ 0 w 39"/>
                    <a:gd name="T45" fmla="*/ 0 h 33"/>
                    <a:gd name="T46" fmla="*/ 0 w 39"/>
                    <a:gd name="T47" fmla="*/ 0 h 33"/>
                    <a:gd name="T48" fmla="*/ 0 w 39"/>
                    <a:gd name="T49" fmla="*/ 0 h 33"/>
                    <a:gd name="T50" fmla="*/ 0 w 39"/>
                    <a:gd name="T51" fmla="*/ 0 h 33"/>
                    <a:gd name="T52" fmla="*/ 0 w 39"/>
                    <a:gd name="T53" fmla="*/ 0 h 33"/>
                    <a:gd name="T54" fmla="*/ 0 w 39"/>
                    <a:gd name="T55" fmla="*/ 0 h 33"/>
                    <a:gd name="T56" fmla="*/ 0 w 39"/>
                    <a:gd name="T57" fmla="*/ 0 h 33"/>
                    <a:gd name="T58" fmla="*/ 0 w 39"/>
                    <a:gd name="T59" fmla="*/ 0 h 33"/>
                    <a:gd name="T60" fmla="*/ 0 w 39"/>
                    <a:gd name="T61" fmla="*/ 0 h 33"/>
                    <a:gd name="T62" fmla="*/ 0 w 39"/>
                    <a:gd name="T63" fmla="*/ 0 h 33"/>
                    <a:gd name="T64" fmla="*/ 0 w 39"/>
                    <a:gd name="T65" fmla="*/ 0 h 3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9"/>
                    <a:gd name="T100" fmla="*/ 0 h 33"/>
                    <a:gd name="T101" fmla="*/ 39 w 39"/>
                    <a:gd name="T102" fmla="*/ 33 h 3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9" h="33">
                      <a:moveTo>
                        <a:pt x="19" y="33"/>
                      </a:moveTo>
                      <a:lnTo>
                        <a:pt x="23" y="32"/>
                      </a:lnTo>
                      <a:lnTo>
                        <a:pt x="27" y="32"/>
                      </a:lnTo>
                      <a:lnTo>
                        <a:pt x="31" y="30"/>
                      </a:lnTo>
                      <a:lnTo>
                        <a:pt x="33" y="28"/>
                      </a:lnTo>
                      <a:lnTo>
                        <a:pt x="36" y="25"/>
                      </a:lnTo>
                      <a:lnTo>
                        <a:pt x="38" y="23"/>
                      </a:lnTo>
                      <a:lnTo>
                        <a:pt x="39" y="20"/>
                      </a:lnTo>
                      <a:lnTo>
                        <a:pt x="39" y="16"/>
                      </a:lnTo>
                      <a:lnTo>
                        <a:pt x="39" y="13"/>
                      </a:lnTo>
                      <a:lnTo>
                        <a:pt x="38" y="9"/>
                      </a:lnTo>
                      <a:lnTo>
                        <a:pt x="36" y="7"/>
                      </a:lnTo>
                      <a:lnTo>
                        <a:pt x="33" y="5"/>
                      </a:lnTo>
                      <a:lnTo>
                        <a:pt x="31" y="2"/>
                      </a:lnTo>
                      <a:lnTo>
                        <a:pt x="27" y="1"/>
                      </a:lnTo>
                      <a:lnTo>
                        <a:pt x="23" y="0"/>
                      </a:lnTo>
                      <a:lnTo>
                        <a:pt x="19" y="0"/>
                      </a:lnTo>
                      <a:lnTo>
                        <a:pt x="16" y="0"/>
                      </a:lnTo>
                      <a:lnTo>
                        <a:pt x="11" y="1"/>
                      </a:lnTo>
                      <a:lnTo>
                        <a:pt x="9" y="2"/>
                      </a:lnTo>
                      <a:lnTo>
                        <a:pt x="6" y="5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3" y="25"/>
                      </a:lnTo>
                      <a:lnTo>
                        <a:pt x="6" y="28"/>
                      </a:lnTo>
                      <a:lnTo>
                        <a:pt x="9" y="30"/>
                      </a:lnTo>
                      <a:lnTo>
                        <a:pt x="11" y="32"/>
                      </a:lnTo>
                      <a:lnTo>
                        <a:pt x="16" y="32"/>
                      </a:lnTo>
                      <a:lnTo>
                        <a:pt x="19" y="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2" name="Freeform 140"/>
                <p:cNvSpPr>
                  <a:spLocks/>
                </p:cNvSpPr>
                <p:nvPr/>
              </p:nvSpPr>
              <p:spPr bwMode="auto">
                <a:xfrm>
                  <a:off x="3099" y="1887"/>
                  <a:ext cx="11" cy="10"/>
                </a:xfrm>
                <a:custGeom>
                  <a:avLst/>
                  <a:gdLst>
                    <a:gd name="T0" fmla="*/ 0 w 23"/>
                    <a:gd name="T1" fmla="*/ 0 h 21"/>
                    <a:gd name="T2" fmla="*/ 0 w 23"/>
                    <a:gd name="T3" fmla="*/ 0 h 21"/>
                    <a:gd name="T4" fmla="*/ 0 w 23"/>
                    <a:gd name="T5" fmla="*/ 0 h 21"/>
                    <a:gd name="T6" fmla="*/ 0 w 23"/>
                    <a:gd name="T7" fmla="*/ 0 h 21"/>
                    <a:gd name="T8" fmla="*/ 0 w 23"/>
                    <a:gd name="T9" fmla="*/ 0 h 21"/>
                    <a:gd name="T10" fmla="*/ 0 w 23"/>
                    <a:gd name="T11" fmla="*/ 0 h 21"/>
                    <a:gd name="T12" fmla="*/ 0 w 23"/>
                    <a:gd name="T13" fmla="*/ 0 h 21"/>
                    <a:gd name="T14" fmla="*/ 0 w 23"/>
                    <a:gd name="T15" fmla="*/ 0 h 21"/>
                    <a:gd name="T16" fmla="*/ 0 w 23"/>
                    <a:gd name="T17" fmla="*/ 0 h 21"/>
                    <a:gd name="T18" fmla="*/ 0 w 23"/>
                    <a:gd name="T19" fmla="*/ 0 h 21"/>
                    <a:gd name="T20" fmla="*/ 0 w 23"/>
                    <a:gd name="T21" fmla="*/ 0 h 21"/>
                    <a:gd name="T22" fmla="*/ 0 w 23"/>
                    <a:gd name="T23" fmla="*/ 0 h 21"/>
                    <a:gd name="T24" fmla="*/ 0 w 23"/>
                    <a:gd name="T25" fmla="*/ 0 h 21"/>
                    <a:gd name="T26" fmla="*/ 0 w 23"/>
                    <a:gd name="T27" fmla="*/ 0 h 21"/>
                    <a:gd name="T28" fmla="*/ 0 w 23"/>
                    <a:gd name="T29" fmla="*/ 0 h 21"/>
                    <a:gd name="T30" fmla="*/ 0 w 23"/>
                    <a:gd name="T31" fmla="*/ 0 h 21"/>
                    <a:gd name="T32" fmla="*/ 0 w 23"/>
                    <a:gd name="T33" fmla="*/ 0 h 21"/>
                    <a:gd name="T34" fmla="*/ 0 w 23"/>
                    <a:gd name="T35" fmla="*/ 0 h 21"/>
                    <a:gd name="T36" fmla="*/ 0 w 23"/>
                    <a:gd name="T37" fmla="*/ 0 h 21"/>
                    <a:gd name="T38" fmla="*/ 0 w 23"/>
                    <a:gd name="T39" fmla="*/ 0 h 21"/>
                    <a:gd name="T40" fmla="*/ 0 w 23"/>
                    <a:gd name="T41" fmla="*/ 0 h 2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21"/>
                    <a:gd name="T65" fmla="*/ 23 w 23"/>
                    <a:gd name="T66" fmla="*/ 21 h 21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21">
                      <a:moveTo>
                        <a:pt x="18" y="0"/>
                      </a:moveTo>
                      <a:lnTo>
                        <a:pt x="18" y="0"/>
                      </a:lnTo>
                      <a:lnTo>
                        <a:pt x="17" y="2"/>
                      </a:lnTo>
                      <a:lnTo>
                        <a:pt x="17" y="5"/>
                      </a:lnTo>
                      <a:lnTo>
                        <a:pt x="14" y="7"/>
                      </a:lnTo>
                      <a:lnTo>
                        <a:pt x="12" y="9"/>
                      </a:lnTo>
                      <a:lnTo>
                        <a:pt x="11" y="12"/>
                      </a:lnTo>
                      <a:lnTo>
                        <a:pt x="7" y="13"/>
                      </a:lnTo>
                      <a:lnTo>
                        <a:pt x="4" y="14"/>
                      </a:lnTo>
                      <a:lnTo>
                        <a:pt x="0" y="14"/>
                      </a:lnTo>
                      <a:lnTo>
                        <a:pt x="0" y="21"/>
                      </a:lnTo>
                      <a:lnTo>
                        <a:pt x="5" y="20"/>
                      </a:lnTo>
                      <a:lnTo>
                        <a:pt x="8" y="19"/>
                      </a:lnTo>
                      <a:lnTo>
                        <a:pt x="13" y="17"/>
                      </a:lnTo>
                      <a:lnTo>
                        <a:pt x="17" y="14"/>
                      </a:lnTo>
                      <a:lnTo>
                        <a:pt x="19" y="12"/>
                      </a:lnTo>
                      <a:lnTo>
                        <a:pt x="22" y="8"/>
                      </a:lnTo>
                      <a:lnTo>
                        <a:pt x="23" y="4"/>
                      </a:lnTo>
                      <a:lnTo>
                        <a:pt x="23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" name="Freeform 141"/>
                <p:cNvSpPr>
                  <a:spLocks/>
                </p:cNvSpPr>
                <p:nvPr/>
              </p:nvSpPr>
              <p:spPr bwMode="auto">
                <a:xfrm>
                  <a:off x="3099" y="1877"/>
                  <a:ext cx="11" cy="10"/>
                </a:xfrm>
                <a:custGeom>
                  <a:avLst/>
                  <a:gdLst>
                    <a:gd name="T0" fmla="*/ 0 w 23"/>
                    <a:gd name="T1" fmla="*/ 1 h 19"/>
                    <a:gd name="T2" fmla="*/ 0 w 23"/>
                    <a:gd name="T3" fmla="*/ 1 h 19"/>
                    <a:gd name="T4" fmla="*/ 0 w 23"/>
                    <a:gd name="T5" fmla="*/ 1 h 19"/>
                    <a:gd name="T6" fmla="*/ 0 w 23"/>
                    <a:gd name="T7" fmla="*/ 1 h 19"/>
                    <a:gd name="T8" fmla="*/ 0 w 23"/>
                    <a:gd name="T9" fmla="*/ 1 h 19"/>
                    <a:gd name="T10" fmla="*/ 0 w 23"/>
                    <a:gd name="T11" fmla="*/ 1 h 19"/>
                    <a:gd name="T12" fmla="*/ 0 w 23"/>
                    <a:gd name="T13" fmla="*/ 1 h 19"/>
                    <a:gd name="T14" fmla="*/ 0 w 23"/>
                    <a:gd name="T15" fmla="*/ 1 h 19"/>
                    <a:gd name="T16" fmla="*/ 0 w 23"/>
                    <a:gd name="T17" fmla="*/ 1 h 19"/>
                    <a:gd name="T18" fmla="*/ 0 w 23"/>
                    <a:gd name="T19" fmla="*/ 1 h 19"/>
                    <a:gd name="T20" fmla="*/ 0 w 23"/>
                    <a:gd name="T21" fmla="*/ 1 h 19"/>
                    <a:gd name="T22" fmla="*/ 0 w 23"/>
                    <a:gd name="T23" fmla="*/ 1 h 19"/>
                    <a:gd name="T24" fmla="*/ 0 w 23"/>
                    <a:gd name="T25" fmla="*/ 1 h 19"/>
                    <a:gd name="T26" fmla="*/ 0 w 23"/>
                    <a:gd name="T27" fmla="*/ 1 h 19"/>
                    <a:gd name="T28" fmla="*/ 0 w 23"/>
                    <a:gd name="T29" fmla="*/ 1 h 19"/>
                    <a:gd name="T30" fmla="*/ 0 w 23"/>
                    <a:gd name="T31" fmla="*/ 1 h 19"/>
                    <a:gd name="T32" fmla="*/ 0 w 23"/>
                    <a:gd name="T33" fmla="*/ 1 h 19"/>
                    <a:gd name="T34" fmla="*/ 0 w 23"/>
                    <a:gd name="T35" fmla="*/ 0 h 19"/>
                    <a:gd name="T36" fmla="*/ 0 w 23"/>
                    <a:gd name="T37" fmla="*/ 0 h 19"/>
                    <a:gd name="T38" fmla="*/ 0 w 23"/>
                    <a:gd name="T39" fmla="*/ 0 h 19"/>
                    <a:gd name="T40" fmla="*/ 0 w 23"/>
                    <a:gd name="T41" fmla="*/ 1 h 1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19"/>
                    <a:gd name="T65" fmla="*/ 23 w 23"/>
                    <a:gd name="T66" fmla="*/ 19 h 1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19">
                      <a:moveTo>
                        <a:pt x="0" y="5"/>
                      </a:moveTo>
                      <a:lnTo>
                        <a:pt x="0" y="5"/>
                      </a:lnTo>
                      <a:lnTo>
                        <a:pt x="4" y="7"/>
                      </a:lnTo>
                      <a:lnTo>
                        <a:pt x="7" y="8"/>
                      </a:lnTo>
                      <a:lnTo>
                        <a:pt x="11" y="8"/>
                      </a:lnTo>
                      <a:lnTo>
                        <a:pt x="12" y="10"/>
                      </a:lnTo>
                      <a:lnTo>
                        <a:pt x="14" y="12"/>
                      </a:lnTo>
                      <a:lnTo>
                        <a:pt x="17" y="15"/>
                      </a:lnTo>
                      <a:lnTo>
                        <a:pt x="17" y="17"/>
                      </a:lnTo>
                      <a:lnTo>
                        <a:pt x="18" y="19"/>
                      </a:lnTo>
                      <a:lnTo>
                        <a:pt x="23" y="19"/>
                      </a:lnTo>
                      <a:lnTo>
                        <a:pt x="23" y="16"/>
                      </a:lnTo>
                      <a:lnTo>
                        <a:pt x="22" y="11"/>
                      </a:lnTo>
                      <a:lnTo>
                        <a:pt x="19" y="8"/>
                      </a:lnTo>
                      <a:lnTo>
                        <a:pt x="17" y="5"/>
                      </a:lnTo>
                      <a:lnTo>
                        <a:pt x="13" y="3"/>
                      </a:lnTo>
                      <a:lnTo>
                        <a:pt x="8" y="1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" name="Freeform 142"/>
                <p:cNvSpPr>
                  <a:spLocks/>
                </p:cNvSpPr>
                <p:nvPr/>
              </p:nvSpPr>
              <p:spPr bwMode="auto">
                <a:xfrm>
                  <a:off x="3087" y="1877"/>
                  <a:ext cx="12" cy="10"/>
                </a:xfrm>
                <a:custGeom>
                  <a:avLst/>
                  <a:gdLst>
                    <a:gd name="T0" fmla="*/ 1 w 23"/>
                    <a:gd name="T1" fmla="*/ 1 h 19"/>
                    <a:gd name="T2" fmla="*/ 1 w 23"/>
                    <a:gd name="T3" fmla="*/ 1 h 19"/>
                    <a:gd name="T4" fmla="*/ 1 w 23"/>
                    <a:gd name="T5" fmla="*/ 1 h 19"/>
                    <a:gd name="T6" fmla="*/ 1 w 23"/>
                    <a:gd name="T7" fmla="*/ 1 h 19"/>
                    <a:gd name="T8" fmla="*/ 1 w 23"/>
                    <a:gd name="T9" fmla="*/ 1 h 19"/>
                    <a:gd name="T10" fmla="*/ 1 w 23"/>
                    <a:gd name="T11" fmla="*/ 1 h 19"/>
                    <a:gd name="T12" fmla="*/ 1 w 23"/>
                    <a:gd name="T13" fmla="*/ 1 h 19"/>
                    <a:gd name="T14" fmla="*/ 1 w 23"/>
                    <a:gd name="T15" fmla="*/ 1 h 19"/>
                    <a:gd name="T16" fmla="*/ 1 w 23"/>
                    <a:gd name="T17" fmla="*/ 1 h 19"/>
                    <a:gd name="T18" fmla="*/ 1 w 23"/>
                    <a:gd name="T19" fmla="*/ 1 h 19"/>
                    <a:gd name="T20" fmla="*/ 1 w 23"/>
                    <a:gd name="T21" fmla="*/ 0 h 19"/>
                    <a:gd name="T22" fmla="*/ 1 w 23"/>
                    <a:gd name="T23" fmla="*/ 0 h 19"/>
                    <a:gd name="T24" fmla="*/ 1 w 23"/>
                    <a:gd name="T25" fmla="*/ 1 h 19"/>
                    <a:gd name="T26" fmla="*/ 1 w 23"/>
                    <a:gd name="T27" fmla="*/ 1 h 19"/>
                    <a:gd name="T28" fmla="*/ 1 w 23"/>
                    <a:gd name="T29" fmla="*/ 1 h 19"/>
                    <a:gd name="T30" fmla="*/ 1 w 23"/>
                    <a:gd name="T31" fmla="*/ 1 h 19"/>
                    <a:gd name="T32" fmla="*/ 1 w 23"/>
                    <a:gd name="T33" fmla="*/ 1 h 19"/>
                    <a:gd name="T34" fmla="*/ 1 w 23"/>
                    <a:gd name="T35" fmla="*/ 1 h 19"/>
                    <a:gd name="T36" fmla="*/ 0 w 23"/>
                    <a:gd name="T37" fmla="*/ 1 h 19"/>
                    <a:gd name="T38" fmla="*/ 0 w 23"/>
                    <a:gd name="T39" fmla="*/ 1 h 19"/>
                    <a:gd name="T40" fmla="*/ 1 w 23"/>
                    <a:gd name="T41" fmla="*/ 1 h 1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19"/>
                    <a:gd name="T65" fmla="*/ 23 w 23"/>
                    <a:gd name="T66" fmla="*/ 19 h 1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19">
                      <a:moveTo>
                        <a:pt x="7" y="19"/>
                      </a:moveTo>
                      <a:lnTo>
                        <a:pt x="7" y="19"/>
                      </a:lnTo>
                      <a:lnTo>
                        <a:pt x="7" y="17"/>
                      </a:lnTo>
                      <a:lnTo>
                        <a:pt x="8" y="15"/>
                      </a:lnTo>
                      <a:lnTo>
                        <a:pt x="10" y="12"/>
                      </a:lnTo>
                      <a:lnTo>
                        <a:pt x="12" y="10"/>
                      </a:lnTo>
                      <a:lnTo>
                        <a:pt x="14" y="8"/>
                      </a:lnTo>
                      <a:lnTo>
                        <a:pt x="16" y="8"/>
                      </a:lnTo>
                      <a:lnTo>
                        <a:pt x="20" y="7"/>
                      </a:lnTo>
                      <a:lnTo>
                        <a:pt x="23" y="5"/>
                      </a:lnTo>
                      <a:lnTo>
                        <a:pt x="23" y="0"/>
                      </a:lnTo>
                      <a:lnTo>
                        <a:pt x="19" y="0"/>
                      </a:lnTo>
                      <a:lnTo>
                        <a:pt x="15" y="1"/>
                      </a:lnTo>
                      <a:lnTo>
                        <a:pt x="11" y="3"/>
                      </a:lnTo>
                      <a:lnTo>
                        <a:pt x="8" y="5"/>
                      </a:lnTo>
                      <a:lnTo>
                        <a:pt x="5" y="8"/>
                      </a:lnTo>
                      <a:lnTo>
                        <a:pt x="3" y="11"/>
                      </a:lnTo>
                      <a:lnTo>
                        <a:pt x="1" y="16"/>
                      </a:lnTo>
                      <a:lnTo>
                        <a:pt x="0" y="19"/>
                      </a:lnTo>
                      <a:lnTo>
                        <a:pt x="7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5" name="Freeform 143"/>
                <p:cNvSpPr>
                  <a:spLocks/>
                </p:cNvSpPr>
                <p:nvPr/>
              </p:nvSpPr>
              <p:spPr bwMode="auto">
                <a:xfrm>
                  <a:off x="3087" y="1887"/>
                  <a:ext cx="12" cy="10"/>
                </a:xfrm>
                <a:custGeom>
                  <a:avLst/>
                  <a:gdLst>
                    <a:gd name="T0" fmla="*/ 1 w 23"/>
                    <a:gd name="T1" fmla="*/ 0 h 21"/>
                    <a:gd name="T2" fmla="*/ 1 w 23"/>
                    <a:gd name="T3" fmla="*/ 0 h 21"/>
                    <a:gd name="T4" fmla="*/ 1 w 23"/>
                    <a:gd name="T5" fmla="*/ 0 h 21"/>
                    <a:gd name="T6" fmla="*/ 1 w 23"/>
                    <a:gd name="T7" fmla="*/ 0 h 21"/>
                    <a:gd name="T8" fmla="*/ 1 w 23"/>
                    <a:gd name="T9" fmla="*/ 0 h 21"/>
                    <a:gd name="T10" fmla="*/ 1 w 23"/>
                    <a:gd name="T11" fmla="*/ 0 h 21"/>
                    <a:gd name="T12" fmla="*/ 1 w 23"/>
                    <a:gd name="T13" fmla="*/ 0 h 21"/>
                    <a:gd name="T14" fmla="*/ 1 w 23"/>
                    <a:gd name="T15" fmla="*/ 0 h 21"/>
                    <a:gd name="T16" fmla="*/ 1 w 23"/>
                    <a:gd name="T17" fmla="*/ 0 h 21"/>
                    <a:gd name="T18" fmla="*/ 1 w 23"/>
                    <a:gd name="T19" fmla="*/ 0 h 21"/>
                    <a:gd name="T20" fmla="*/ 0 w 23"/>
                    <a:gd name="T21" fmla="*/ 0 h 21"/>
                    <a:gd name="T22" fmla="*/ 1 w 23"/>
                    <a:gd name="T23" fmla="*/ 0 h 21"/>
                    <a:gd name="T24" fmla="*/ 1 w 23"/>
                    <a:gd name="T25" fmla="*/ 0 h 21"/>
                    <a:gd name="T26" fmla="*/ 1 w 23"/>
                    <a:gd name="T27" fmla="*/ 0 h 21"/>
                    <a:gd name="T28" fmla="*/ 1 w 23"/>
                    <a:gd name="T29" fmla="*/ 0 h 21"/>
                    <a:gd name="T30" fmla="*/ 1 w 23"/>
                    <a:gd name="T31" fmla="*/ 0 h 21"/>
                    <a:gd name="T32" fmla="*/ 1 w 23"/>
                    <a:gd name="T33" fmla="*/ 0 h 21"/>
                    <a:gd name="T34" fmla="*/ 1 w 23"/>
                    <a:gd name="T35" fmla="*/ 0 h 21"/>
                    <a:gd name="T36" fmla="*/ 1 w 23"/>
                    <a:gd name="T37" fmla="*/ 0 h 21"/>
                    <a:gd name="T38" fmla="*/ 1 w 23"/>
                    <a:gd name="T39" fmla="*/ 0 h 21"/>
                    <a:gd name="T40" fmla="*/ 1 w 23"/>
                    <a:gd name="T41" fmla="*/ 0 h 2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21"/>
                    <a:gd name="T65" fmla="*/ 23 w 23"/>
                    <a:gd name="T66" fmla="*/ 21 h 21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21">
                      <a:moveTo>
                        <a:pt x="23" y="14"/>
                      </a:moveTo>
                      <a:lnTo>
                        <a:pt x="23" y="14"/>
                      </a:lnTo>
                      <a:lnTo>
                        <a:pt x="20" y="14"/>
                      </a:lnTo>
                      <a:lnTo>
                        <a:pt x="16" y="13"/>
                      </a:lnTo>
                      <a:lnTo>
                        <a:pt x="14" y="12"/>
                      </a:lnTo>
                      <a:lnTo>
                        <a:pt x="12" y="9"/>
                      </a:lnTo>
                      <a:lnTo>
                        <a:pt x="10" y="7"/>
                      </a:lnTo>
                      <a:lnTo>
                        <a:pt x="8" y="5"/>
                      </a:lnTo>
                      <a:lnTo>
                        <a:pt x="7" y="2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3" y="8"/>
                      </a:lnTo>
                      <a:lnTo>
                        <a:pt x="5" y="12"/>
                      </a:lnTo>
                      <a:lnTo>
                        <a:pt x="7" y="14"/>
                      </a:lnTo>
                      <a:lnTo>
                        <a:pt x="11" y="17"/>
                      </a:lnTo>
                      <a:lnTo>
                        <a:pt x="15" y="19"/>
                      </a:lnTo>
                      <a:lnTo>
                        <a:pt x="19" y="20"/>
                      </a:lnTo>
                      <a:lnTo>
                        <a:pt x="23" y="21"/>
                      </a:lnTo>
                      <a:lnTo>
                        <a:pt x="23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6" name="Freeform 144"/>
                <p:cNvSpPr>
                  <a:spLocks/>
                </p:cNvSpPr>
                <p:nvPr/>
              </p:nvSpPr>
              <p:spPr bwMode="auto">
                <a:xfrm>
                  <a:off x="2960" y="1864"/>
                  <a:ext cx="43" cy="10"/>
                </a:xfrm>
                <a:custGeom>
                  <a:avLst/>
                  <a:gdLst>
                    <a:gd name="T0" fmla="*/ 1 w 86"/>
                    <a:gd name="T1" fmla="*/ 0 h 21"/>
                    <a:gd name="T2" fmla="*/ 0 w 86"/>
                    <a:gd name="T3" fmla="*/ 0 h 21"/>
                    <a:gd name="T4" fmla="*/ 1 w 86"/>
                    <a:gd name="T5" fmla="*/ 0 h 21"/>
                    <a:gd name="T6" fmla="*/ 1 w 86"/>
                    <a:gd name="T7" fmla="*/ 0 h 2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6"/>
                    <a:gd name="T13" fmla="*/ 0 h 21"/>
                    <a:gd name="T14" fmla="*/ 86 w 86"/>
                    <a:gd name="T15" fmla="*/ 21 h 2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6" h="21">
                      <a:moveTo>
                        <a:pt x="86" y="6"/>
                      </a:moveTo>
                      <a:lnTo>
                        <a:pt x="0" y="21"/>
                      </a:lnTo>
                      <a:lnTo>
                        <a:pt x="34" y="0"/>
                      </a:lnTo>
                      <a:lnTo>
                        <a:pt x="8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" name="Freeform 145"/>
                <p:cNvSpPr>
                  <a:spLocks/>
                </p:cNvSpPr>
                <p:nvPr/>
              </p:nvSpPr>
              <p:spPr bwMode="auto">
                <a:xfrm>
                  <a:off x="2952" y="1865"/>
                  <a:ext cx="51" cy="12"/>
                </a:xfrm>
                <a:custGeom>
                  <a:avLst/>
                  <a:gdLst>
                    <a:gd name="T0" fmla="*/ 1 w 102"/>
                    <a:gd name="T1" fmla="*/ 0 h 26"/>
                    <a:gd name="T2" fmla="*/ 1 w 102"/>
                    <a:gd name="T3" fmla="*/ 0 h 26"/>
                    <a:gd name="T4" fmla="*/ 2 w 102"/>
                    <a:gd name="T5" fmla="*/ 0 h 26"/>
                    <a:gd name="T6" fmla="*/ 2 w 102"/>
                    <a:gd name="T7" fmla="*/ 0 h 26"/>
                    <a:gd name="T8" fmla="*/ 1 w 102"/>
                    <a:gd name="T9" fmla="*/ 0 h 26"/>
                    <a:gd name="T10" fmla="*/ 1 w 102"/>
                    <a:gd name="T11" fmla="*/ 0 h 26"/>
                    <a:gd name="T12" fmla="*/ 1 w 102"/>
                    <a:gd name="T13" fmla="*/ 0 h 26"/>
                    <a:gd name="T14" fmla="*/ 0 w 102"/>
                    <a:gd name="T15" fmla="*/ 0 h 26"/>
                    <a:gd name="T16" fmla="*/ 1 w 102"/>
                    <a:gd name="T17" fmla="*/ 0 h 26"/>
                    <a:gd name="T18" fmla="*/ 1 w 102"/>
                    <a:gd name="T19" fmla="*/ 0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2"/>
                    <a:gd name="T31" fmla="*/ 0 h 26"/>
                    <a:gd name="T32" fmla="*/ 102 w 102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2" h="26">
                      <a:moveTo>
                        <a:pt x="13" y="17"/>
                      </a:moveTo>
                      <a:lnTo>
                        <a:pt x="16" y="22"/>
                      </a:lnTo>
                      <a:lnTo>
                        <a:pt x="102" y="7"/>
                      </a:lnTo>
                      <a:lnTo>
                        <a:pt x="101" y="0"/>
                      </a:lnTo>
                      <a:lnTo>
                        <a:pt x="15" y="17"/>
                      </a:lnTo>
                      <a:lnTo>
                        <a:pt x="17" y="22"/>
                      </a:lnTo>
                      <a:lnTo>
                        <a:pt x="13" y="17"/>
                      </a:lnTo>
                      <a:lnTo>
                        <a:pt x="0" y="26"/>
                      </a:lnTo>
                      <a:lnTo>
                        <a:pt x="16" y="22"/>
                      </a:lnTo>
                      <a:lnTo>
                        <a:pt x="13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8" name="Freeform 146"/>
                <p:cNvSpPr>
                  <a:spLocks/>
                </p:cNvSpPr>
                <p:nvPr/>
              </p:nvSpPr>
              <p:spPr bwMode="auto">
                <a:xfrm>
                  <a:off x="2959" y="1862"/>
                  <a:ext cx="19" cy="14"/>
                </a:xfrm>
                <a:custGeom>
                  <a:avLst/>
                  <a:gdLst>
                    <a:gd name="T0" fmla="*/ 0 w 40"/>
                    <a:gd name="T1" fmla="*/ 0 h 27"/>
                    <a:gd name="T2" fmla="*/ 0 w 40"/>
                    <a:gd name="T3" fmla="*/ 0 h 27"/>
                    <a:gd name="T4" fmla="*/ 0 w 40"/>
                    <a:gd name="T5" fmla="*/ 1 h 27"/>
                    <a:gd name="T6" fmla="*/ 0 w 40"/>
                    <a:gd name="T7" fmla="*/ 1 h 27"/>
                    <a:gd name="T8" fmla="*/ 0 w 40"/>
                    <a:gd name="T9" fmla="*/ 1 h 27"/>
                    <a:gd name="T10" fmla="*/ 0 w 40"/>
                    <a:gd name="T11" fmla="*/ 1 h 27"/>
                    <a:gd name="T12" fmla="*/ 0 w 40"/>
                    <a:gd name="T13" fmla="*/ 0 h 27"/>
                    <a:gd name="T14" fmla="*/ 0 w 40"/>
                    <a:gd name="T15" fmla="*/ 0 h 27"/>
                    <a:gd name="T16" fmla="*/ 0 w 40"/>
                    <a:gd name="T17" fmla="*/ 0 h 27"/>
                    <a:gd name="T18" fmla="*/ 0 w 40"/>
                    <a:gd name="T19" fmla="*/ 0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0"/>
                    <a:gd name="T31" fmla="*/ 0 h 27"/>
                    <a:gd name="T32" fmla="*/ 40 w 4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0" h="27">
                      <a:moveTo>
                        <a:pt x="38" y="0"/>
                      </a:moveTo>
                      <a:lnTo>
                        <a:pt x="36" y="0"/>
                      </a:lnTo>
                      <a:lnTo>
                        <a:pt x="0" y="22"/>
                      </a:lnTo>
                      <a:lnTo>
                        <a:pt x="4" y="27"/>
                      </a:lnTo>
                      <a:lnTo>
                        <a:pt x="40" y="5"/>
                      </a:lnTo>
                      <a:lnTo>
                        <a:pt x="37" y="5"/>
                      </a:lnTo>
                      <a:lnTo>
                        <a:pt x="38" y="0"/>
                      </a:lnTo>
                      <a:lnTo>
                        <a:pt x="37" y="0"/>
                      </a:lnTo>
                      <a:lnTo>
                        <a:pt x="36" y="0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9" name="Freeform 147"/>
                <p:cNvSpPr>
                  <a:spLocks/>
                </p:cNvSpPr>
                <p:nvPr/>
              </p:nvSpPr>
              <p:spPr bwMode="auto">
                <a:xfrm>
                  <a:off x="2977" y="1862"/>
                  <a:ext cx="36" cy="6"/>
                </a:xfrm>
                <a:custGeom>
                  <a:avLst/>
                  <a:gdLst>
                    <a:gd name="T0" fmla="*/ 1 w 72"/>
                    <a:gd name="T1" fmla="*/ 1 h 12"/>
                    <a:gd name="T2" fmla="*/ 1 w 72"/>
                    <a:gd name="T3" fmla="*/ 1 h 12"/>
                    <a:gd name="T4" fmla="*/ 1 w 72"/>
                    <a:gd name="T5" fmla="*/ 0 h 12"/>
                    <a:gd name="T6" fmla="*/ 0 w 72"/>
                    <a:gd name="T7" fmla="*/ 1 h 12"/>
                    <a:gd name="T8" fmla="*/ 1 w 72"/>
                    <a:gd name="T9" fmla="*/ 1 h 12"/>
                    <a:gd name="T10" fmla="*/ 1 w 72"/>
                    <a:gd name="T11" fmla="*/ 1 h 12"/>
                    <a:gd name="T12" fmla="*/ 1 w 72"/>
                    <a:gd name="T13" fmla="*/ 1 h 12"/>
                    <a:gd name="T14" fmla="*/ 1 w 72"/>
                    <a:gd name="T15" fmla="*/ 1 h 12"/>
                    <a:gd name="T16" fmla="*/ 1 w 72"/>
                    <a:gd name="T17" fmla="*/ 1 h 12"/>
                    <a:gd name="T18" fmla="*/ 1 w 72"/>
                    <a:gd name="T19" fmla="*/ 1 h 1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2"/>
                    <a:gd name="T31" fmla="*/ 0 h 12"/>
                    <a:gd name="T32" fmla="*/ 72 w 72"/>
                    <a:gd name="T33" fmla="*/ 12 h 1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2" h="12">
                      <a:moveTo>
                        <a:pt x="52" y="12"/>
                      </a:moveTo>
                      <a:lnTo>
                        <a:pt x="52" y="5"/>
                      </a:lnTo>
                      <a:lnTo>
                        <a:pt x="1" y="0"/>
                      </a:lnTo>
                      <a:lnTo>
                        <a:pt x="0" y="5"/>
                      </a:lnTo>
                      <a:lnTo>
                        <a:pt x="51" y="12"/>
                      </a:lnTo>
                      <a:lnTo>
                        <a:pt x="51" y="5"/>
                      </a:lnTo>
                      <a:lnTo>
                        <a:pt x="52" y="12"/>
                      </a:lnTo>
                      <a:lnTo>
                        <a:pt x="72" y="9"/>
                      </a:lnTo>
                      <a:lnTo>
                        <a:pt x="52" y="5"/>
                      </a:lnTo>
                      <a:lnTo>
                        <a:pt x="52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0" name="Freeform 148"/>
                <p:cNvSpPr>
                  <a:spLocks/>
                </p:cNvSpPr>
                <p:nvPr/>
              </p:nvSpPr>
              <p:spPr bwMode="auto">
                <a:xfrm>
                  <a:off x="2981" y="1892"/>
                  <a:ext cx="20" cy="17"/>
                </a:xfrm>
                <a:custGeom>
                  <a:avLst/>
                  <a:gdLst>
                    <a:gd name="T0" fmla="*/ 0 w 41"/>
                    <a:gd name="T1" fmla="*/ 1 h 33"/>
                    <a:gd name="T2" fmla="*/ 0 w 41"/>
                    <a:gd name="T3" fmla="*/ 1 h 33"/>
                    <a:gd name="T4" fmla="*/ 0 w 41"/>
                    <a:gd name="T5" fmla="*/ 1 h 33"/>
                    <a:gd name="T6" fmla="*/ 0 w 41"/>
                    <a:gd name="T7" fmla="*/ 1 h 33"/>
                    <a:gd name="T8" fmla="*/ 0 w 41"/>
                    <a:gd name="T9" fmla="*/ 1 h 33"/>
                    <a:gd name="T10" fmla="*/ 0 w 41"/>
                    <a:gd name="T11" fmla="*/ 1 h 33"/>
                    <a:gd name="T12" fmla="*/ 0 w 41"/>
                    <a:gd name="T13" fmla="*/ 1 h 33"/>
                    <a:gd name="T14" fmla="*/ 0 w 41"/>
                    <a:gd name="T15" fmla="*/ 1 h 33"/>
                    <a:gd name="T16" fmla="*/ 0 w 41"/>
                    <a:gd name="T17" fmla="*/ 1 h 33"/>
                    <a:gd name="T18" fmla="*/ 0 w 41"/>
                    <a:gd name="T19" fmla="*/ 1 h 33"/>
                    <a:gd name="T20" fmla="*/ 0 w 41"/>
                    <a:gd name="T21" fmla="*/ 1 h 33"/>
                    <a:gd name="T22" fmla="*/ 0 w 41"/>
                    <a:gd name="T23" fmla="*/ 1 h 33"/>
                    <a:gd name="T24" fmla="*/ 0 w 41"/>
                    <a:gd name="T25" fmla="*/ 1 h 33"/>
                    <a:gd name="T26" fmla="*/ 0 w 41"/>
                    <a:gd name="T27" fmla="*/ 1 h 33"/>
                    <a:gd name="T28" fmla="*/ 0 w 41"/>
                    <a:gd name="T29" fmla="*/ 1 h 33"/>
                    <a:gd name="T30" fmla="*/ 0 w 41"/>
                    <a:gd name="T31" fmla="*/ 0 h 33"/>
                    <a:gd name="T32" fmla="*/ 0 w 41"/>
                    <a:gd name="T33" fmla="*/ 0 h 33"/>
                    <a:gd name="T34" fmla="*/ 0 w 41"/>
                    <a:gd name="T35" fmla="*/ 0 h 33"/>
                    <a:gd name="T36" fmla="*/ 0 w 41"/>
                    <a:gd name="T37" fmla="*/ 1 h 33"/>
                    <a:gd name="T38" fmla="*/ 0 w 41"/>
                    <a:gd name="T39" fmla="*/ 1 h 33"/>
                    <a:gd name="T40" fmla="*/ 0 w 41"/>
                    <a:gd name="T41" fmla="*/ 1 h 33"/>
                    <a:gd name="T42" fmla="*/ 0 w 41"/>
                    <a:gd name="T43" fmla="*/ 1 h 33"/>
                    <a:gd name="T44" fmla="*/ 0 w 41"/>
                    <a:gd name="T45" fmla="*/ 1 h 33"/>
                    <a:gd name="T46" fmla="*/ 0 w 41"/>
                    <a:gd name="T47" fmla="*/ 1 h 33"/>
                    <a:gd name="T48" fmla="*/ 0 w 41"/>
                    <a:gd name="T49" fmla="*/ 1 h 33"/>
                    <a:gd name="T50" fmla="*/ 0 w 41"/>
                    <a:gd name="T51" fmla="*/ 1 h 33"/>
                    <a:gd name="T52" fmla="*/ 0 w 41"/>
                    <a:gd name="T53" fmla="*/ 1 h 33"/>
                    <a:gd name="T54" fmla="*/ 0 w 41"/>
                    <a:gd name="T55" fmla="*/ 1 h 33"/>
                    <a:gd name="T56" fmla="*/ 0 w 41"/>
                    <a:gd name="T57" fmla="*/ 1 h 33"/>
                    <a:gd name="T58" fmla="*/ 0 w 41"/>
                    <a:gd name="T59" fmla="*/ 1 h 33"/>
                    <a:gd name="T60" fmla="*/ 0 w 41"/>
                    <a:gd name="T61" fmla="*/ 1 h 33"/>
                    <a:gd name="T62" fmla="*/ 0 w 41"/>
                    <a:gd name="T63" fmla="*/ 1 h 33"/>
                    <a:gd name="T64" fmla="*/ 0 w 41"/>
                    <a:gd name="T65" fmla="*/ 1 h 3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41"/>
                    <a:gd name="T100" fmla="*/ 0 h 33"/>
                    <a:gd name="T101" fmla="*/ 41 w 41"/>
                    <a:gd name="T102" fmla="*/ 33 h 3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41" h="33">
                      <a:moveTo>
                        <a:pt x="20" y="33"/>
                      </a:moveTo>
                      <a:lnTo>
                        <a:pt x="16" y="32"/>
                      </a:lnTo>
                      <a:lnTo>
                        <a:pt x="13" y="32"/>
                      </a:lnTo>
                      <a:lnTo>
                        <a:pt x="10" y="30"/>
                      </a:lnTo>
                      <a:lnTo>
                        <a:pt x="6" y="27"/>
                      </a:lnTo>
                      <a:lnTo>
                        <a:pt x="4" y="25"/>
                      </a:lnTo>
                      <a:lnTo>
                        <a:pt x="1" y="23"/>
                      </a:lnTo>
                      <a:lnTo>
                        <a:pt x="1" y="19"/>
                      </a:lnTo>
                      <a:lnTo>
                        <a:pt x="0" y="16"/>
                      </a:lnTo>
                      <a:lnTo>
                        <a:pt x="1" y="12"/>
                      </a:lnTo>
                      <a:lnTo>
                        <a:pt x="1" y="9"/>
                      </a:lnTo>
                      <a:lnTo>
                        <a:pt x="4" y="7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6" y="0"/>
                      </a:lnTo>
                      <a:lnTo>
                        <a:pt x="20" y="0"/>
                      </a:lnTo>
                      <a:lnTo>
                        <a:pt x="25" y="0"/>
                      </a:lnTo>
                      <a:lnTo>
                        <a:pt x="28" y="1"/>
                      </a:lnTo>
                      <a:lnTo>
                        <a:pt x="31" y="2"/>
                      </a:lnTo>
                      <a:lnTo>
                        <a:pt x="35" y="4"/>
                      </a:lnTo>
                      <a:lnTo>
                        <a:pt x="37" y="7"/>
                      </a:lnTo>
                      <a:lnTo>
                        <a:pt x="38" y="9"/>
                      </a:lnTo>
                      <a:lnTo>
                        <a:pt x="40" y="12"/>
                      </a:lnTo>
                      <a:lnTo>
                        <a:pt x="41" y="16"/>
                      </a:lnTo>
                      <a:lnTo>
                        <a:pt x="40" y="19"/>
                      </a:lnTo>
                      <a:lnTo>
                        <a:pt x="38" y="23"/>
                      </a:lnTo>
                      <a:lnTo>
                        <a:pt x="37" y="25"/>
                      </a:lnTo>
                      <a:lnTo>
                        <a:pt x="35" y="27"/>
                      </a:lnTo>
                      <a:lnTo>
                        <a:pt x="31" y="30"/>
                      </a:lnTo>
                      <a:lnTo>
                        <a:pt x="28" y="32"/>
                      </a:lnTo>
                      <a:lnTo>
                        <a:pt x="25" y="32"/>
                      </a:lnTo>
                      <a:lnTo>
                        <a:pt x="20" y="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1" name="Freeform 149"/>
                <p:cNvSpPr>
                  <a:spLocks/>
                </p:cNvSpPr>
                <p:nvPr/>
              </p:nvSpPr>
              <p:spPr bwMode="auto">
                <a:xfrm>
                  <a:off x="2979" y="1900"/>
                  <a:ext cx="12" cy="11"/>
                </a:xfrm>
                <a:custGeom>
                  <a:avLst/>
                  <a:gdLst>
                    <a:gd name="T0" fmla="*/ 0 w 23"/>
                    <a:gd name="T1" fmla="*/ 0 h 21"/>
                    <a:gd name="T2" fmla="*/ 0 w 23"/>
                    <a:gd name="T3" fmla="*/ 0 h 21"/>
                    <a:gd name="T4" fmla="*/ 1 w 23"/>
                    <a:gd name="T5" fmla="*/ 1 h 21"/>
                    <a:gd name="T6" fmla="*/ 1 w 23"/>
                    <a:gd name="T7" fmla="*/ 1 h 21"/>
                    <a:gd name="T8" fmla="*/ 1 w 23"/>
                    <a:gd name="T9" fmla="*/ 1 h 21"/>
                    <a:gd name="T10" fmla="*/ 1 w 23"/>
                    <a:gd name="T11" fmla="*/ 1 h 21"/>
                    <a:gd name="T12" fmla="*/ 1 w 23"/>
                    <a:gd name="T13" fmla="*/ 1 h 21"/>
                    <a:gd name="T14" fmla="*/ 1 w 23"/>
                    <a:gd name="T15" fmla="*/ 1 h 21"/>
                    <a:gd name="T16" fmla="*/ 1 w 23"/>
                    <a:gd name="T17" fmla="*/ 1 h 21"/>
                    <a:gd name="T18" fmla="*/ 1 w 23"/>
                    <a:gd name="T19" fmla="*/ 1 h 21"/>
                    <a:gd name="T20" fmla="*/ 1 w 23"/>
                    <a:gd name="T21" fmla="*/ 1 h 21"/>
                    <a:gd name="T22" fmla="*/ 1 w 23"/>
                    <a:gd name="T23" fmla="*/ 1 h 21"/>
                    <a:gd name="T24" fmla="*/ 1 w 23"/>
                    <a:gd name="T25" fmla="*/ 1 h 21"/>
                    <a:gd name="T26" fmla="*/ 1 w 23"/>
                    <a:gd name="T27" fmla="*/ 1 h 21"/>
                    <a:gd name="T28" fmla="*/ 1 w 23"/>
                    <a:gd name="T29" fmla="*/ 1 h 21"/>
                    <a:gd name="T30" fmla="*/ 1 w 23"/>
                    <a:gd name="T31" fmla="*/ 1 h 21"/>
                    <a:gd name="T32" fmla="*/ 1 w 23"/>
                    <a:gd name="T33" fmla="*/ 1 h 21"/>
                    <a:gd name="T34" fmla="*/ 1 w 23"/>
                    <a:gd name="T35" fmla="*/ 1 h 21"/>
                    <a:gd name="T36" fmla="*/ 1 w 23"/>
                    <a:gd name="T37" fmla="*/ 0 h 21"/>
                    <a:gd name="T38" fmla="*/ 1 w 23"/>
                    <a:gd name="T39" fmla="*/ 0 h 21"/>
                    <a:gd name="T40" fmla="*/ 0 w 23"/>
                    <a:gd name="T41" fmla="*/ 0 h 2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21"/>
                    <a:gd name="T65" fmla="*/ 23 w 23"/>
                    <a:gd name="T66" fmla="*/ 21 h 21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2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2" y="8"/>
                      </a:lnTo>
                      <a:lnTo>
                        <a:pt x="4" y="11"/>
                      </a:lnTo>
                      <a:lnTo>
                        <a:pt x="7" y="14"/>
                      </a:lnTo>
                      <a:lnTo>
                        <a:pt x="11" y="17"/>
                      </a:lnTo>
                      <a:lnTo>
                        <a:pt x="15" y="18"/>
                      </a:lnTo>
                      <a:lnTo>
                        <a:pt x="19" y="19"/>
                      </a:lnTo>
                      <a:lnTo>
                        <a:pt x="23" y="21"/>
                      </a:lnTo>
                      <a:lnTo>
                        <a:pt x="23" y="14"/>
                      </a:lnTo>
                      <a:lnTo>
                        <a:pt x="21" y="14"/>
                      </a:lnTo>
                      <a:lnTo>
                        <a:pt x="17" y="13"/>
                      </a:lnTo>
                      <a:lnTo>
                        <a:pt x="14" y="11"/>
                      </a:lnTo>
                      <a:lnTo>
                        <a:pt x="11" y="9"/>
                      </a:lnTo>
                      <a:lnTo>
                        <a:pt x="9" y="7"/>
                      </a:lnTo>
                      <a:lnTo>
                        <a:pt x="8" y="6"/>
                      </a:lnTo>
                      <a:lnTo>
                        <a:pt x="7" y="3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2" name="Freeform 150"/>
                <p:cNvSpPr>
                  <a:spLocks/>
                </p:cNvSpPr>
                <p:nvPr/>
              </p:nvSpPr>
              <p:spPr bwMode="auto">
                <a:xfrm>
                  <a:off x="2979" y="1891"/>
                  <a:ext cx="12" cy="9"/>
                </a:xfrm>
                <a:custGeom>
                  <a:avLst/>
                  <a:gdLst>
                    <a:gd name="T0" fmla="*/ 1 w 23"/>
                    <a:gd name="T1" fmla="*/ 0 h 20"/>
                    <a:gd name="T2" fmla="*/ 1 w 23"/>
                    <a:gd name="T3" fmla="*/ 0 h 20"/>
                    <a:gd name="T4" fmla="*/ 1 w 23"/>
                    <a:gd name="T5" fmla="*/ 0 h 20"/>
                    <a:gd name="T6" fmla="*/ 1 w 23"/>
                    <a:gd name="T7" fmla="*/ 0 h 20"/>
                    <a:gd name="T8" fmla="*/ 1 w 23"/>
                    <a:gd name="T9" fmla="*/ 0 h 20"/>
                    <a:gd name="T10" fmla="*/ 1 w 23"/>
                    <a:gd name="T11" fmla="*/ 0 h 20"/>
                    <a:gd name="T12" fmla="*/ 1 w 23"/>
                    <a:gd name="T13" fmla="*/ 0 h 20"/>
                    <a:gd name="T14" fmla="*/ 1 w 23"/>
                    <a:gd name="T15" fmla="*/ 0 h 20"/>
                    <a:gd name="T16" fmla="*/ 1 w 23"/>
                    <a:gd name="T17" fmla="*/ 0 h 20"/>
                    <a:gd name="T18" fmla="*/ 0 w 23"/>
                    <a:gd name="T19" fmla="*/ 0 h 20"/>
                    <a:gd name="T20" fmla="*/ 1 w 23"/>
                    <a:gd name="T21" fmla="*/ 0 h 20"/>
                    <a:gd name="T22" fmla="*/ 1 w 23"/>
                    <a:gd name="T23" fmla="*/ 0 h 20"/>
                    <a:gd name="T24" fmla="*/ 1 w 23"/>
                    <a:gd name="T25" fmla="*/ 0 h 20"/>
                    <a:gd name="T26" fmla="*/ 1 w 23"/>
                    <a:gd name="T27" fmla="*/ 0 h 20"/>
                    <a:gd name="T28" fmla="*/ 1 w 23"/>
                    <a:gd name="T29" fmla="*/ 0 h 20"/>
                    <a:gd name="T30" fmla="*/ 1 w 23"/>
                    <a:gd name="T31" fmla="*/ 0 h 20"/>
                    <a:gd name="T32" fmla="*/ 1 w 23"/>
                    <a:gd name="T33" fmla="*/ 0 h 20"/>
                    <a:gd name="T34" fmla="*/ 1 w 23"/>
                    <a:gd name="T35" fmla="*/ 0 h 20"/>
                    <a:gd name="T36" fmla="*/ 1 w 23"/>
                    <a:gd name="T37" fmla="*/ 0 h 20"/>
                    <a:gd name="T38" fmla="*/ 1 w 23"/>
                    <a:gd name="T39" fmla="*/ 0 h 20"/>
                    <a:gd name="T40" fmla="*/ 1 w 23"/>
                    <a:gd name="T41" fmla="*/ 0 h 2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20"/>
                    <a:gd name="T65" fmla="*/ 23 w 23"/>
                    <a:gd name="T66" fmla="*/ 20 h 2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20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lnTo>
                        <a:pt x="15" y="1"/>
                      </a:lnTo>
                      <a:lnTo>
                        <a:pt x="11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2" y="12"/>
                      </a:lnTo>
                      <a:lnTo>
                        <a:pt x="1" y="16"/>
                      </a:lnTo>
                      <a:lnTo>
                        <a:pt x="0" y="20"/>
                      </a:lnTo>
                      <a:lnTo>
                        <a:pt x="7" y="20"/>
                      </a:lnTo>
                      <a:lnTo>
                        <a:pt x="7" y="18"/>
                      </a:lnTo>
                      <a:lnTo>
                        <a:pt x="8" y="15"/>
                      </a:lnTo>
                      <a:lnTo>
                        <a:pt x="9" y="13"/>
                      </a:lnTo>
                      <a:lnTo>
                        <a:pt x="11" y="11"/>
                      </a:lnTo>
                      <a:lnTo>
                        <a:pt x="14" y="8"/>
                      </a:lnTo>
                      <a:lnTo>
                        <a:pt x="17" y="8"/>
                      </a:lnTo>
                      <a:lnTo>
                        <a:pt x="21" y="7"/>
                      </a:lnTo>
                      <a:lnTo>
                        <a:pt x="23" y="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3" name="Freeform 151"/>
                <p:cNvSpPr>
                  <a:spLocks/>
                </p:cNvSpPr>
                <p:nvPr/>
              </p:nvSpPr>
              <p:spPr bwMode="auto">
                <a:xfrm>
                  <a:off x="2991" y="1891"/>
                  <a:ext cx="11" cy="9"/>
                </a:xfrm>
                <a:custGeom>
                  <a:avLst/>
                  <a:gdLst>
                    <a:gd name="T0" fmla="*/ 0 w 23"/>
                    <a:gd name="T1" fmla="*/ 0 h 20"/>
                    <a:gd name="T2" fmla="*/ 0 w 23"/>
                    <a:gd name="T3" fmla="*/ 0 h 20"/>
                    <a:gd name="T4" fmla="*/ 0 w 23"/>
                    <a:gd name="T5" fmla="*/ 0 h 20"/>
                    <a:gd name="T6" fmla="*/ 0 w 23"/>
                    <a:gd name="T7" fmla="*/ 0 h 20"/>
                    <a:gd name="T8" fmla="*/ 0 w 23"/>
                    <a:gd name="T9" fmla="*/ 0 h 20"/>
                    <a:gd name="T10" fmla="*/ 0 w 23"/>
                    <a:gd name="T11" fmla="*/ 0 h 20"/>
                    <a:gd name="T12" fmla="*/ 0 w 23"/>
                    <a:gd name="T13" fmla="*/ 0 h 20"/>
                    <a:gd name="T14" fmla="*/ 0 w 23"/>
                    <a:gd name="T15" fmla="*/ 0 h 20"/>
                    <a:gd name="T16" fmla="*/ 0 w 23"/>
                    <a:gd name="T17" fmla="*/ 0 h 20"/>
                    <a:gd name="T18" fmla="*/ 0 w 23"/>
                    <a:gd name="T19" fmla="*/ 0 h 20"/>
                    <a:gd name="T20" fmla="*/ 0 w 23"/>
                    <a:gd name="T21" fmla="*/ 0 h 20"/>
                    <a:gd name="T22" fmla="*/ 0 w 23"/>
                    <a:gd name="T23" fmla="*/ 0 h 20"/>
                    <a:gd name="T24" fmla="*/ 0 w 23"/>
                    <a:gd name="T25" fmla="*/ 0 h 20"/>
                    <a:gd name="T26" fmla="*/ 0 w 23"/>
                    <a:gd name="T27" fmla="*/ 0 h 20"/>
                    <a:gd name="T28" fmla="*/ 0 w 23"/>
                    <a:gd name="T29" fmla="*/ 0 h 20"/>
                    <a:gd name="T30" fmla="*/ 0 w 23"/>
                    <a:gd name="T31" fmla="*/ 0 h 20"/>
                    <a:gd name="T32" fmla="*/ 0 w 23"/>
                    <a:gd name="T33" fmla="*/ 0 h 20"/>
                    <a:gd name="T34" fmla="*/ 0 w 23"/>
                    <a:gd name="T35" fmla="*/ 0 h 20"/>
                    <a:gd name="T36" fmla="*/ 0 w 23"/>
                    <a:gd name="T37" fmla="*/ 0 h 20"/>
                    <a:gd name="T38" fmla="*/ 0 w 23"/>
                    <a:gd name="T39" fmla="*/ 0 h 20"/>
                    <a:gd name="T40" fmla="*/ 0 w 23"/>
                    <a:gd name="T41" fmla="*/ 0 h 2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20"/>
                    <a:gd name="T65" fmla="*/ 23 w 23"/>
                    <a:gd name="T66" fmla="*/ 20 h 2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20">
                      <a:moveTo>
                        <a:pt x="23" y="20"/>
                      </a:moveTo>
                      <a:lnTo>
                        <a:pt x="23" y="20"/>
                      </a:lnTo>
                      <a:lnTo>
                        <a:pt x="23" y="16"/>
                      </a:lnTo>
                      <a:lnTo>
                        <a:pt x="22" y="12"/>
                      </a:lnTo>
                      <a:lnTo>
                        <a:pt x="20" y="8"/>
                      </a:lnTo>
                      <a:lnTo>
                        <a:pt x="16" y="6"/>
                      </a:lnTo>
                      <a:lnTo>
                        <a:pt x="13" y="4"/>
                      </a:lnTo>
                      <a:lnTo>
                        <a:pt x="9" y="1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5" y="7"/>
                      </a:lnTo>
                      <a:lnTo>
                        <a:pt x="7" y="8"/>
                      </a:lnTo>
                      <a:lnTo>
                        <a:pt x="10" y="8"/>
                      </a:lnTo>
                      <a:lnTo>
                        <a:pt x="13" y="11"/>
                      </a:lnTo>
                      <a:lnTo>
                        <a:pt x="15" y="13"/>
                      </a:lnTo>
                      <a:lnTo>
                        <a:pt x="16" y="15"/>
                      </a:lnTo>
                      <a:lnTo>
                        <a:pt x="16" y="18"/>
                      </a:lnTo>
                      <a:lnTo>
                        <a:pt x="17" y="20"/>
                      </a:lnTo>
                      <a:lnTo>
                        <a:pt x="23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4" name="Freeform 152"/>
                <p:cNvSpPr>
                  <a:spLocks/>
                </p:cNvSpPr>
                <p:nvPr/>
              </p:nvSpPr>
              <p:spPr bwMode="auto">
                <a:xfrm>
                  <a:off x="2991" y="1900"/>
                  <a:ext cx="11" cy="11"/>
                </a:xfrm>
                <a:custGeom>
                  <a:avLst/>
                  <a:gdLst>
                    <a:gd name="T0" fmla="*/ 0 w 23"/>
                    <a:gd name="T1" fmla="*/ 1 h 21"/>
                    <a:gd name="T2" fmla="*/ 0 w 23"/>
                    <a:gd name="T3" fmla="*/ 1 h 21"/>
                    <a:gd name="T4" fmla="*/ 0 w 23"/>
                    <a:gd name="T5" fmla="*/ 1 h 21"/>
                    <a:gd name="T6" fmla="*/ 0 w 23"/>
                    <a:gd name="T7" fmla="*/ 1 h 21"/>
                    <a:gd name="T8" fmla="*/ 0 w 23"/>
                    <a:gd name="T9" fmla="*/ 1 h 21"/>
                    <a:gd name="T10" fmla="*/ 0 w 23"/>
                    <a:gd name="T11" fmla="*/ 1 h 21"/>
                    <a:gd name="T12" fmla="*/ 0 w 23"/>
                    <a:gd name="T13" fmla="*/ 1 h 21"/>
                    <a:gd name="T14" fmla="*/ 0 w 23"/>
                    <a:gd name="T15" fmla="*/ 1 h 21"/>
                    <a:gd name="T16" fmla="*/ 0 w 23"/>
                    <a:gd name="T17" fmla="*/ 1 h 21"/>
                    <a:gd name="T18" fmla="*/ 0 w 23"/>
                    <a:gd name="T19" fmla="*/ 0 h 21"/>
                    <a:gd name="T20" fmla="*/ 0 w 23"/>
                    <a:gd name="T21" fmla="*/ 0 h 21"/>
                    <a:gd name="T22" fmla="*/ 0 w 23"/>
                    <a:gd name="T23" fmla="*/ 1 h 21"/>
                    <a:gd name="T24" fmla="*/ 0 w 23"/>
                    <a:gd name="T25" fmla="*/ 1 h 21"/>
                    <a:gd name="T26" fmla="*/ 0 w 23"/>
                    <a:gd name="T27" fmla="*/ 1 h 21"/>
                    <a:gd name="T28" fmla="*/ 0 w 23"/>
                    <a:gd name="T29" fmla="*/ 1 h 21"/>
                    <a:gd name="T30" fmla="*/ 0 w 23"/>
                    <a:gd name="T31" fmla="*/ 1 h 21"/>
                    <a:gd name="T32" fmla="*/ 0 w 23"/>
                    <a:gd name="T33" fmla="*/ 1 h 21"/>
                    <a:gd name="T34" fmla="*/ 0 w 23"/>
                    <a:gd name="T35" fmla="*/ 1 h 21"/>
                    <a:gd name="T36" fmla="*/ 0 w 23"/>
                    <a:gd name="T37" fmla="*/ 1 h 21"/>
                    <a:gd name="T38" fmla="*/ 0 w 23"/>
                    <a:gd name="T39" fmla="*/ 1 h 21"/>
                    <a:gd name="T40" fmla="*/ 0 w 23"/>
                    <a:gd name="T41" fmla="*/ 1 h 2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21"/>
                    <a:gd name="T65" fmla="*/ 23 w 23"/>
                    <a:gd name="T66" fmla="*/ 21 h 21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21">
                      <a:moveTo>
                        <a:pt x="0" y="21"/>
                      </a:moveTo>
                      <a:lnTo>
                        <a:pt x="0" y="21"/>
                      </a:lnTo>
                      <a:lnTo>
                        <a:pt x="5" y="19"/>
                      </a:lnTo>
                      <a:lnTo>
                        <a:pt x="9" y="18"/>
                      </a:lnTo>
                      <a:lnTo>
                        <a:pt x="13" y="17"/>
                      </a:lnTo>
                      <a:lnTo>
                        <a:pt x="16" y="14"/>
                      </a:lnTo>
                      <a:lnTo>
                        <a:pt x="20" y="11"/>
                      </a:lnTo>
                      <a:lnTo>
                        <a:pt x="22" y="8"/>
                      </a:lnTo>
                      <a:lnTo>
                        <a:pt x="23" y="4"/>
                      </a:lnTo>
                      <a:lnTo>
                        <a:pt x="23" y="0"/>
                      </a:lnTo>
                      <a:lnTo>
                        <a:pt x="17" y="0"/>
                      </a:lnTo>
                      <a:lnTo>
                        <a:pt x="16" y="3"/>
                      </a:lnTo>
                      <a:lnTo>
                        <a:pt x="16" y="6"/>
                      </a:lnTo>
                      <a:lnTo>
                        <a:pt x="15" y="8"/>
                      </a:lnTo>
                      <a:lnTo>
                        <a:pt x="13" y="9"/>
                      </a:lnTo>
                      <a:lnTo>
                        <a:pt x="10" y="11"/>
                      </a:lnTo>
                      <a:lnTo>
                        <a:pt x="7" y="13"/>
                      </a:lnTo>
                      <a:lnTo>
                        <a:pt x="5" y="14"/>
                      </a:lnTo>
                      <a:lnTo>
                        <a:pt x="0" y="14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5" name="Freeform 153"/>
                <p:cNvSpPr>
                  <a:spLocks/>
                </p:cNvSpPr>
                <p:nvPr/>
              </p:nvSpPr>
              <p:spPr bwMode="auto">
                <a:xfrm>
                  <a:off x="3011" y="1968"/>
                  <a:ext cx="94" cy="38"/>
                </a:xfrm>
                <a:custGeom>
                  <a:avLst/>
                  <a:gdLst>
                    <a:gd name="T0" fmla="*/ 0 w 188"/>
                    <a:gd name="T1" fmla="*/ 1 h 76"/>
                    <a:gd name="T2" fmla="*/ 3 w 188"/>
                    <a:gd name="T3" fmla="*/ 0 h 76"/>
                    <a:gd name="T4" fmla="*/ 3 w 188"/>
                    <a:gd name="T5" fmla="*/ 1 h 76"/>
                    <a:gd name="T6" fmla="*/ 3 w 188"/>
                    <a:gd name="T7" fmla="*/ 1 h 76"/>
                    <a:gd name="T8" fmla="*/ 3 w 188"/>
                    <a:gd name="T9" fmla="*/ 1 h 76"/>
                    <a:gd name="T10" fmla="*/ 3 w 188"/>
                    <a:gd name="T11" fmla="*/ 1 h 76"/>
                    <a:gd name="T12" fmla="*/ 3 w 188"/>
                    <a:gd name="T13" fmla="*/ 1 h 76"/>
                    <a:gd name="T14" fmla="*/ 3 w 188"/>
                    <a:gd name="T15" fmla="*/ 1 h 76"/>
                    <a:gd name="T16" fmla="*/ 3 w 188"/>
                    <a:gd name="T17" fmla="*/ 1 h 76"/>
                    <a:gd name="T18" fmla="*/ 3 w 188"/>
                    <a:gd name="T19" fmla="*/ 1 h 76"/>
                    <a:gd name="T20" fmla="*/ 3 w 188"/>
                    <a:gd name="T21" fmla="*/ 1 h 76"/>
                    <a:gd name="T22" fmla="*/ 3 w 188"/>
                    <a:gd name="T23" fmla="*/ 1 h 76"/>
                    <a:gd name="T24" fmla="*/ 3 w 188"/>
                    <a:gd name="T25" fmla="*/ 1 h 76"/>
                    <a:gd name="T26" fmla="*/ 3 w 188"/>
                    <a:gd name="T27" fmla="*/ 1 h 76"/>
                    <a:gd name="T28" fmla="*/ 3 w 188"/>
                    <a:gd name="T29" fmla="*/ 1 h 76"/>
                    <a:gd name="T30" fmla="*/ 1 w 188"/>
                    <a:gd name="T31" fmla="*/ 1 h 76"/>
                    <a:gd name="T32" fmla="*/ 1 w 188"/>
                    <a:gd name="T33" fmla="*/ 1 h 76"/>
                    <a:gd name="T34" fmla="*/ 1 w 188"/>
                    <a:gd name="T35" fmla="*/ 1 h 76"/>
                    <a:gd name="T36" fmla="*/ 1 w 188"/>
                    <a:gd name="T37" fmla="*/ 1 h 76"/>
                    <a:gd name="T38" fmla="*/ 1 w 188"/>
                    <a:gd name="T39" fmla="*/ 1 h 76"/>
                    <a:gd name="T40" fmla="*/ 1 w 188"/>
                    <a:gd name="T41" fmla="*/ 1 h 76"/>
                    <a:gd name="T42" fmla="*/ 1 w 188"/>
                    <a:gd name="T43" fmla="*/ 1 h 76"/>
                    <a:gd name="T44" fmla="*/ 1 w 188"/>
                    <a:gd name="T45" fmla="*/ 1 h 76"/>
                    <a:gd name="T46" fmla="*/ 1 w 188"/>
                    <a:gd name="T47" fmla="*/ 1 h 76"/>
                    <a:gd name="T48" fmla="*/ 1 w 188"/>
                    <a:gd name="T49" fmla="*/ 1 h 76"/>
                    <a:gd name="T50" fmla="*/ 1 w 188"/>
                    <a:gd name="T51" fmla="*/ 1 h 76"/>
                    <a:gd name="T52" fmla="*/ 1 w 188"/>
                    <a:gd name="T53" fmla="*/ 1 h 76"/>
                    <a:gd name="T54" fmla="*/ 1 w 188"/>
                    <a:gd name="T55" fmla="*/ 1 h 76"/>
                    <a:gd name="T56" fmla="*/ 1 w 188"/>
                    <a:gd name="T57" fmla="*/ 1 h 76"/>
                    <a:gd name="T58" fmla="*/ 1 w 188"/>
                    <a:gd name="T59" fmla="*/ 1 h 76"/>
                    <a:gd name="T60" fmla="*/ 1 w 188"/>
                    <a:gd name="T61" fmla="*/ 1 h 76"/>
                    <a:gd name="T62" fmla="*/ 1 w 188"/>
                    <a:gd name="T63" fmla="*/ 1 h 76"/>
                    <a:gd name="T64" fmla="*/ 1 w 188"/>
                    <a:gd name="T65" fmla="*/ 1 h 76"/>
                    <a:gd name="T66" fmla="*/ 0 w 188"/>
                    <a:gd name="T67" fmla="*/ 1 h 7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88"/>
                    <a:gd name="T103" fmla="*/ 0 h 76"/>
                    <a:gd name="T104" fmla="*/ 188 w 188"/>
                    <a:gd name="T105" fmla="*/ 76 h 7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88" h="76">
                      <a:moveTo>
                        <a:pt x="0" y="27"/>
                      </a:moveTo>
                      <a:lnTo>
                        <a:pt x="188" y="0"/>
                      </a:lnTo>
                      <a:lnTo>
                        <a:pt x="187" y="1"/>
                      </a:lnTo>
                      <a:lnTo>
                        <a:pt x="186" y="3"/>
                      </a:lnTo>
                      <a:lnTo>
                        <a:pt x="185" y="7"/>
                      </a:lnTo>
                      <a:lnTo>
                        <a:pt x="181" y="11"/>
                      </a:lnTo>
                      <a:lnTo>
                        <a:pt x="179" y="17"/>
                      </a:lnTo>
                      <a:lnTo>
                        <a:pt x="174" y="23"/>
                      </a:lnTo>
                      <a:lnTo>
                        <a:pt x="170" y="30"/>
                      </a:lnTo>
                      <a:lnTo>
                        <a:pt x="165" y="37"/>
                      </a:lnTo>
                      <a:lnTo>
                        <a:pt x="159" y="44"/>
                      </a:lnTo>
                      <a:lnTo>
                        <a:pt x="153" y="50"/>
                      </a:lnTo>
                      <a:lnTo>
                        <a:pt x="147" y="56"/>
                      </a:lnTo>
                      <a:lnTo>
                        <a:pt x="139" y="62"/>
                      </a:lnTo>
                      <a:lnTo>
                        <a:pt x="130" y="68"/>
                      </a:lnTo>
                      <a:lnTo>
                        <a:pt x="122" y="71"/>
                      </a:lnTo>
                      <a:lnTo>
                        <a:pt x="113" y="75"/>
                      </a:lnTo>
                      <a:lnTo>
                        <a:pt x="104" y="76"/>
                      </a:lnTo>
                      <a:lnTo>
                        <a:pt x="94" y="76"/>
                      </a:lnTo>
                      <a:lnTo>
                        <a:pt x="84" y="75"/>
                      </a:lnTo>
                      <a:lnTo>
                        <a:pt x="75" y="72"/>
                      </a:lnTo>
                      <a:lnTo>
                        <a:pt x="66" y="70"/>
                      </a:lnTo>
                      <a:lnTo>
                        <a:pt x="57" y="67"/>
                      </a:lnTo>
                      <a:lnTo>
                        <a:pt x="49" y="62"/>
                      </a:lnTo>
                      <a:lnTo>
                        <a:pt x="41" y="57"/>
                      </a:lnTo>
                      <a:lnTo>
                        <a:pt x="33" y="53"/>
                      </a:lnTo>
                      <a:lnTo>
                        <a:pt x="26" y="48"/>
                      </a:lnTo>
                      <a:lnTo>
                        <a:pt x="20" y="44"/>
                      </a:lnTo>
                      <a:lnTo>
                        <a:pt x="14" y="40"/>
                      </a:lnTo>
                      <a:lnTo>
                        <a:pt x="9" y="35"/>
                      </a:lnTo>
                      <a:lnTo>
                        <a:pt x="6" y="32"/>
                      </a:lnTo>
                      <a:lnTo>
                        <a:pt x="3" y="30"/>
                      </a:lnTo>
                      <a:lnTo>
                        <a:pt x="1" y="29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6" name="Freeform 154"/>
                <p:cNvSpPr>
                  <a:spLocks/>
                </p:cNvSpPr>
                <p:nvPr/>
              </p:nvSpPr>
              <p:spPr bwMode="auto">
                <a:xfrm>
                  <a:off x="3011" y="1967"/>
                  <a:ext cx="96" cy="17"/>
                </a:xfrm>
                <a:custGeom>
                  <a:avLst/>
                  <a:gdLst>
                    <a:gd name="T0" fmla="*/ 2 w 193"/>
                    <a:gd name="T1" fmla="*/ 0 h 35"/>
                    <a:gd name="T2" fmla="*/ 2 w 193"/>
                    <a:gd name="T3" fmla="*/ 0 h 35"/>
                    <a:gd name="T4" fmla="*/ 0 w 193"/>
                    <a:gd name="T5" fmla="*/ 0 h 35"/>
                    <a:gd name="T6" fmla="*/ 0 w 193"/>
                    <a:gd name="T7" fmla="*/ 0 h 35"/>
                    <a:gd name="T8" fmla="*/ 2 w 193"/>
                    <a:gd name="T9" fmla="*/ 0 h 35"/>
                    <a:gd name="T10" fmla="*/ 2 w 193"/>
                    <a:gd name="T11" fmla="*/ 0 h 35"/>
                    <a:gd name="T12" fmla="*/ 2 w 193"/>
                    <a:gd name="T13" fmla="*/ 0 h 35"/>
                    <a:gd name="T14" fmla="*/ 3 w 193"/>
                    <a:gd name="T15" fmla="*/ 0 h 35"/>
                    <a:gd name="T16" fmla="*/ 2 w 193"/>
                    <a:gd name="T17" fmla="*/ 0 h 35"/>
                    <a:gd name="T18" fmla="*/ 2 w 193"/>
                    <a:gd name="T19" fmla="*/ 0 h 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93"/>
                    <a:gd name="T31" fmla="*/ 0 h 35"/>
                    <a:gd name="T32" fmla="*/ 193 w 193"/>
                    <a:gd name="T33" fmla="*/ 35 h 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93" h="35">
                      <a:moveTo>
                        <a:pt x="190" y="6"/>
                      </a:moveTo>
                      <a:lnTo>
                        <a:pt x="187" y="1"/>
                      </a:lnTo>
                      <a:lnTo>
                        <a:pt x="0" y="29"/>
                      </a:lnTo>
                      <a:lnTo>
                        <a:pt x="1" y="35"/>
                      </a:lnTo>
                      <a:lnTo>
                        <a:pt x="188" y="7"/>
                      </a:lnTo>
                      <a:lnTo>
                        <a:pt x="185" y="3"/>
                      </a:lnTo>
                      <a:lnTo>
                        <a:pt x="190" y="6"/>
                      </a:lnTo>
                      <a:lnTo>
                        <a:pt x="193" y="0"/>
                      </a:lnTo>
                      <a:lnTo>
                        <a:pt x="187" y="1"/>
                      </a:lnTo>
                      <a:lnTo>
                        <a:pt x="19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" name="Freeform 155"/>
                <p:cNvSpPr>
                  <a:spLocks/>
                </p:cNvSpPr>
                <p:nvPr/>
              </p:nvSpPr>
              <p:spPr bwMode="auto">
                <a:xfrm>
                  <a:off x="3062" y="1968"/>
                  <a:ext cx="44" cy="40"/>
                </a:xfrm>
                <a:custGeom>
                  <a:avLst/>
                  <a:gdLst>
                    <a:gd name="T0" fmla="*/ 1 w 87"/>
                    <a:gd name="T1" fmla="*/ 1 h 80"/>
                    <a:gd name="T2" fmla="*/ 1 w 87"/>
                    <a:gd name="T3" fmla="*/ 1 h 80"/>
                    <a:gd name="T4" fmla="*/ 1 w 87"/>
                    <a:gd name="T5" fmla="*/ 1 h 80"/>
                    <a:gd name="T6" fmla="*/ 1 w 87"/>
                    <a:gd name="T7" fmla="*/ 1 h 80"/>
                    <a:gd name="T8" fmla="*/ 1 w 87"/>
                    <a:gd name="T9" fmla="*/ 1 h 80"/>
                    <a:gd name="T10" fmla="*/ 1 w 87"/>
                    <a:gd name="T11" fmla="*/ 1 h 80"/>
                    <a:gd name="T12" fmla="*/ 1 w 87"/>
                    <a:gd name="T13" fmla="*/ 1 h 80"/>
                    <a:gd name="T14" fmla="*/ 1 w 87"/>
                    <a:gd name="T15" fmla="*/ 1 h 80"/>
                    <a:gd name="T16" fmla="*/ 1 w 87"/>
                    <a:gd name="T17" fmla="*/ 1 h 80"/>
                    <a:gd name="T18" fmla="*/ 1 w 87"/>
                    <a:gd name="T19" fmla="*/ 1 h 80"/>
                    <a:gd name="T20" fmla="*/ 2 w 87"/>
                    <a:gd name="T21" fmla="*/ 1 h 80"/>
                    <a:gd name="T22" fmla="*/ 2 w 87"/>
                    <a:gd name="T23" fmla="*/ 1 h 80"/>
                    <a:gd name="T24" fmla="*/ 2 w 87"/>
                    <a:gd name="T25" fmla="*/ 1 h 80"/>
                    <a:gd name="T26" fmla="*/ 2 w 87"/>
                    <a:gd name="T27" fmla="*/ 1 h 80"/>
                    <a:gd name="T28" fmla="*/ 2 w 87"/>
                    <a:gd name="T29" fmla="*/ 1 h 80"/>
                    <a:gd name="T30" fmla="*/ 2 w 87"/>
                    <a:gd name="T31" fmla="*/ 1 h 80"/>
                    <a:gd name="T32" fmla="*/ 2 w 87"/>
                    <a:gd name="T33" fmla="*/ 1 h 80"/>
                    <a:gd name="T34" fmla="*/ 2 w 87"/>
                    <a:gd name="T35" fmla="*/ 1 h 80"/>
                    <a:gd name="T36" fmla="*/ 2 w 87"/>
                    <a:gd name="T37" fmla="*/ 0 h 80"/>
                    <a:gd name="T38" fmla="*/ 2 w 87"/>
                    <a:gd name="T39" fmla="*/ 1 h 80"/>
                    <a:gd name="T40" fmla="*/ 2 w 87"/>
                    <a:gd name="T41" fmla="*/ 1 h 80"/>
                    <a:gd name="T42" fmla="*/ 2 w 87"/>
                    <a:gd name="T43" fmla="*/ 1 h 80"/>
                    <a:gd name="T44" fmla="*/ 2 w 87"/>
                    <a:gd name="T45" fmla="*/ 1 h 80"/>
                    <a:gd name="T46" fmla="*/ 2 w 87"/>
                    <a:gd name="T47" fmla="*/ 1 h 80"/>
                    <a:gd name="T48" fmla="*/ 2 w 87"/>
                    <a:gd name="T49" fmla="*/ 1 h 80"/>
                    <a:gd name="T50" fmla="*/ 1 w 87"/>
                    <a:gd name="T51" fmla="*/ 1 h 80"/>
                    <a:gd name="T52" fmla="*/ 1 w 87"/>
                    <a:gd name="T53" fmla="*/ 1 h 80"/>
                    <a:gd name="T54" fmla="*/ 1 w 87"/>
                    <a:gd name="T55" fmla="*/ 1 h 80"/>
                    <a:gd name="T56" fmla="*/ 1 w 87"/>
                    <a:gd name="T57" fmla="*/ 1 h 80"/>
                    <a:gd name="T58" fmla="*/ 1 w 87"/>
                    <a:gd name="T59" fmla="*/ 1 h 80"/>
                    <a:gd name="T60" fmla="*/ 1 w 87"/>
                    <a:gd name="T61" fmla="*/ 1 h 80"/>
                    <a:gd name="T62" fmla="*/ 1 w 87"/>
                    <a:gd name="T63" fmla="*/ 1 h 80"/>
                    <a:gd name="T64" fmla="*/ 1 w 87"/>
                    <a:gd name="T65" fmla="*/ 1 h 80"/>
                    <a:gd name="T66" fmla="*/ 1 w 87"/>
                    <a:gd name="T67" fmla="*/ 1 h 80"/>
                    <a:gd name="T68" fmla="*/ 0 w 87"/>
                    <a:gd name="T69" fmla="*/ 1 h 80"/>
                    <a:gd name="T70" fmla="*/ 1 w 87"/>
                    <a:gd name="T71" fmla="*/ 1 h 80"/>
                    <a:gd name="T72" fmla="*/ 1 w 87"/>
                    <a:gd name="T73" fmla="*/ 1 h 80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87"/>
                    <a:gd name="T112" fmla="*/ 0 h 80"/>
                    <a:gd name="T113" fmla="*/ 87 w 87"/>
                    <a:gd name="T114" fmla="*/ 80 h 80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87" h="80">
                      <a:moveTo>
                        <a:pt x="1" y="80"/>
                      </a:moveTo>
                      <a:lnTo>
                        <a:pt x="1" y="80"/>
                      </a:lnTo>
                      <a:lnTo>
                        <a:pt x="11" y="79"/>
                      </a:lnTo>
                      <a:lnTo>
                        <a:pt x="21" y="75"/>
                      </a:lnTo>
                      <a:lnTo>
                        <a:pt x="30" y="71"/>
                      </a:lnTo>
                      <a:lnTo>
                        <a:pt x="38" y="66"/>
                      </a:lnTo>
                      <a:lnTo>
                        <a:pt x="46" y="60"/>
                      </a:lnTo>
                      <a:lnTo>
                        <a:pt x="53" y="54"/>
                      </a:lnTo>
                      <a:lnTo>
                        <a:pt x="59" y="47"/>
                      </a:lnTo>
                      <a:lnTo>
                        <a:pt x="64" y="40"/>
                      </a:lnTo>
                      <a:lnTo>
                        <a:pt x="70" y="33"/>
                      </a:lnTo>
                      <a:lnTo>
                        <a:pt x="75" y="26"/>
                      </a:lnTo>
                      <a:lnTo>
                        <a:pt x="78" y="19"/>
                      </a:lnTo>
                      <a:lnTo>
                        <a:pt x="82" y="13"/>
                      </a:lnTo>
                      <a:lnTo>
                        <a:pt x="84" y="10"/>
                      </a:lnTo>
                      <a:lnTo>
                        <a:pt x="86" y="5"/>
                      </a:lnTo>
                      <a:lnTo>
                        <a:pt x="87" y="3"/>
                      </a:lnTo>
                      <a:lnTo>
                        <a:pt x="82" y="0"/>
                      </a:lnTo>
                      <a:lnTo>
                        <a:pt x="82" y="1"/>
                      </a:lnTo>
                      <a:lnTo>
                        <a:pt x="80" y="3"/>
                      </a:lnTo>
                      <a:lnTo>
                        <a:pt x="78" y="5"/>
                      </a:lnTo>
                      <a:lnTo>
                        <a:pt x="76" y="11"/>
                      </a:lnTo>
                      <a:lnTo>
                        <a:pt x="74" y="16"/>
                      </a:lnTo>
                      <a:lnTo>
                        <a:pt x="69" y="23"/>
                      </a:lnTo>
                      <a:lnTo>
                        <a:pt x="64" y="28"/>
                      </a:lnTo>
                      <a:lnTo>
                        <a:pt x="60" y="35"/>
                      </a:lnTo>
                      <a:lnTo>
                        <a:pt x="54" y="42"/>
                      </a:lnTo>
                      <a:lnTo>
                        <a:pt x="48" y="49"/>
                      </a:lnTo>
                      <a:lnTo>
                        <a:pt x="41" y="55"/>
                      </a:lnTo>
                      <a:lnTo>
                        <a:pt x="34" y="61"/>
                      </a:lnTo>
                      <a:lnTo>
                        <a:pt x="26" y="65"/>
                      </a:lnTo>
                      <a:lnTo>
                        <a:pt x="18" y="70"/>
                      </a:lnTo>
                      <a:lnTo>
                        <a:pt x="9" y="72"/>
                      </a:lnTo>
                      <a:lnTo>
                        <a:pt x="0" y="73"/>
                      </a:lnTo>
                      <a:lnTo>
                        <a:pt x="1" y="73"/>
                      </a:lnTo>
                      <a:lnTo>
                        <a:pt x="1" y="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8" name="Freeform 156"/>
                <p:cNvSpPr>
                  <a:spLocks/>
                </p:cNvSpPr>
                <p:nvPr/>
              </p:nvSpPr>
              <p:spPr bwMode="auto">
                <a:xfrm>
                  <a:off x="3008" y="1981"/>
                  <a:ext cx="55" cy="27"/>
                </a:xfrm>
                <a:custGeom>
                  <a:avLst/>
                  <a:gdLst>
                    <a:gd name="T0" fmla="*/ 0 w 111"/>
                    <a:gd name="T1" fmla="*/ 0 h 54"/>
                    <a:gd name="T2" fmla="*/ 0 w 111"/>
                    <a:gd name="T3" fmla="*/ 1 h 54"/>
                    <a:gd name="T4" fmla="*/ 0 w 111"/>
                    <a:gd name="T5" fmla="*/ 1 h 54"/>
                    <a:gd name="T6" fmla="*/ 0 w 111"/>
                    <a:gd name="T7" fmla="*/ 1 h 54"/>
                    <a:gd name="T8" fmla="*/ 0 w 111"/>
                    <a:gd name="T9" fmla="*/ 1 h 54"/>
                    <a:gd name="T10" fmla="*/ 0 w 111"/>
                    <a:gd name="T11" fmla="*/ 1 h 54"/>
                    <a:gd name="T12" fmla="*/ 0 w 111"/>
                    <a:gd name="T13" fmla="*/ 1 h 54"/>
                    <a:gd name="T14" fmla="*/ 0 w 111"/>
                    <a:gd name="T15" fmla="*/ 1 h 54"/>
                    <a:gd name="T16" fmla="*/ 0 w 111"/>
                    <a:gd name="T17" fmla="*/ 1 h 54"/>
                    <a:gd name="T18" fmla="*/ 0 w 111"/>
                    <a:gd name="T19" fmla="*/ 1 h 54"/>
                    <a:gd name="T20" fmla="*/ 0 w 111"/>
                    <a:gd name="T21" fmla="*/ 1 h 54"/>
                    <a:gd name="T22" fmla="*/ 0 w 111"/>
                    <a:gd name="T23" fmla="*/ 1 h 54"/>
                    <a:gd name="T24" fmla="*/ 0 w 111"/>
                    <a:gd name="T25" fmla="*/ 1 h 54"/>
                    <a:gd name="T26" fmla="*/ 1 w 111"/>
                    <a:gd name="T27" fmla="*/ 1 h 54"/>
                    <a:gd name="T28" fmla="*/ 1 w 111"/>
                    <a:gd name="T29" fmla="*/ 1 h 54"/>
                    <a:gd name="T30" fmla="*/ 1 w 111"/>
                    <a:gd name="T31" fmla="*/ 1 h 54"/>
                    <a:gd name="T32" fmla="*/ 1 w 111"/>
                    <a:gd name="T33" fmla="*/ 1 h 54"/>
                    <a:gd name="T34" fmla="*/ 1 w 111"/>
                    <a:gd name="T35" fmla="*/ 1 h 54"/>
                    <a:gd name="T36" fmla="*/ 1 w 111"/>
                    <a:gd name="T37" fmla="*/ 1 h 54"/>
                    <a:gd name="T38" fmla="*/ 1 w 111"/>
                    <a:gd name="T39" fmla="*/ 1 h 54"/>
                    <a:gd name="T40" fmla="*/ 1 w 111"/>
                    <a:gd name="T41" fmla="*/ 1 h 54"/>
                    <a:gd name="T42" fmla="*/ 1 w 111"/>
                    <a:gd name="T43" fmla="*/ 1 h 54"/>
                    <a:gd name="T44" fmla="*/ 1 w 111"/>
                    <a:gd name="T45" fmla="*/ 1 h 54"/>
                    <a:gd name="T46" fmla="*/ 1 w 111"/>
                    <a:gd name="T47" fmla="*/ 1 h 54"/>
                    <a:gd name="T48" fmla="*/ 0 w 111"/>
                    <a:gd name="T49" fmla="*/ 1 h 54"/>
                    <a:gd name="T50" fmla="*/ 0 w 111"/>
                    <a:gd name="T51" fmla="*/ 1 h 54"/>
                    <a:gd name="T52" fmla="*/ 0 w 111"/>
                    <a:gd name="T53" fmla="*/ 1 h 54"/>
                    <a:gd name="T54" fmla="*/ 0 w 111"/>
                    <a:gd name="T55" fmla="*/ 1 h 54"/>
                    <a:gd name="T56" fmla="*/ 0 w 111"/>
                    <a:gd name="T57" fmla="*/ 1 h 54"/>
                    <a:gd name="T58" fmla="*/ 0 w 111"/>
                    <a:gd name="T59" fmla="*/ 1 h 54"/>
                    <a:gd name="T60" fmla="*/ 0 w 111"/>
                    <a:gd name="T61" fmla="*/ 1 h 54"/>
                    <a:gd name="T62" fmla="*/ 0 w 111"/>
                    <a:gd name="T63" fmla="*/ 1 h 54"/>
                    <a:gd name="T64" fmla="*/ 0 w 111"/>
                    <a:gd name="T65" fmla="*/ 1 h 54"/>
                    <a:gd name="T66" fmla="*/ 0 w 111"/>
                    <a:gd name="T67" fmla="*/ 1 h 54"/>
                    <a:gd name="T68" fmla="*/ 0 w 111"/>
                    <a:gd name="T69" fmla="*/ 0 h 54"/>
                    <a:gd name="T70" fmla="*/ 0 w 111"/>
                    <a:gd name="T71" fmla="*/ 1 h 54"/>
                    <a:gd name="T72" fmla="*/ 0 w 111"/>
                    <a:gd name="T73" fmla="*/ 0 h 54"/>
                    <a:gd name="T74" fmla="*/ 0 w 111"/>
                    <a:gd name="T75" fmla="*/ 0 h 54"/>
                    <a:gd name="T76" fmla="*/ 0 w 111"/>
                    <a:gd name="T77" fmla="*/ 1 h 54"/>
                    <a:gd name="T78" fmla="*/ 0 w 111"/>
                    <a:gd name="T79" fmla="*/ 0 h 54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11"/>
                    <a:gd name="T121" fmla="*/ 0 h 54"/>
                    <a:gd name="T122" fmla="*/ 111 w 111"/>
                    <a:gd name="T123" fmla="*/ 54 h 54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11" h="54">
                      <a:moveTo>
                        <a:pt x="7" y="0"/>
                      </a:moveTo>
                      <a:lnTo>
                        <a:pt x="5" y="5"/>
                      </a:lnTo>
                      <a:lnTo>
                        <a:pt x="6" y="6"/>
                      </a:lnTo>
                      <a:lnTo>
                        <a:pt x="7" y="7"/>
                      </a:lnTo>
                      <a:lnTo>
                        <a:pt x="11" y="9"/>
                      </a:lnTo>
                      <a:lnTo>
                        <a:pt x="14" y="13"/>
                      </a:lnTo>
                      <a:lnTo>
                        <a:pt x="19" y="17"/>
                      </a:lnTo>
                      <a:lnTo>
                        <a:pt x="25" y="22"/>
                      </a:lnTo>
                      <a:lnTo>
                        <a:pt x="31" y="27"/>
                      </a:lnTo>
                      <a:lnTo>
                        <a:pt x="38" y="31"/>
                      </a:lnTo>
                      <a:lnTo>
                        <a:pt x="45" y="36"/>
                      </a:lnTo>
                      <a:lnTo>
                        <a:pt x="54" y="40"/>
                      </a:lnTo>
                      <a:lnTo>
                        <a:pt x="63" y="44"/>
                      </a:lnTo>
                      <a:lnTo>
                        <a:pt x="72" y="49"/>
                      </a:lnTo>
                      <a:lnTo>
                        <a:pt x="81" y="51"/>
                      </a:lnTo>
                      <a:lnTo>
                        <a:pt x="91" y="53"/>
                      </a:lnTo>
                      <a:lnTo>
                        <a:pt x="101" y="54"/>
                      </a:lnTo>
                      <a:lnTo>
                        <a:pt x="111" y="54"/>
                      </a:lnTo>
                      <a:lnTo>
                        <a:pt x="111" y="47"/>
                      </a:lnTo>
                      <a:lnTo>
                        <a:pt x="101" y="47"/>
                      </a:lnTo>
                      <a:lnTo>
                        <a:pt x="91" y="46"/>
                      </a:lnTo>
                      <a:lnTo>
                        <a:pt x="83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57" y="35"/>
                      </a:lnTo>
                      <a:lnTo>
                        <a:pt x="49" y="30"/>
                      </a:lnTo>
                      <a:lnTo>
                        <a:pt x="42" y="25"/>
                      </a:lnTo>
                      <a:lnTo>
                        <a:pt x="35" y="21"/>
                      </a:lnTo>
                      <a:lnTo>
                        <a:pt x="28" y="16"/>
                      </a:lnTo>
                      <a:lnTo>
                        <a:pt x="22" y="13"/>
                      </a:lnTo>
                      <a:lnTo>
                        <a:pt x="19" y="8"/>
                      </a:lnTo>
                      <a:lnTo>
                        <a:pt x="15" y="5"/>
                      </a:ln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10" y="0"/>
                      </a:lnTo>
                      <a:lnTo>
                        <a:pt x="8" y="6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9" name="Freeform 157"/>
                <p:cNvSpPr>
                  <a:spLocks/>
                </p:cNvSpPr>
                <p:nvPr/>
              </p:nvSpPr>
              <p:spPr bwMode="auto">
                <a:xfrm>
                  <a:off x="2992" y="1961"/>
                  <a:ext cx="13" cy="37"/>
                </a:xfrm>
                <a:custGeom>
                  <a:avLst/>
                  <a:gdLst>
                    <a:gd name="T0" fmla="*/ 0 w 27"/>
                    <a:gd name="T1" fmla="*/ 2 h 73"/>
                    <a:gd name="T2" fmla="*/ 0 w 27"/>
                    <a:gd name="T3" fmla="*/ 2 h 73"/>
                    <a:gd name="T4" fmla="*/ 0 w 27"/>
                    <a:gd name="T5" fmla="*/ 2 h 73"/>
                    <a:gd name="T6" fmla="*/ 0 w 27"/>
                    <a:gd name="T7" fmla="*/ 1 h 73"/>
                    <a:gd name="T8" fmla="*/ 0 w 27"/>
                    <a:gd name="T9" fmla="*/ 1 h 73"/>
                    <a:gd name="T10" fmla="*/ 0 w 27"/>
                    <a:gd name="T11" fmla="*/ 1 h 73"/>
                    <a:gd name="T12" fmla="*/ 0 w 27"/>
                    <a:gd name="T13" fmla="*/ 1 h 73"/>
                    <a:gd name="T14" fmla="*/ 0 w 27"/>
                    <a:gd name="T15" fmla="*/ 1 h 73"/>
                    <a:gd name="T16" fmla="*/ 0 w 27"/>
                    <a:gd name="T17" fmla="*/ 1 h 73"/>
                    <a:gd name="T18" fmla="*/ 0 w 27"/>
                    <a:gd name="T19" fmla="*/ 0 h 73"/>
                    <a:gd name="T20" fmla="*/ 0 w 27"/>
                    <a:gd name="T21" fmla="*/ 1 h 73"/>
                    <a:gd name="T22" fmla="*/ 0 w 27"/>
                    <a:gd name="T23" fmla="*/ 1 h 73"/>
                    <a:gd name="T24" fmla="*/ 0 w 27"/>
                    <a:gd name="T25" fmla="*/ 1 h 73"/>
                    <a:gd name="T26" fmla="*/ 0 w 27"/>
                    <a:gd name="T27" fmla="*/ 1 h 73"/>
                    <a:gd name="T28" fmla="*/ 0 w 27"/>
                    <a:gd name="T29" fmla="*/ 1 h 73"/>
                    <a:gd name="T30" fmla="*/ 0 w 27"/>
                    <a:gd name="T31" fmla="*/ 2 h 73"/>
                    <a:gd name="T32" fmla="*/ 0 w 27"/>
                    <a:gd name="T33" fmla="*/ 2 h 73"/>
                    <a:gd name="T34" fmla="*/ 0 w 27"/>
                    <a:gd name="T35" fmla="*/ 2 h 73"/>
                    <a:gd name="T36" fmla="*/ 0 w 27"/>
                    <a:gd name="T37" fmla="*/ 2 h 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27"/>
                    <a:gd name="T58" fmla="*/ 0 h 73"/>
                    <a:gd name="T59" fmla="*/ 27 w 27"/>
                    <a:gd name="T60" fmla="*/ 73 h 7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27" h="73">
                      <a:moveTo>
                        <a:pt x="10" y="68"/>
                      </a:moveTo>
                      <a:lnTo>
                        <a:pt x="10" y="68"/>
                      </a:lnTo>
                      <a:lnTo>
                        <a:pt x="9" y="66"/>
                      </a:lnTo>
                      <a:lnTo>
                        <a:pt x="8" y="62"/>
                      </a:lnTo>
                      <a:lnTo>
                        <a:pt x="7" y="55"/>
                      </a:lnTo>
                      <a:lnTo>
                        <a:pt x="8" y="47"/>
                      </a:lnTo>
                      <a:lnTo>
                        <a:pt x="10" y="36"/>
                      </a:lnTo>
                      <a:lnTo>
                        <a:pt x="16" y="21"/>
                      </a:lnTo>
                      <a:lnTo>
                        <a:pt x="27" y="5"/>
                      </a:lnTo>
                      <a:lnTo>
                        <a:pt x="21" y="0"/>
                      </a:lnTo>
                      <a:lnTo>
                        <a:pt x="10" y="18"/>
                      </a:lnTo>
                      <a:lnTo>
                        <a:pt x="5" y="33"/>
                      </a:lnTo>
                      <a:lnTo>
                        <a:pt x="1" y="46"/>
                      </a:lnTo>
                      <a:lnTo>
                        <a:pt x="0" y="55"/>
                      </a:lnTo>
                      <a:lnTo>
                        <a:pt x="1" y="62"/>
                      </a:lnTo>
                      <a:lnTo>
                        <a:pt x="2" y="68"/>
                      </a:lnTo>
                      <a:lnTo>
                        <a:pt x="5" y="70"/>
                      </a:lnTo>
                      <a:lnTo>
                        <a:pt x="6" y="73"/>
                      </a:lnTo>
                      <a:lnTo>
                        <a:pt x="10" y="6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0" name="Freeform 158"/>
                <p:cNvSpPr>
                  <a:spLocks/>
                </p:cNvSpPr>
                <p:nvPr/>
              </p:nvSpPr>
              <p:spPr bwMode="auto">
                <a:xfrm>
                  <a:off x="3105" y="1948"/>
                  <a:ext cx="13" cy="35"/>
                </a:xfrm>
                <a:custGeom>
                  <a:avLst/>
                  <a:gdLst>
                    <a:gd name="T0" fmla="*/ 0 w 27"/>
                    <a:gd name="T1" fmla="*/ 1 h 72"/>
                    <a:gd name="T2" fmla="*/ 0 w 27"/>
                    <a:gd name="T3" fmla="*/ 1 h 72"/>
                    <a:gd name="T4" fmla="*/ 0 w 27"/>
                    <a:gd name="T5" fmla="*/ 1 h 72"/>
                    <a:gd name="T6" fmla="*/ 0 w 27"/>
                    <a:gd name="T7" fmla="*/ 0 h 72"/>
                    <a:gd name="T8" fmla="*/ 0 w 27"/>
                    <a:gd name="T9" fmla="*/ 0 h 72"/>
                    <a:gd name="T10" fmla="*/ 0 w 27"/>
                    <a:gd name="T11" fmla="*/ 0 h 72"/>
                    <a:gd name="T12" fmla="*/ 0 w 27"/>
                    <a:gd name="T13" fmla="*/ 0 h 72"/>
                    <a:gd name="T14" fmla="*/ 0 w 27"/>
                    <a:gd name="T15" fmla="*/ 0 h 72"/>
                    <a:gd name="T16" fmla="*/ 0 w 27"/>
                    <a:gd name="T17" fmla="*/ 0 h 72"/>
                    <a:gd name="T18" fmla="*/ 0 w 27"/>
                    <a:gd name="T19" fmla="*/ 0 h 72"/>
                    <a:gd name="T20" fmla="*/ 0 w 27"/>
                    <a:gd name="T21" fmla="*/ 0 h 72"/>
                    <a:gd name="T22" fmla="*/ 0 w 27"/>
                    <a:gd name="T23" fmla="*/ 0 h 72"/>
                    <a:gd name="T24" fmla="*/ 0 w 27"/>
                    <a:gd name="T25" fmla="*/ 0 h 72"/>
                    <a:gd name="T26" fmla="*/ 0 w 27"/>
                    <a:gd name="T27" fmla="*/ 0 h 72"/>
                    <a:gd name="T28" fmla="*/ 0 w 27"/>
                    <a:gd name="T29" fmla="*/ 0 h 72"/>
                    <a:gd name="T30" fmla="*/ 0 w 27"/>
                    <a:gd name="T31" fmla="*/ 1 h 72"/>
                    <a:gd name="T32" fmla="*/ 0 w 27"/>
                    <a:gd name="T33" fmla="*/ 1 h 72"/>
                    <a:gd name="T34" fmla="*/ 0 w 27"/>
                    <a:gd name="T35" fmla="*/ 1 h 72"/>
                    <a:gd name="T36" fmla="*/ 0 w 27"/>
                    <a:gd name="T37" fmla="*/ 1 h 7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27"/>
                    <a:gd name="T58" fmla="*/ 0 h 72"/>
                    <a:gd name="T59" fmla="*/ 27 w 27"/>
                    <a:gd name="T60" fmla="*/ 72 h 72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27" h="72">
                      <a:moveTo>
                        <a:pt x="22" y="72"/>
                      </a:moveTo>
                      <a:lnTo>
                        <a:pt x="23" y="71"/>
                      </a:lnTo>
                      <a:lnTo>
                        <a:pt x="24" y="68"/>
                      </a:lnTo>
                      <a:lnTo>
                        <a:pt x="25" y="63"/>
                      </a:lnTo>
                      <a:lnTo>
                        <a:pt x="27" y="56"/>
                      </a:lnTo>
                      <a:lnTo>
                        <a:pt x="25" y="46"/>
                      </a:lnTo>
                      <a:lnTo>
                        <a:pt x="23" y="34"/>
                      </a:lnTo>
                      <a:lnTo>
                        <a:pt x="16" y="19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0" y="21"/>
                      </a:lnTo>
                      <a:lnTo>
                        <a:pt x="16" y="35"/>
                      </a:lnTo>
                      <a:lnTo>
                        <a:pt x="18" y="46"/>
                      </a:lnTo>
                      <a:lnTo>
                        <a:pt x="20" y="56"/>
                      </a:lnTo>
                      <a:lnTo>
                        <a:pt x="20" y="61"/>
                      </a:lnTo>
                      <a:lnTo>
                        <a:pt x="18" y="65"/>
                      </a:lnTo>
                      <a:lnTo>
                        <a:pt x="17" y="67"/>
                      </a:lnTo>
                      <a:lnTo>
                        <a:pt x="22" y="7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1" name="Freeform 159"/>
                <p:cNvSpPr>
                  <a:spLocks/>
                </p:cNvSpPr>
                <p:nvPr/>
              </p:nvSpPr>
              <p:spPr bwMode="auto">
                <a:xfrm>
                  <a:off x="3031" y="1941"/>
                  <a:ext cx="5" cy="18"/>
                </a:xfrm>
                <a:custGeom>
                  <a:avLst/>
                  <a:gdLst>
                    <a:gd name="T0" fmla="*/ 1 w 10"/>
                    <a:gd name="T1" fmla="*/ 0 h 37"/>
                    <a:gd name="T2" fmla="*/ 1 w 10"/>
                    <a:gd name="T3" fmla="*/ 0 h 37"/>
                    <a:gd name="T4" fmla="*/ 1 w 10"/>
                    <a:gd name="T5" fmla="*/ 0 h 37"/>
                    <a:gd name="T6" fmla="*/ 1 w 10"/>
                    <a:gd name="T7" fmla="*/ 0 h 37"/>
                    <a:gd name="T8" fmla="*/ 0 w 10"/>
                    <a:gd name="T9" fmla="*/ 0 h 37"/>
                    <a:gd name="T10" fmla="*/ 1 w 10"/>
                    <a:gd name="T11" fmla="*/ 0 h 37"/>
                    <a:gd name="T12" fmla="*/ 0 w 10"/>
                    <a:gd name="T13" fmla="*/ 0 h 37"/>
                    <a:gd name="T14" fmla="*/ 0 w 10"/>
                    <a:gd name="T15" fmla="*/ 0 h 37"/>
                    <a:gd name="T16" fmla="*/ 1 w 10"/>
                    <a:gd name="T17" fmla="*/ 0 h 37"/>
                    <a:gd name="T18" fmla="*/ 1 w 10"/>
                    <a:gd name="T19" fmla="*/ 0 h 3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"/>
                    <a:gd name="T31" fmla="*/ 0 h 37"/>
                    <a:gd name="T32" fmla="*/ 10 w 10"/>
                    <a:gd name="T33" fmla="*/ 37 h 3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" h="37">
                      <a:moveTo>
                        <a:pt x="4" y="30"/>
                      </a:moveTo>
                      <a:lnTo>
                        <a:pt x="6" y="34"/>
                      </a:lnTo>
                      <a:lnTo>
                        <a:pt x="10" y="0"/>
                      </a:lnTo>
                      <a:lnTo>
                        <a:pt x="4" y="0"/>
                      </a:lnTo>
                      <a:lnTo>
                        <a:pt x="0" y="33"/>
                      </a:lnTo>
                      <a:lnTo>
                        <a:pt x="3" y="37"/>
                      </a:lnTo>
                      <a:lnTo>
                        <a:pt x="0" y="33"/>
                      </a:lnTo>
                      <a:lnTo>
                        <a:pt x="0" y="36"/>
                      </a:lnTo>
                      <a:lnTo>
                        <a:pt x="3" y="37"/>
                      </a:lnTo>
                      <a:lnTo>
                        <a:pt x="4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2" name="Freeform 160"/>
                <p:cNvSpPr>
                  <a:spLocks/>
                </p:cNvSpPr>
                <p:nvPr/>
              </p:nvSpPr>
              <p:spPr bwMode="auto">
                <a:xfrm>
                  <a:off x="3033" y="1948"/>
                  <a:ext cx="48" cy="12"/>
                </a:xfrm>
                <a:custGeom>
                  <a:avLst/>
                  <a:gdLst>
                    <a:gd name="T0" fmla="*/ 2 w 96"/>
                    <a:gd name="T1" fmla="*/ 0 h 26"/>
                    <a:gd name="T2" fmla="*/ 2 w 96"/>
                    <a:gd name="T3" fmla="*/ 0 h 26"/>
                    <a:gd name="T4" fmla="*/ 2 w 96"/>
                    <a:gd name="T5" fmla="*/ 0 h 26"/>
                    <a:gd name="T6" fmla="*/ 2 w 96"/>
                    <a:gd name="T7" fmla="*/ 0 h 26"/>
                    <a:gd name="T8" fmla="*/ 2 w 96"/>
                    <a:gd name="T9" fmla="*/ 0 h 26"/>
                    <a:gd name="T10" fmla="*/ 2 w 96"/>
                    <a:gd name="T11" fmla="*/ 0 h 26"/>
                    <a:gd name="T12" fmla="*/ 1 w 96"/>
                    <a:gd name="T13" fmla="*/ 0 h 26"/>
                    <a:gd name="T14" fmla="*/ 1 w 96"/>
                    <a:gd name="T15" fmla="*/ 0 h 26"/>
                    <a:gd name="T16" fmla="*/ 1 w 96"/>
                    <a:gd name="T17" fmla="*/ 0 h 26"/>
                    <a:gd name="T18" fmla="*/ 1 w 96"/>
                    <a:gd name="T19" fmla="*/ 0 h 26"/>
                    <a:gd name="T20" fmla="*/ 1 w 96"/>
                    <a:gd name="T21" fmla="*/ 0 h 26"/>
                    <a:gd name="T22" fmla="*/ 1 w 96"/>
                    <a:gd name="T23" fmla="*/ 0 h 26"/>
                    <a:gd name="T24" fmla="*/ 1 w 96"/>
                    <a:gd name="T25" fmla="*/ 0 h 26"/>
                    <a:gd name="T26" fmla="*/ 1 w 96"/>
                    <a:gd name="T27" fmla="*/ 0 h 26"/>
                    <a:gd name="T28" fmla="*/ 1 w 96"/>
                    <a:gd name="T29" fmla="*/ 0 h 26"/>
                    <a:gd name="T30" fmla="*/ 1 w 96"/>
                    <a:gd name="T31" fmla="*/ 0 h 26"/>
                    <a:gd name="T32" fmla="*/ 1 w 96"/>
                    <a:gd name="T33" fmla="*/ 0 h 26"/>
                    <a:gd name="T34" fmla="*/ 1 w 96"/>
                    <a:gd name="T35" fmla="*/ 0 h 26"/>
                    <a:gd name="T36" fmla="*/ 0 w 96"/>
                    <a:gd name="T37" fmla="*/ 0 h 26"/>
                    <a:gd name="T38" fmla="*/ 1 w 96"/>
                    <a:gd name="T39" fmla="*/ 0 h 26"/>
                    <a:gd name="T40" fmla="*/ 1 w 96"/>
                    <a:gd name="T41" fmla="*/ 0 h 26"/>
                    <a:gd name="T42" fmla="*/ 1 w 96"/>
                    <a:gd name="T43" fmla="*/ 0 h 26"/>
                    <a:gd name="T44" fmla="*/ 1 w 96"/>
                    <a:gd name="T45" fmla="*/ 0 h 26"/>
                    <a:gd name="T46" fmla="*/ 1 w 96"/>
                    <a:gd name="T47" fmla="*/ 0 h 26"/>
                    <a:gd name="T48" fmla="*/ 1 w 96"/>
                    <a:gd name="T49" fmla="*/ 0 h 26"/>
                    <a:gd name="T50" fmla="*/ 1 w 96"/>
                    <a:gd name="T51" fmla="*/ 0 h 26"/>
                    <a:gd name="T52" fmla="*/ 1 w 96"/>
                    <a:gd name="T53" fmla="*/ 0 h 26"/>
                    <a:gd name="T54" fmla="*/ 1 w 96"/>
                    <a:gd name="T55" fmla="*/ 0 h 26"/>
                    <a:gd name="T56" fmla="*/ 1 w 96"/>
                    <a:gd name="T57" fmla="*/ 0 h 26"/>
                    <a:gd name="T58" fmla="*/ 1 w 96"/>
                    <a:gd name="T59" fmla="*/ 0 h 26"/>
                    <a:gd name="T60" fmla="*/ 2 w 96"/>
                    <a:gd name="T61" fmla="*/ 0 h 26"/>
                    <a:gd name="T62" fmla="*/ 2 w 96"/>
                    <a:gd name="T63" fmla="*/ 0 h 26"/>
                    <a:gd name="T64" fmla="*/ 2 w 96"/>
                    <a:gd name="T65" fmla="*/ 0 h 26"/>
                    <a:gd name="T66" fmla="*/ 2 w 96"/>
                    <a:gd name="T67" fmla="*/ 0 h 26"/>
                    <a:gd name="T68" fmla="*/ 2 w 96"/>
                    <a:gd name="T69" fmla="*/ 0 h 26"/>
                    <a:gd name="T70" fmla="*/ 2 w 96"/>
                    <a:gd name="T71" fmla="*/ 0 h 26"/>
                    <a:gd name="T72" fmla="*/ 2 w 96"/>
                    <a:gd name="T73" fmla="*/ 0 h 26"/>
                    <a:gd name="T74" fmla="*/ 2 w 96"/>
                    <a:gd name="T75" fmla="*/ 0 h 26"/>
                    <a:gd name="T76" fmla="*/ 2 w 96"/>
                    <a:gd name="T77" fmla="*/ 0 h 26"/>
                    <a:gd name="T78" fmla="*/ 2 w 96"/>
                    <a:gd name="T79" fmla="*/ 0 h 2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96"/>
                    <a:gd name="T121" fmla="*/ 0 h 26"/>
                    <a:gd name="T122" fmla="*/ 96 w 96"/>
                    <a:gd name="T123" fmla="*/ 26 h 2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96" h="26">
                      <a:moveTo>
                        <a:pt x="89" y="3"/>
                      </a:moveTo>
                      <a:lnTo>
                        <a:pt x="89" y="0"/>
                      </a:lnTo>
                      <a:lnTo>
                        <a:pt x="84" y="5"/>
                      </a:lnTo>
                      <a:lnTo>
                        <a:pt x="80" y="10"/>
                      </a:lnTo>
                      <a:lnTo>
                        <a:pt x="73" y="13"/>
                      </a:lnTo>
                      <a:lnTo>
                        <a:pt x="67" y="15"/>
                      </a:lnTo>
                      <a:lnTo>
                        <a:pt x="59" y="16"/>
                      </a:lnTo>
                      <a:lnTo>
                        <a:pt x="52" y="19"/>
                      </a:lnTo>
                      <a:lnTo>
                        <a:pt x="44" y="19"/>
                      </a:lnTo>
                      <a:lnTo>
                        <a:pt x="37" y="20"/>
                      </a:lnTo>
                      <a:lnTo>
                        <a:pt x="30" y="20"/>
                      </a:lnTo>
                      <a:lnTo>
                        <a:pt x="23" y="19"/>
                      </a:lnTo>
                      <a:lnTo>
                        <a:pt x="17" y="19"/>
                      </a:lnTo>
                      <a:lnTo>
                        <a:pt x="12" y="19"/>
                      </a:lnTo>
                      <a:lnTo>
                        <a:pt x="7" y="18"/>
                      </a:lnTo>
                      <a:lnTo>
                        <a:pt x="3" y="16"/>
                      </a:lnTo>
                      <a:lnTo>
                        <a:pt x="1" y="16"/>
                      </a:lnTo>
                      <a:lnTo>
                        <a:pt x="0" y="23"/>
                      </a:lnTo>
                      <a:lnTo>
                        <a:pt x="1" y="23"/>
                      </a:lnTo>
                      <a:lnTo>
                        <a:pt x="2" y="23"/>
                      </a:lnTo>
                      <a:lnTo>
                        <a:pt x="6" y="23"/>
                      </a:lnTo>
                      <a:lnTo>
                        <a:pt x="10" y="24"/>
                      </a:lnTo>
                      <a:lnTo>
                        <a:pt x="16" y="26"/>
                      </a:lnTo>
                      <a:lnTo>
                        <a:pt x="23" y="26"/>
                      </a:lnTo>
                      <a:lnTo>
                        <a:pt x="30" y="26"/>
                      </a:lnTo>
                      <a:lnTo>
                        <a:pt x="37" y="26"/>
                      </a:lnTo>
                      <a:lnTo>
                        <a:pt x="45" y="26"/>
                      </a:lnTo>
                      <a:lnTo>
                        <a:pt x="53" y="24"/>
                      </a:lnTo>
                      <a:lnTo>
                        <a:pt x="60" y="23"/>
                      </a:lnTo>
                      <a:lnTo>
                        <a:pt x="68" y="21"/>
                      </a:lnTo>
                      <a:lnTo>
                        <a:pt x="76" y="19"/>
                      </a:lnTo>
                      <a:lnTo>
                        <a:pt x="83" y="14"/>
                      </a:lnTo>
                      <a:lnTo>
                        <a:pt x="89" y="10"/>
                      </a:lnTo>
                      <a:lnTo>
                        <a:pt x="95" y="4"/>
                      </a:lnTo>
                      <a:lnTo>
                        <a:pt x="95" y="1"/>
                      </a:lnTo>
                      <a:lnTo>
                        <a:pt x="95" y="4"/>
                      </a:lnTo>
                      <a:lnTo>
                        <a:pt x="96" y="3"/>
                      </a:lnTo>
                      <a:lnTo>
                        <a:pt x="95" y="1"/>
                      </a:lnTo>
                      <a:lnTo>
                        <a:pt x="89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3" name="Freeform 161"/>
                <p:cNvSpPr>
                  <a:spLocks/>
                </p:cNvSpPr>
                <p:nvPr/>
              </p:nvSpPr>
              <p:spPr bwMode="auto">
                <a:xfrm>
                  <a:off x="3071" y="1933"/>
                  <a:ext cx="9" cy="16"/>
                </a:xfrm>
                <a:custGeom>
                  <a:avLst/>
                  <a:gdLst>
                    <a:gd name="T0" fmla="*/ 0 w 19"/>
                    <a:gd name="T1" fmla="*/ 0 h 33"/>
                    <a:gd name="T2" fmla="*/ 0 w 19"/>
                    <a:gd name="T3" fmla="*/ 0 h 33"/>
                    <a:gd name="T4" fmla="*/ 0 w 19"/>
                    <a:gd name="T5" fmla="*/ 0 h 33"/>
                    <a:gd name="T6" fmla="*/ 0 w 19"/>
                    <a:gd name="T7" fmla="*/ 0 h 33"/>
                    <a:gd name="T8" fmla="*/ 0 w 19"/>
                    <a:gd name="T9" fmla="*/ 0 h 33"/>
                    <a:gd name="T10" fmla="*/ 0 w 19"/>
                    <a:gd name="T11" fmla="*/ 0 h 3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"/>
                    <a:gd name="T19" fmla="*/ 0 h 33"/>
                    <a:gd name="T20" fmla="*/ 19 w 19"/>
                    <a:gd name="T21" fmla="*/ 33 h 3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" h="33">
                      <a:moveTo>
                        <a:pt x="4" y="0"/>
                      </a:moveTo>
                      <a:lnTo>
                        <a:pt x="0" y="2"/>
                      </a:lnTo>
                      <a:lnTo>
                        <a:pt x="13" y="33"/>
                      </a:lnTo>
                      <a:lnTo>
                        <a:pt x="19" y="31"/>
                      </a:lnTo>
                      <a:lnTo>
                        <a:pt x="7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4" name="Freeform 162"/>
                <p:cNvSpPr>
                  <a:spLocks/>
                </p:cNvSpPr>
                <p:nvPr/>
              </p:nvSpPr>
              <p:spPr bwMode="auto">
                <a:xfrm>
                  <a:off x="2966" y="2036"/>
                  <a:ext cx="97" cy="107"/>
                </a:xfrm>
                <a:custGeom>
                  <a:avLst/>
                  <a:gdLst>
                    <a:gd name="T0" fmla="*/ 1 w 194"/>
                    <a:gd name="T1" fmla="*/ 0 h 213"/>
                    <a:gd name="T2" fmla="*/ 1 w 194"/>
                    <a:gd name="T3" fmla="*/ 1 h 213"/>
                    <a:gd name="T4" fmla="*/ 1 w 194"/>
                    <a:gd name="T5" fmla="*/ 1 h 213"/>
                    <a:gd name="T6" fmla="*/ 1 w 194"/>
                    <a:gd name="T7" fmla="*/ 1 h 213"/>
                    <a:gd name="T8" fmla="*/ 1 w 194"/>
                    <a:gd name="T9" fmla="*/ 1 h 213"/>
                    <a:gd name="T10" fmla="*/ 1 w 194"/>
                    <a:gd name="T11" fmla="*/ 1 h 213"/>
                    <a:gd name="T12" fmla="*/ 2 w 194"/>
                    <a:gd name="T13" fmla="*/ 1 h 213"/>
                    <a:gd name="T14" fmla="*/ 2 w 194"/>
                    <a:gd name="T15" fmla="*/ 1 h 213"/>
                    <a:gd name="T16" fmla="*/ 2 w 194"/>
                    <a:gd name="T17" fmla="*/ 1 h 213"/>
                    <a:gd name="T18" fmla="*/ 2 w 194"/>
                    <a:gd name="T19" fmla="*/ 1 h 213"/>
                    <a:gd name="T20" fmla="*/ 2 w 194"/>
                    <a:gd name="T21" fmla="*/ 2 h 213"/>
                    <a:gd name="T22" fmla="*/ 2 w 194"/>
                    <a:gd name="T23" fmla="*/ 2 h 213"/>
                    <a:gd name="T24" fmla="*/ 3 w 194"/>
                    <a:gd name="T25" fmla="*/ 2 h 213"/>
                    <a:gd name="T26" fmla="*/ 3 w 194"/>
                    <a:gd name="T27" fmla="*/ 2 h 213"/>
                    <a:gd name="T28" fmla="*/ 3 w 194"/>
                    <a:gd name="T29" fmla="*/ 2 h 213"/>
                    <a:gd name="T30" fmla="*/ 3 w 194"/>
                    <a:gd name="T31" fmla="*/ 2 h 213"/>
                    <a:gd name="T32" fmla="*/ 3 w 194"/>
                    <a:gd name="T33" fmla="*/ 2 h 213"/>
                    <a:gd name="T34" fmla="*/ 3 w 194"/>
                    <a:gd name="T35" fmla="*/ 2 h 213"/>
                    <a:gd name="T36" fmla="*/ 3 w 194"/>
                    <a:gd name="T37" fmla="*/ 2 h 213"/>
                    <a:gd name="T38" fmla="*/ 3 w 194"/>
                    <a:gd name="T39" fmla="*/ 2 h 213"/>
                    <a:gd name="T40" fmla="*/ 3 w 194"/>
                    <a:gd name="T41" fmla="*/ 2 h 213"/>
                    <a:gd name="T42" fmla="*/ 3 w 194"/>
                    <a:gd name="T43" fmla="*/ 2 h 213"/>
                    <a:gd name="T44" fmla="*/ 3 w 194"/>
                    <a:gd name="T45" fmla="*/ 2 h 213"/>
                    <a:gd name="T46" fmla="*/ 3 w 194"/>
                    <a:gd name="T47" fmla="*/ 2 h 213"/>
                    <a:gd name="T48" fmla="*/ 3 w 194"/>
                    <a:gd name="T49" fmla="*/ 2 h 213"/>
                    <a:gd name="T50" fmla="*/ 3 w 194"/>
                    <a:gd name="T51" fmla="*/ 2 h 213"/>
                    <a:gd name="T52" fmla="*/ 3 w 194"/>
                    <a:gd name="T53" fmla="*/ 3 h 213"/>
                    <a:gd name="T54" fmla="*/ 3 w 194"/>
                    <a:gd name="T55" fmla="*/ 3 h 213"/>
                    <a:gd name="T56" fmla="*/ 3 w 194"/>
                    <a:gd name="T57" fmla="*/ 3 h 213"/>
                    <a:gd name="T58" fmla="*/ 3 w 194"/>
                    <a:gd name="T59" fmla="*/ 3 h 213"/>
                    <a:gd name="T60" fmla="*/ 3 w 194"/>
                    <a:gd name="T61" fmla="*/ 3 h 213"/>
                    <a:gd name="T62" fmla="*/ 3 w 194"/>
                    <a:gd name="T63" fmla="*/ 3 h 213"/>
                    <a:gd name="T64" fmla="*/ 3 w 194"/>
                    <a:gd name="T65" fmla="*/ 3 h 213"/>
                    <a:gd name="T66" fmla="*/ 2 w 194"/>
                    <a:gd name="T67" fmla="*/ 3 h 213"/>
                    <a:gd name="T68" fmla="*/ 2 w 194"/>
                    <a:gd name="T69" fmla="*/ 3 h 213"/>
                    <a:gd name="T70" fmla="*/ 2 w 194"/>
                    <a:gd name="T71" fmla="*/ 3 h 213"/>
                    <a:gd name="T72" fmla="*/ 2 w 194"/>
                    <a:gd name="T73" fmla="*/ 4 h 213"/>
                    <a:gd name="T74" fmla="*/ 2 w 194"/>
                    <a:gd name="T75" fmla="*/ 4 h 213"/>
                    <a:gd name="T76" fmla="*/ 2 w 194"/>
                    <a:gd name="T77" fmla="*/ 4 h 213"/>
                    <a:gd name="T78" fmla="*/ 2 w 194"/>
                    <a:gd name="T79" fmla="*/ 4 h 213"/>
                    <a:gd name="T80" fmla="*/ 2 w 194"/>
                    <a:gd name="T81" fmla="*/ 4 h 213"/>
                    <a:gd name="T82" fmla="*/ 2 w 194"/>
                    <a:gd name="T83" fmla="*/ 4 h 213"/>
                    <a:gd name="T84" fmla="*/ 2 w 194"/>
                    <a:gd name="T85" fmla="*/ 3 h 213"/>
                    <a:gd name="T86" fmla="*/ 2 w 194"/>
                    <a:gd name="T87" fmla="*/ 3 h 213"/>
                    <a:gd name="T88" fmla="*/ 1 w 194"/>
                    <a:gd name="T89" fmla="*/ 3 h 213"/>
                    <a:gd name="T90" fmla="*/ 1 w 194"/>
                    <a:gd name="T91" fmla="*/ 3 h 213"/>
                    <a:gd name="T92" fmla="*/ 1 w 194"/>
                    <a:gd name="T93" fmla="*/ 3 h 213"/>
                    <a:gd name="T94" fmla="*/ 1 w 194"/>
                    <a:gd name="T95" fmla="*/ 2 h 213"/>
                    <a:gd name="T96" fmla="*/ 1 w 194"/>
                    <a:gd name="T97" fmla="*/ 2 h 213"/>
                    <a:gd name="T98" fmla="*/ 1 w 194"/>
                    <a:gd name="T99" fmla="*/ 2 h 213"/>
                    <a:gd name="T100" fmla="*/ 1 w 194"/>
                    <a:gd name="T101" fmla="*/ 2 h 213"/>
                    <a:gd name="T102" fmla="*/ 1 w 194"/>
                    <a:gd name="T103" fmla="*/ 2 h 213"/>
                    <a:gd name="T104" fmla="*/ 1 w 194"/>
                    <a:gd name="T105" fmla="*/ 2 h 213"/>
                    <a:gd name="T106" fmla="*/ 1 w 194"/>
                    <a:gd name="T107" fmla="*/ 2 h 213"/>
                    <a:gd name="T108" fmla="*/ 1 w 194"/>
                    <a:gd name="T109" fmla="*/ 2 h 213"/>
                    <a:gd name="T110" fmla="*/ 0 w 194"/>
                    <a:gd name="T111" fmla="*/ 2 h 213"/>
                    <a:gd name="T112" fmla="*/ 0 w 194"/>
                    <a:gd name="T113" fmla="*/ 2 h 213"/>
                    <a:gd name="T114" fmla="*/ 1 w 194"/>
                    <a:gd name="T115" fmla="*/ 0 h 213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94"/>
                    <a:gd name="T175" fmla="*/ 0 h 213"/>
                    <a:gd name="T176" fmla="*/ 194 w 194"/>
                    <a:gd name="T177" fmla="*/ 213 h 213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94" h="213">
                      <a:moveTo>
                        <a:pt x="38" y="0"/>
                      </a:moveTo>
                      <a:lnTo>
                        <a:pt x="40" y="1"/>
                      </a:lnTo>
                      <a:lnTo>
                        <a:pt x="42" y="4"/>
                      </a:lnTo>
                      <a:lnTo>
                        <a:pt x="46" y="9"/>
                      </a:lnTo>
                      <a:lnTo>
                        <a:pt x="52" y="16"/>
                      </a:lnTo>
                      <a:lnTo>
                        <a:pt x="59" y="23"/>
                      </a:lnTo>
                      <a:lnTo>
                        <a:pt x="67" y="32"/>
                      </a:lnTo>
                      <a:lnTo>
                        <a:pt x="78" y="41"/>
                      </a:lnTo>
                      <a:lnTo>
                        <a:pt x="88" y="50"/>
                      </a:lnTo>
                      <a:lnTo>
                        <a:pt x="99" y="60"/>
                      </a:lnTo>
                      <a:lnTo>
                        <a:pt x="111" y="69"/>
                      </a:lnTo>
                      <a:lnTo>
                        <a:pt x="124" y="76"/>
                      </a:lnTo>
                      <a:lnTo>
                        <a:pt x="137" y="84"/>
                      </a:lnTo>
                      <a:lnTo>
                        <a:pt x="151" y="90"/>
                      </a:lnTo>
                      <a:lnTo>
                        <a:pt x="165" y="93"/>
                      </a:lnTo>
                      <a:lnTo>
                        <a:pt x="179" y="95"/>
                      </a:lnTo>
                      <a:lnTo>
                        <a:pt x="194" y="95"/>
                      </a:lnTo>
                      <a:lnTo>
                        <a:pt x="193" y="94"/>
                      </a:lnTo>
                      <a:lnTo>
                        <a:pt x="192" y="94"/>
                      </a:lnTo>
                      <a:lnTo>
                        <a:pt x="189" y="93"/>
                      </a:lnTo>
                      <a:lnTo>
                        <a:pt x="186" y="93"/>
                      </a:lnTo>
                      <a:lnTo>
                        <a:pt x="181" y="94"/>
                      </a:lnTo>
                      <a:lnTo>
                        <a:pt x="176" y="99"/>
                      </a:lnTo>
                      <a:lnTo>
                        <a:pt x="170" y="105"/>
                      </a:lnTo>
                      <a:lnTo>
                        <a:pt x="163" y="115"/>
                      </a:lnTo>
                      <a:lnTo>
                        <a:pt x="157" y="123"/>
                      </a:lnTo>
                      <a:lnTo>
                        <a:pt x="152" y="131"/>
                      </a:lnTo>
                      <a:lnTo>
                        <a:pt x="148" y="138"/>
                      </a:lnTo>
                      <a:lnTo>
                        <a:pt x="143" y="146"/>
                      </a:lnTo>
                      <a:lnTo>
                        <a:pt x="140" y="153"/>
                      </a:lnTo>
                      <a:lnTo>
                        <a:pt x="135" y="161"/>
                      </a:lnTo>
                      <a:lnTo>
                        <a:pt x="132" y="168"/>
                      </a:lnTo>
                      <a:lnTo>
                        <a:pt x="129" y="174"/>
                      </a:lnTo>
                      <a:lnTo>
                        <a:pt x="126" y="181"/>
                      </a:lnTo>
                      <a:lnTo>
                        <a:pt x="124" y="186"/>
                      </a:lnTo>
                      <a:lnTo>
                        <a:pt x="121" y="191"/>
                      </a:lnTo>
                      <a:lnTo>
                        <a:pt x="120" y="197"/>
                      </a:lnTo>
                      <a:lnTo>
                        <a:pt x="119" y="201"/>
                      </a:lnTo>
                      <a:lnTo>
                        <a:pt x="118" y="206"/>
                      </a:lnTo>
                      <a:lnTo>
                        <a:pt x="117" y="209"/>
                      </a:lnTo>
                      <a:lnTo>
                        <a:pt x="117" y="213"/>
                      </a:lnTo>
                      <a:lnTo>
                        <a:pt x="101" y="199"/>
                      </a:lnTo>
                      <a:lnTo>
                        <a:pt x="86" y="186"/>
                      </a:lnTo>
                      <a:lnTo>
                        <a:pt x="72" y="173"/>
                      </a:lnTo>
                      <a:lnTo>
                        <a:pt x="60" y="160"/>
                      </a:lnTo>
                      <a:lnTo>
                        <a:pt x="50" y="147"/>
                      </a:lnTo>
                      <a:lnTo>
                        <a:pt x="40" y="135"/>
                      </a:lnTo>
                      <a:lnTo>
                        <a:pt x="31" y="123"/>
                      </a:lnTo>
                      <a:lnTo>
                        <a:pt x="25" y="113"/>
                      </a:lnTo>
                      <a:lnTo>
                        <a:pt x="18" y="103"/>
                      </a:lnTo>
                      <a:lnTo>
                        <a:pt x="13" y="94"/>
                      </a:lnTo>
                      <a:lnTo>
                        <a:pt x="8" y="86"/>
                      </a:lnTo>
                      <a:lnTo>
                        <a:pt x="6" y="80"/>
                      </a:lnTo>
                      <a:lnTo>
                        <a:pt x="3" y="75"/>
                      </a:lnTo>
                      <a:lnTo>
                        <a:pt x="2" y="70"/>
                      </a:lnTo>
                      <a:lnTo>
                        <a:pt x="0" y="68"/>
                      </a:lnTo>
                      <a:lnTo>
                        <a:pt x="0" y="67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5" name="Freeform 163"/>
                <p:cNvSpPr>
                  <a:spLocks/>
                </p:cNvSpPr>
                <p:nvPr/>
              </p:nvSpPr>
              <p:spPr bwMode="auto">
                <a:xfrm>
                  <a:off x="2984" y="2035"/>
                  <a:ext cx="82" cy="51"/>
                </a:xfrm>
                <a:custGeom>
                  <a:avLst/>
                  <a:gdLst>
                    <a:gd name="T0" fmla="*/ 2 w 165"/>
                    <a:gd name="T1" fmla="*/ 2 h 102"/>
                    <a:gd name="T2" fmla="*/ 2 w 165"/>
                    <a:gd name="T3" fmla="*/ 2 h 102"/>
                    <a:gd name="T4" fmla="*/ 2 w 165"/>
                    <a:gd name="T5" fmla="*/ 2 h 102"/>
                    <a:gd name="T6" fmla="*/ 2 w 165"/>
                    <a:gd name="T7" fmla="*/ 2 h 102"/>
                    <a:gd name="T8" fmla="*/ 1 w 165"/>
                    <a:gd name="T9" fmla="*/ 2 h 102"/>
                    <a:gd name="T10" fmla="*/ 1 w 165"/>
                    <a:gd name="T11" fmla="*/ 2 h 102"/>
                    <a:gd name="T12" fmla="*/ 1 w 165"/>
                    <a:gd name="T13" fmla="*/ 2 h 102"/>
                    <a:gd name="T14" fmla="*/ 1 w 165"/>
                    <a:gd name="T15" fmla="*/ 2 h 102"/>
                    <a:gd name="T16" fmla="*/ 1 w 165"/>
                    <a:gd name="T17" fmla="*/ 1 h 102"/>
                    <a:gd name="T18" fmla="*/ 0 w 165"/>
                    <a:gd name="T19" fmla="*/ 1 h 102"/>
                    <a:gd name="T20" fmla="*/ 0 w 165"/>
                    <a:gd name="T21" fmla="*/ 1 h 102"/>
                    <a:gd name="T22" fmla="*/ 0 w 165"/>
                    <a:gd name="T23" fmla="*/ 1 h 102"/>
                    <a:gd name="T24" fmla="*/ 0 w 165"/>
                    <a:gd name="T25" fmla="*/ 1 h 102"/>
                    <a:gd name="T26" fmla="*/ 0 w 165"/>
                    <a:gd name="T27" fmla="*/ 1 h 102"/>
                    <a:gd name="T28" fmla="*/ 0 w 165"/>
                    <a:gd name="T29" fmla="*/ 1 h 102"/>
                    <a:gd name="T30" fmla="*/ 0 w 165"/>
                    <a:gd name="T31" fmla="*/ 1 h 102"/>
                    <a:gd name="T32" fmla="*/ 0 w 165"/>
                    <a:gd name="T33" fmla="*/ 1 h 102"/>
                    <a:gd name="T34" fmla="*/ 0 w 165"/>
                    <a:gd name="T35" fmla="*/ 0 h 102"/>
                    <a:gd name="T36" fmla="*/ 0 w 165"/>
                    <a:gd name="T37" fmla="*/ 1 h 102"/>
                    <a:gd name="T38" fmla="*/ 0 w 165"/>
                    <a:gd name="T39" fmla="*/ 1 h 102"/>
                    <a:gd name="T40" fmla="*/ 0 w 165"/>
                    <a:gd name="T41" fmla="*/ 1 h 102"/>
                    <a:gd name="T42" fmla="*/ 0 w 165"/>
                    <a:gd name="T43" fmla="*/ 1 h 102"/>
                    <a:gd name="T44" fmla="*/ 0 w 165"/>
                    <a:gd name="T45" fmla="*/ 1 h 102"/>
                    <a:gd name="T46" fmla="*/ 0 w 165"/>
                    <a:gd name="T47" fmla="*/ 1 h 102"/>
                    <a:gd name="T48" fmla="*/ 0 w 165"/>
                    <a:gd name="T49" fmla="*/ 1 h 102"/>
                    <a:gd name="T50" fmla="*/ 0 w 165"/>
                    <a:gd name="T51" fmla="*/ 1 h 102"/>
                    <a:gd name="T52" fmla="*/ 0 w 165"/>
                    <a:gd name="T53" fmla="*/ 1 h 102"/>
                    <a:gd name="T54" fmla="*/ 0 w 165"/>
                    <a:gd name="T55" fmla="*/ 2 h 102"/>
                    <a:gd name="T56" fmla="*/ 1 w 165"/>
                    <a:gd name="T57" fmla="*/ 2 h 102"/>
                    <a:gd name="T58" fmla="*/ 1 w 165"/>
                    <a:gd name="T59" fmla="*/ 2 h 102"/>
                    <a:gd name="T60" fmla="*/ 1 w 165"/>
                    <a:gd name="T61" fmla="*/ 2 h 102"/>
                    <a:gd name="T62" fmla="*/ 1 w 165"/>
                    <a:gd name="T63" fmla="*/ 2 h 102"/>
                    <a:gd name="T64" fmla="*/ 2 w 165"/>
                    <a:gd name="T65" fmla="*/ 2 h 102"/>
                    <a:gd name="T66" fmla="*/ 2 w 165"/>
                    <a:gd name="T67" fmla="*/ 2 h 102"/>
                    <a:gd name="T68" fmla="*/ 2 w 165"/>
                    <a:gd name="T69" fmla="*/ 2 h 102"/>
                    <a:gd name="T70" fmla="*/ 2 w 165"/>
                    <a:gd name="T71" fmla="*/ 2 h 102"/>
                    <a:gd name="T72" fmla="*/ 2 w 165"/>
                    <a:gd name="T73" fmla="*/ 2 h 102"/>
                    <a:gd name="T74" fmla="*/ 2 w 165"/>
                    <a:gd name="T75" fmla="*/ 2 h 102"/>
                    <a:gd name="T76" fmla="*/ 2 w 165"/>
                    <a:gd name="T77" fmla="*/ 2 h 102"/>
                    <a:gd name="T78" fmla="*/ 2 w 165"/>
                    <a:gd name="T79" fmla="*/ 2 h 102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65"/>
                    <a:gd name="T121" fmla="*/ 0 h 102"/>
                    <a:gd name="T122" fmla="*/ 165 w 165"/>
                    <a:gd name="T123" fmla="*/ 102 h 102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65" h="102">
                      <a:moveTo>
                        <a:pt x="156" y="101"/>
                      </a:moveTo>
                      <a:lnTo>
                        <a:pt x="157" y="95"/>
                      </a:lnTo>
                      <a:lnTo>
                        <a:pt x="143" y="95"/>
                      </a:lnTo>
                      <a:lnTo>
                        <a:pt x="129" y="93"/>
                      </a:lnTo>
                      <a:lnTo>
                        <a:pt x="116" y="89"/>
                      </a:lnTo>
                      <a:lnTo>
                        <a:pt x="103" y="83"/>
                      </a:lnTo>
                      <a:lnTo>
                        <a:pt x="90" y="76"/>
                      </a:lnTo>
                      <a:lnTo>
                        <a:pt x="77" y="68"/>
                      </a:lnTo>
                      <a:lnTo>
                        <a:pt x="65" y="60"/>
                      </a:lnTo>
                      <a:lnTo>
                        <a:pt x="53" y="51"/>
                      </a:lnTo>
                      <a:lnTo>
                        <a:pt x="44" y="42"/>
                      </a:lnTo>
                      <a:lnTo>
                        <a:pt x="34" y="33"/>
                      </a:lnTo>
                      <a:lnTo>
                        <a:pt x="25" y="23"/>
                      </a:lnTo>
                      <a:lnTo>
                        <a:pt x="19" y="17"/>
                      </a:lnTo>
                      <a:lnTo>
                        <a:pt x="13" y="10"/>
                      </a:lnTo>
                      <a:lnTo>
                        <a:pt x="8" y="5"/>
                      </a:lnTo>
                      <a:lnTo>
                        <a:pt x="6" y="2"/>
                      </a:lnTo>
                      <a:lnTo>
                        <a:pt x="5" y="0"/>
                      </a:lnTo>
                      <a:lnTo>
                        <a:pt x="0" y="4"/>
                      </a:lnTo>
                      <a:lnTo>
                        <a:pt x="1" y="5"/>
                      </a:lnTo>
                      <a:lnTo>
                        <a:pt x="4" y="8"/>
                      </a:lnTo>
                      <a:lnTo>
                        <a:pt x="8" y="14"/>
                      </a:lnTo>
                      <a:lnTo>
                        <a:pt x="14" y="21"/>
                      </a:lnTo>
                      <a:lnTo>
                        <a:pt x="21" y="28"/>
                      </a:lnTo>
                      <a:lnTo>
                        <a:pt x="29" y="37"/>
                      </a:lnTo>
                      <a:lnTo>
                        <a:pt x="39" y="46"/>
                      </a:lnTo>
                      <a:lnTo>
                        <a:pt x="50" y="56"/>
                      </a:lnTo>
                      <a:lnTo>
                        <a:pt x="61" y="65"/>
                      </a:lnTo>
                      <a:lnTo>
                        <a:pt x="74" y="74"/>
                      </a:lnTo>
                      <a:lnTo>
                        <a:pt x="87" y="82"/>
                      </a:lnTo>
                      <a:lnTo>
                        <a:pt x="100" y="89"/>
                      </a:lnTo>
                      <a:lnTo>
                        <a:pt x="114" y="95"/>
                      </a:lnTo>
                      <a:lnTo>
                        <a:pt x="129" y="99"/>
                      </a:lnTo>
                      <a:lnTo>
                        <a:pt x="143" y="102"/>
                      </a:lnTo>
                      <a:lnTo>
                        <a:pt x="158" y="102"/>
                      </a:lnTo>
                      <a:lnTo>
                        <a:pt x="160" y="96"/>
                      </a:lnTo>
                      <a:lnTo>
                        <a:pt x="158" y="102"/>
                      </a:lnTo>
                      <a:lnTo>
                        <a:pt x="165" y="101"/>
                      </a:lnTo>
                      <a:lnTo>
                        <a:pt x="160" y="96"/>
                      </a:lnTo>
                      <a:lnTo>
                        <a:pt x="156" y="10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6" name="Freeform 164"/>
                <p:cNvSpPr>
                  <a:spLocks/>
                </p:cNvSpPr>
                <p:nvPr/>
              </p:nvSpPr>
              <p:spPr bwMode="auto">
                <a:xfrm>
                  <a:off x="3046" y="2081"/>
                  <a:ext cx="18" cy="14"/>
                </a:xfrm>
                <a:custGeom>
                  <a:avLst/>
                  <a:gdLst>
                    <a:gd name="T0" fmla="*/ 0 w 37"/>
                    <a:gd name="T1" fmla="*/ 1 h 26"/>
                    <a:gd name="T2" fmla="*/ 0 w 37"/>
                    <a:gd name="T3" fmla="*/ 1 h 26"/>
                    <a:gd name="T4" fmla="*/ 0 w 37"/>
                    <a:gd name="T5" fmla="*/ 1 h 26"/>
                    <a:gd name="T6" fmla="*/ 0 w 37"/>
                    <a:gd name="T7" fmla="*/ 1 h 26"/>
                    <a:gd name="T8" fmla="*/ 0 w 37"/>
                    <a:gd name="T9" fmla="*/ 1 h 26"/>
                    <a:gd name="T10" fmla="*/ 0 w 37"/>
                    <a:gd name="T11" fmla="*/ 1 h 26"/>
                    <a:gd name="T12" fmla="*/ 0 w 37"/>
                    <a:gd name="T13" fmla="*/ 1 h 26"/>
                    <a:gd name="T14" fmla="*/ 0 w 37"/>
                    <a:gd name="T15" fmla="*/ 1 h 26"/>
                    <a:gd name="T16" fmla="*/ 0 w 37"/>
                    <a:gd name="T17" fmla="*/ 1 h 26"/>
                    <a:gd name="T18" fmla="*/ 0 w 37"/>
                    <a:gd name="T19" fmla="*/ 1 h 26"/>
                    <a:gd name="T20" fmla="*/ 0 w 37"/>
                    <a:gd name="T21" fmla="*/ 1 h 26"/>
                    <a:gd name="T22" fmla="*/ 0 w 37"/>
                    <a:gd name="T23" fmla="*/ 1 h 26"/>
                    <a:gd name="T24" fmla="*/ 0 w 37"/>
                    <a:gd name="T25" fmla="*/ 1 h 26"/>
                    <a:gd name="T26" fmla="*/ 0 w 37"/>
                    <a:gd name="T27" fmla="*/ 0 h 26"/>
                    <a:gd name="T28" fmla="*/ 0 w 37"/>
                    <a:gd name="T29" fmla="*/ 0 h 26"/>
                    <a:gd name="T30" fmla="*/ 0 w 37"/>
                    <a:gd name="T31" fmla="*/ 1 h 26"/>
                    <a:gd name="T32" fmla="*/ 0 w 37"/>
                    <a:gd name="T33" fmla="*/ 1 h 26"/>
                    <a:gd name="T34" fmla="*/ 0 w 37"/>
                    <a:gd name="T35" fmla="*/ 1 h 26"/>
                    <a:gd name="T36" fmla="*/ 0 w 37"/>
                    <a:gd name="T37" fmla="*/ 1 h 26"/>
                    <a:gd name="T38" fmla="*/ 0 w 37"/>
                    <a:gd name="T39" fmla="*/ 1 h 26"/>
                    <a:gd name="T40" fmla="*/ 0 w 37"/>
                    <a:gd name="T41" fmla="*/ 1 h 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7"/>
                    <a:gd name="T64" fmla="*/ 0 h 26"/>
                    <a:gd name="T65" fmla="*/ 37 w 37"/>
                    <a:gd name="T66" fmla="*/ 26 h 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7" h="26">
                      <a:moveTo>
                        <a:pt x="6" y="26"/>
                      </a:moveTo>
                      <a:lnTo>
                        <a:pt x="6" y="26"/>
                      </a:lnTo>
                      <a:lnTo>
                        <a:pt x="13" y="17"/>
                      </a:lnTo>
                      <a:lnTo>
                        <a:pt x="19" y="11"/>
                      </a:lnTo>
                      <a:lnTo>
                        <a:pt x="23" y="8"/>
                      </a:lnTo>
                      <a:lnTo>
                        <a:pt x="27" y="6"/>
                      </a:lnTo>
                      <a:lnTo>
                        <a:pt x="29" y="6"/>
                      </a:lnTo>
                      <a:lnTo>
                        <a:pt x="31" y="6"/>
                      </a:lnTo>
                      <a:lnTo>
                        <a:pt x="33" y="8"/>
                      </a:lnTo>
                      <a:lnTo>
                        <a:pt x="37" y="3"/>
                      </a:lnTo>
                      <a:lnTo>
                        <a:pt x="36" y="2"/>
                      </a:lnTo>
                      <a:lnTo>
                        <a:pt x="34" y="1"/>
                      </a:lnTo>
                      <a:lnTo>
                        <a:pt x="30" y="0"/>
                      </a:lnTo>
                      <a:lnTo>
                        <a:pt x="26" y="0"/>
                      </a:lnTo>
                      <a:lnTo>
                        <a:pt x="20" y="2"/>
                      </a:lnTo>
                      <a:lnTo>
                        <a:pt x="14" y="6"/>
                      </a:lnTo>
                      <a:lnTo>
                        <a:pt x="8" y="13"/>
                      </a:lnTo>
                      <a:lnTo>
                        <a:pt x="0" y="23"/>
                      </a:lnTo>
                      <a:lnTo>
                        <a:pt x="6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7" name="Freeform 165"/>
                <p:cNvSpPr>
                  <a:spLocks/>
                </p:cNvSpPr>
                <p:nvPr/>
              </p:nvSpPr>
              <p:spPr bwMode="auto">
                <a:xfrm>
                  <a:off x="3023" y="2093"/>
                  <a:ext cx="26" cy="53"/>
                </a:xfrm>
                <a:custGeom>
                  <a:avLst/>
                  <a:gdLst>
                    <a:gd name="T0" fmla="*/ 1 w 52"/>
                    <a:gd name="T1" fmla="*/ 2 h 106"/>
                    <a:gd name="T2" fmla="*/ 1 w 52"/>
                    <a:gd name="T3" fmla="*/ 2 h 106"/>
                    <a:gd name="T4" fmla="*/ 1 w 52"/>
                    <a:gd name="T5" fmla="*/ 2 h 106"/>
                    <a:gd name="T6" fmla="*/ 1 w 52"/>
                    <a:gd name="T7" fmla="*/ 2 h 106"/>
                    <a:gd name="T8" fmla="*/ 1 w 52"/>
                    <a:gd name="T9" fmla="*/ 2 h 106"/>
                    <a:gd name="T10" fmla="*/ 1 w 52"/>
                    <a:gd name="T11" fmla="*/ 2 h 106"/>
                    <a:gd name="T12" fmla="*/ 1 w 52"/>
                    <a:gd name="T13" fmla="*/ 2 h 106"/>
                    <a:gd name="T14" fmla="*/ 1 w 52"/>
                    <a:gd name="T15" fmla="*/ 2 h 106"/>
                    <a:gd name="T16" fmla="*/ 1 w 52"/>
                    <a:gd name="T17" fmla="*/ 2 h 106"/>
                    <a:gd name="T18" fmla="*/ 1 w 52"/>
                    <a:gd name="T19" fmla="*/ 1 h 106"/>
                    <a:gd name="T20" fmla="*/ 1 w 52"/>
                    <a:gd name="T21" fmla="*/ 1 h 106"/>
                    <a:gd name="T22" fmla="*/ 1 w 52"/>
                    <a:gd name="T23" fmla="*/ 1 h 106"/>
                    <a:gd name="T24" fmla="*/ 1 w 52"/>
                    <a:gd name="T25" fmla="*/ 1 h 106"/>
                    <a:gd name="T26" fmla="*/ 1 w 52"/>
                    <a:gd name="T27" fmla="*/ 1 h 106"/>
                    <a:gd name="T28" fmla="*/ 1 w 52"/>
                    <a:gd name="T29" fmla="*/ 1 h 106"/>
                    <a:gd name="T30" fmla="*/ 1 w 52"/>
                    <a:gd name="T31" fmla="*/ 1 h 106"/>
                    <a:gd name="T32" fmla="*/ 1 w 52"/>
                    <a:gd name="T33" fmla="*/ 1 h 106"/>
                    <a:gd name="T34" fmla="*/ 1 w 52"/>
                    <a:gd name="T35" fmla="*/ 1 h 106"/>
                    <a:gd name="T36" fmla="*/ 1 w 52"/>
                    <a:gd name="T37" fmla="*/ 0 h 106"/>
                    <a:gd name="T38" fmla="*/ 1 w 52"/>
                    <a:gd name="T39" fmla="*/ 1 h 106"/>
                    <a:gd name="T40" fmla="*/ 1 w 52"/>
                    <a:gd name="T41" fmla="*/ 1 h 106"/>
                    <a:gd name="T42" fmla="*/ 1 w 52"/>
                    <a:gd name="T43" fmla="*/ 1 h 106"/>
                    <a:gd name="T44" fmla="*/ 1 w 52"/>
                    <a:gd name="T45" fmla="*/ 1 h 106"/>
                    <a:gd name="T46" fmla="*/ 1 w 52"/>
                    <a:gd name="T47" fmla="*/ 1 h 106"/>
                    <a:gd name="T48" fmla="*/ 1 w 52"/>
                    <a:gd name="T49" fmla="*/ 1 h 106"/>
                    <a:gd name="T50" fmla="*/ 1 w 52"/>
                    <a:gd name="T51" fmla="*/ 1 h 106"/>
                    <a:gd name="T52" fmla="*/ 1 w 52"/>
                    <a:gd name="T53" fmla="*/ 1 h 106"/>
                    <a:gd name="T54" fmla="*/ 1 w 52"/>
                    <a:gd name="T55" fmla="*/ 2 h 106"/>
                    <a:gd name="T56" fmla="*/ 1 w 52"/>
                    <a:gd name="T57" fmla="*/ 2 h 106"/>
                    <a:gd name="T58" fmla="*/ 1 w 52"/>
                    <a:gd name="T59" fmla="*/ 2 h 106"/>
                    <a:gd name="T60" fmla="*/ 1 w 52"/>
                    <a:gd name="T61" fmla="*/ 2 h 106"/>
                    <a:gd name="T62" fmla="*/ 1 w 52"/>
                    <a:gd name="T63" fmla="*/ 2 h 106"/>
                    <a:gd name="T64" fmla="*/ 1 w 52"/>
                    <a:gd name="T65" fmla="*/ 2 h 106"/>
                    <a:gd name="T66" fmla="*/ 0 w 52"/>
                    <a:gd name="T67" fmla="*/ 2 h 106"/>
                    <a:gd name="T68" fmla="*/ 0 w 52"/>
                    <a:gd name="T69" fmla="*/ 2 h 106"/>
                    <a:gd name="T70" fmla="*/ 1 w 52"/>
                    <a:gd name="T71" fmla="*/ 2 h 106"/>
                    <a:gd name="T72" fmla="*/ 1 w 52"/>
                    <a:gd name="T73" fmla="*/ 2 h 106"/>
                    <a:gd name="T74" fmla="*/ 1 w 52"/>
                    <a:gd name="T75" fmla="*/ 2 h 106"/>
                    <a:gd name="T76" fmla="*/ 1 w 52"/>
                    <a:gd name="T77" fmla="*/ 2 h 106"/>
                    <a:gd name="T78" fmla="*/ 1 w 52"/>
                    <a:gd name="T79" fmla="*/ 2 h 10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52"/>
                    <a:gd name="T121" fmla="*/ 0 h 106"/>
                    <a:gd name="T122" fmla="*/ 52 w 52"/>
                    <a:gd name="T123" fmla="*/ 106 h 10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52" h="106">
                      <a:moveTo>
                        <a:pt x="1" y="102"/>
                      </a:moveTo>
                      <a:lnTo>
                        <a:pt x="7" y="100"/>
                      </a:lnTo>
                      <a:lnTo>
                        <a:pt x="7" y="96"/>
                      </a:lnTo>
                      <a:lnTo>
                        <a:pt x="8" y="94"/>
                      </a:lnTo>
                      <a:lnTo>
                        <a:pt x="8" y="89"/>
                      </a:lnTo>
                      <a:lnTo>
                        <a:pt x="11" y="85"/>
                      </a:lnTo>
                      <a:lnTo>
                        <a:pt x="12" y="79"/>
                      </a:lnTo>
                      <a:lnTo>
                        <a:pt x="13" y="74"/>
                      </a:lnTo>
                      <a:lnTo>
                        <a:pt x="16" y="69"/>
                      </a:lnTo>
                      <a:lnTo>
                        <a:pt x="19" y="62"/>
                      </a:lnTo>
                      <a:lnTo>
                        <a:pt x="22" y="56"/>
                      </a:lnTo>
                      <a:lnTo>
                        <a:pt x="26" y="49"/>
                      </a:lnTo>
                      <a:lnTo>
                        <a:pt x="29" y="41"/>
                      </a:lnTo>
                      <a:lnTo>
                        <a:pt x="34" y="34"/>
                      </a:lnTo>
                      <a:lnTo>
                        <a:pt x="37" y="27"/>
                      </a:lnTo>
                      <a:lnTo>
                        <a:pt x="42" y="19"/>
                      </a:lnTo>
                      <a:lnTo>
                        <a:pt x="48" y="11"/>
                      </a:lnTo>
                      <a:lnTo>
                        <a:pt x="52" y="3"/>
                      </a:lnTo>
                      <a:lnTo>
                        <a:pt x="46" y="0"/>
                      </a:lnTo>
                      <a:lnTo>
                        <a:pt x="42" y="8"/>
                      </a:lnTo>
                      <a:lnTo>
                        <a:pt x="36" y="16"/>
                      </a:lnTo>
                      <a:lnTo>
                        <a:pt x="31" y="24"/>
                      </a:lnTo>
                      <a:lnTo>
                        <a:pt x="28" y="32"/>
                      </a:lnTo>
                      <a:lnTo>
                        <a:pt x="23" y="39"/>
                      </a:lnTo>
                      <a:lnTo>
                        <a:pt x="20" y="46"/>
                      </a:lnTo>
                      <a:lnTo>
                        <a:pt x="16" y="53"/>
                      </a:lnTo>
                      <a:lnTo>
                        <a:pt x="13" y="60"/>
                      </a:lnTo>
                      <a:lnTo>
                        <a:pt x="11" y="66"/>
                      </a:lnTo>
                      <a:lnTo>
                        <a:pt x="8" y="71"/>
                      </a:lnTo>
                      <a:lnTo>
                        <a:pt x="6" y="78"/>
                      </a:lnTo>
                      <a:lnTo>
                        <a:pt x="4" y="83"/>
                      </a:lnTo>
                      <a:lnTo>
                        <a:pt x="3" y="87"/>
                      </a:lnTo>
                      <a:lnTo>
                        <a:pt x="1" y="92"/>
                      </a:lnTo>
                      <a:lnTo>
                        <a:pt x="0" y="96"/>
                      </a:lnTo>
                      <a:lnTo>
                        <a:pt x="0" y="100"/>
                      </a:lnTo>
                      <a:lnTo>
                        <a:pt x="6" y="98"/>
                      </a:lnTo>
                      <a:lnTo>
                        <a:pt x="1" y="102"/>
                      </a:lnTo>
                      <a:lnTo>
                        <a:pt x="7" y="106"/>
                      </a:lnTo>
                      <a:lnTo>
                        <a:pt x="7" y="100"/>
                      </a:lnTo>
                      <a:lnTo>
                        <a:pt x="1" y="1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8" name="Freeform 166"/>
                <p:cNvSpPr>
                  <a:spLocks/>
                </p:cNvSpPr>
                <p:nvPr/>
              </p:nvSpPr>
              <p:spPr bwMode="auto">
                <a:xfrm>
                  <a:off x="2964" y="2069"/>
                  <a:ext cx="62" cy="75"/>
                </a:xfrm>
                <a:custGeom>
                  <a:avLst/>
                  <a:gdLst>
                    <a:gd name="T0" fmla="*/ 0 w 122"/>
                    <a:gd name="T1" fmla="*/ 0 h 150"/>
                    <a:gd name="T2" fmla="*/ 0 w 122"/>
                    <a:gd name="T3" fmla="*/ 1 h 150"/>
                    <a:gd name="T4" fmla="*/ 1 w 122"/>
                    <a:gd name="T5" fmla="*/ 1 h 150"/>
                    <a:gd name="T6" fmla="*/ 1 w 122"/>
                    <a:gd name="T7" fmla="*/ 1 h 150"/>
                    <a:gd name="T8" fmla="*/ 1 w 122"/>
                    <a:gd name="T9" fmla="*/ 1 h 150"/>
                    <a:gd name="T10" fmla="*/ 1 w 122"/>
                    <a:gd name="T11" fmla="*/ 1 h 150"/>
                    <a:gd name="T12" fmla="*/ 1 w 122"/>
                    <a:gd name="T13" fmla="*/ 1 h 150"/>
                    <a:gd name="T14" fmla="*/ 1 w 122"/>
                    <a:gd name="T15" fmla="*/ 1 h 150"/>
                    <a:gd name="T16" fmla="*/ 1 w 122"/>
                    <a:gd name="T17" fmla="*/ 1 h 150"/>
                    <a:gd name="T18" fmla="*/ 1 w 122"/>
                    <a:gd name="T19" fmla="*/ 1 h 150"/>
                    <a:gd name="T20" fmla="*/ 1 w 122"/>
                    <a:gd name="T21" fmla="*/ 1 h 150"/>
                    <a:gd name="T22" fmla="*/ 1 w 122"/>
                    <a:gd name="T23" fmla="*/ 1 h 150"/>
                    <a:gd name="T24" fmla="*/ 1 w 122"/>
                    <a:gd name="T25" fmla="*/ 1 h 150"/>
                    <a:gd name="T26" fmla="*/ 1 w 122"/>
                    <a:gd name="T27" fmla="*/ 1 h 150"/>
                    <a:gd name="T28" fmla="*/ 2 w 122"/>
                    <a:gd name="T29" fmla="*/ 1 h 150"/>
                    <a:gd name="T30" fmla="*/ 2 w 122"/>
                    <a:gd name="T31" fmla="*/ 1 h 150"/>
                    <a:gd name="T32" fmla="*/ 2 w 122"/>
                    <a:gd name="T33" fmla="*/ 2 h 150"/>
                    <a:gd name="T34" fmla="*/ 2 w 122"/>
                    <a:gd name="T35" fmla="*/ 2 h 150"/>
                    <a:gd name="T36" fmla="*/ 2 w 122"/>
                    <a:gd name="T37" fmla="*/ 2 h 150"/>
                    <a:gd name="T38" fmla="*/ 2 w 122"/>
                    <a:gd name="T39" fmla="*/ 2 h 150"/>
                    <a:gd name="T40" fmla="*/ 2 w 122"/>
                    <a:gd name="T41" fmla="*/ 1 h 150"/>
                    <a:gd name="T42" fmla="*/ 2 w 122"/>
                    <a:gd name="T43" fmla="*/ 1 h 150"/>
                    <a:gd name="T44" fmla="*/ 2 w 122"/>
                    <a:gd name="T45" fmla="*/ 1 h 150"/>
                    <a:gd name="T46" fmla="*/ 1 w 122"/>
                    <a:gd name="T47" fmla="*/ 1 h 150"/>
                    <a:gd name="T48" fmla="*/ 1 w 122"/>
                    <a:gd name="T49" fmla="*/ 1 h 150"/>
                    <a:gd name="T50" fmla="*/ 1 w 122"/>
                    <a:gd name="T51" fmla="*/ 1 h 150"/>
                    <a:gd name="T52" fmla="*/ 1 w 122"/>
                    <a:gd name="T53" fmla="*/ 1 h 150"/>
                    <a:gd name="T54" fmla="*/ 1 w 122"/>
                    <a:gd name="T55" fmla="*/ 1 h 150"/>
                    <a:gd name="T56" fmla="*/ 1 w 122"/>
                    <a:gd name="T57" fmla="*/ 1 h 150"/>
                    <a:gd name="T58" fmla="*/ 1 w 122"/>
                    <a:gd name="T59" fmla="*/ 1 h 150"/>
                    <a:gd name="T60" fmla="*/ 1 w 122"/>
                    <a:gd name="T61" fmla="*/ 1 h 150"/>
                    <a:gd name="T62" fmla="*/ 1 w 122"/>
                    <a:gd name="T63" fmla="*/ 1 h 150"/>
                    <a:gd name="T64" fmla="*/ 1 w 122"/>
                    <a:gd name="T65" fmla="*/ 1 h 150"/>
                    <a:gd name="T66" fmla="*/ 1 w 122"/>
                    <a:gd name="T67" fmla="*/ 1 h 150"/>
                    <a:gd name="T68" fmla="*/ 1 w 122"/>
                    <a:gd name="T69" fmla="*/ 1 h 150"/>
                    <a:gd name="T70" fmla="*/ 1 w 122"/>
                    <a:gd name="T71" fmla="*/ 1 h 150"/>
                    <a:gd name="T72" fmla="*/ 0 w 122"/>
                    <a:gd name="T73" fmla="*/ 0 h 150"/>
                    <a:gd name="T74" fmla="*/ 0 w 122"/>
                    <a:gd name="T75" fmla="*/ 1 h 150"/>
                    <a:gd name="T76" fmla="*/ 0 w 122"/>
                    <a:gd name="T77" fmla="*/ 1 h 150"/>
                    <a:gd name="T78" fmla="*/ 0 w 122"/>
                    <a:gd name="T79" fmla="*/ 0 h 15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22"/>
                    <a:gd name="T121" fmla="*/ 0 h 150"/>
                    <a:gd name="T122" fmla="*/ 122 w 122"/>
                    <a:gd name="T123" fmla="*/ 150 h 150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22" h="150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3" y="11"/>
                      </a:lnTo>
                      <a:lnTo>
                        <a:pt x="6" y="17"/>
                      </a:lnTo>
                      <a:lnTo>
                        <a:pt x="9" y="22"/>
                      </a:lnTo>
                      <a:lnTo>
                        <a:pt x="14" y="30"/>
                      </a:lnTo>
                      <a:lnTo>
                        <a:pt x="18" y="41"/>
                      </a:lnTo>
                      <a:lnTo>
                        <a:pt x="24" y="50"/>
                      </a:lnTo>
                      <a:lnTo>
                        <a:pt x="32" y="60"/>
                      </a:lnTo>
                      <a:lnTo>
                        <a:pt x="40" y="72"/>
                      </a:lnTo>
                      <a:lnTo>
                        <a:pt x="51" y="83"/>
                      </a:lnTo>
                      <a:lnTo>
                        <a:pt x="61" y="97"/>
                      </a:lnTo>
                      <a:lnTo>
                        <a:pt x="73" y="110"/>
                      </a:lnTo>
                      <a:lnTo>
                        <a:pt x="86" y="124"/>
                      </a:lnTo>
                      <a:lnTo>
                        <a:pt x="101" y="136"/>
                      </a:lnTo>
                      <a:lnTo>
                        <a:pt x="117" y="150"/>
                      </a:lnTo>
                      <a:lnTo>
                        <a:pt x="122" y="146"/>
                      </a:lnTo>
                      <a:lnTo>
                        <a:pt x="106" y="132"/>
                      </a:lnTo>
                      <a:lnTo>
                        <a:pt x="91" y="119"/>
                      </a:lnTo>
                      <a:lnTo>
                        <a:pt x="77" y="105"/>
                      </a:lnTo>
                      <a:lnTo>
                        <a:pt x="66" y="93"/>
                      </a:lnTo>
                      <a:lnTo>
                        <a:pt x="55" y="80"/>
                      </a:lnTo>
                      <a:lnTo>
                        <a:pt x="46" y="68"/>
                      </a:lnTo>
                      <a:lnTo>
                        <a:pt x="37" y="57"/>
                      </a:lnTo>
                      <a:lnTo>
                        <a:pt x="30" y="45"/>
                      </a:lnTo>
                      <a:lnTo>
                        <a:pt x="24" y="36"/>
                      </a:lnTo>
                      <a:lnTo>
                        <a:pt x="18" y="28"/>
                      </a:lnTo>
                      <a:lnTo>
                        <a:pt x="15" y="20"/>
                      </a:lnTo>
                      <a:lnTo>
                        <a:pt x="11" y="13"/>
                      </a:lnTo>
                      <a:lnTo>
                        <a:pt x="9" y="8"/>
                      </a:lnTo>
                      <a:lnTo>
                        <a:pt x="8" y="4"/>
                      </a:lnTo>
                      <a:lnTo>
                        <a:pt x="7" y="2"/>
                      </a:ln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9" name="Freeform 167"/>
                <p:cNvSpPr>
                  <a:spLocks/>
                </p:cNvSpPr>
                <p:nvPr/>
              </p:nvSpPr>
              <p:spPr bwMode="auto">
                <a:xfrm>
                  <a:off x="2964" y="2033"/>
                  <a:ext cx="22" cy="38"/>
                </a:xfrm>
                <a:custGeom>
                  <a:avLst/>
                  <a:gdLst>
                    <a:gd name="T0" fmla="*/ 1 w 44"/>
                    <a:gd name="T1" fmla="*/ 1 h 76"/>
                    <a:gd name="T2" fmla="*/ 1 w 44"/>
                    <a:gd name="T3" fmla="*/ 1 h 76"/>
                    <a:gd name="T4" fmla="*/ 0 w 44"/>
                    <a:gd name="T5" fmla="*/ 1 h 76"/>
                    <a:gd name="T6" fmla="*/ 1 w 44"/>
                    <a:gd name="T7" fmla="*/ 1 h 76"/>
                    <a:gd name="T8" fmla="*/ 1 w 44"/>
                    <a:gd name="T9" fmla="*/ 1 h 76"/>
                    <a:gd name="T10" fmla="*/ 1 w 44"/>
                    <a:gd name="T11" fmla="*/ 1 h 76"/>
                    <a:gd name="T12" fmla="*/ 1 w 44"/>
                    <a:gd name="T13" fmla="*/ 1 h 76"/>
                    <a:gd name="T14" fmla="*/ 1 w 44"/>
                    <a:gd name="T15" fmla="*/ 0 h 76"/>
                    <a:gd name="T16" fmla="*/ 1 w 44"/>
                    <a:gd name="T17" fmla="*/ 1 h 76"/>
                    <a:gd name="T18" fmla="*/ 1 w 44"/>
                    <a:gd name="T19" fmla="*/ 1 h 7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4"/>
                    <a:gd name="T31" fmla="*/ 0 h 76"/>
                    <a:gd name="T32" fmla="*/ 44 w 44"/>
                    <a:gd name="T33" fmla="*/ 76 h 7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4" h="76">
                      <a:moveTo>
                        <a:pt x="44" y="4"/>
                      </a:moveTo>
                      <a:lnTo>
                        <a:pt x="39" y="4"/>
                      </a:lnTo>
                      <a:lnTo>
                        <a:pt x="0" y="72"/>
                      </a:lnTo>
                      <a:lnTo>
                        <a:pt x="6" y="76"/>
                      </a:lnTo>
                      <a:lnTo>
                        <a:pt x="44" y="8"/>
                      </a:lnTo>
                      <a:lnTo>
                        <a:pt x="39" y="8"/>
                      </a:lnTo>
                      <a:lnTo>
                        <a:pt x="44" y="4"/>
                      </a:lnTo>
                      <a:lnTo>
                        <a:pt x="41" y="0"/>
                      </a:lnTo>
                      <a:lnTo>
                        <a:pt x="39" y="4"/>
                      </a:lnTo>
                      <a:lnTo>
                        <a:pt x="44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" name="Freeform 168"/>
                <p:cNvSpPr>
                  <a:spLocks/>
                </p:cNvSpPr>
                <p:nvPr/>
              </p:nvSpPr>
              <p:spPr bwMode="auto">
                <a:xfrm>
                  <a:off x="3055" y="2038"/>
                  <a:ext cx="93" cy="102"/>
                </a:xfrm>
                <a:custGeom>
                  <a:avLst/>
                  <a:gdLst>
                    <a:gd name="T0" fmla="*/ 3 w 185"/>
                    <a:gd name="T1" fmla="*/ 0 h 204"/>
                    <a:gd name="T2" fmla="*/ 3 w 185"/>
                    <a:gd name="T3" fmla="*/ 1 h 204"/>
                    <a:gd name="T4" fmla="*/ 3 w 185"/>
                    <a:gd name="T5" fmla="*/ 1 h 204"/>
                    <a:gd name="T6" fmla="*/ 3 w 185"/>
                    <a:gd name="T7" fmla="*/ 1 h 204"/>
                    <a:gd name="T8" fmla="*/ 3 w 185"/>
                    <a:gd name="T9" fmla="*/ 1 h 204"/>
                    <a:gd name="T10" fmla="*/ 3 w 185"/>
                    <a:gd name="T11" fmla="*/ 1 h 204"/>
                    <a:gd name="T12" fmla="*/ 3 w 185"/>
                    <a:gd name="T13" fmla="*/ 1 h 204"/>
                    <a:gd name="T14" fmla="*/ 2 w 185"/>
                    <a:gd name="T15" fmla="*/ 1 h 204"/>
                    <a:gd name="T16" fmla="*/ 2 w 185"/>
                    <a:gd name="T17" fmla="*/ 1 h 204"/>
                    <a:gd name="T18" fmla="*/ 2 w 185"/>
                    <a:gd name="T19" fmla="*/ 1 h 204"/>
                    <a:gd name="T20" fmla="*/ 2 w 185"/>
                    <a:gd name="T21" fmla="*/ 2 h 204"/>
                    <a:gd name="T22" fmla="*/ 2 w 185"/>
                    <a:gd name="T23" fmla="*/ 2 h 204"/>
                    <a:gd name="T24" fmla="*/ 1 w 185"/>
                    <a:gd name="T25" fmla="*/ 2 h 204"/>
                    <a:gd name="T26" fmla="*/ 1 w 185"/>
                    <a:gd name="T27" fmla="*/ 2 h 204"/>
                    <a:gd name="T28" fmla="*/ 1 w 185"/>
                    <a:gd name="T29" fmla="*/ 2 h 204"/>
                    <a:gd name="T30" fmla="*/ 1 w 185"/>
                    <a:gd name="T31" fmla="*/ 2 h 204"/>
                    <a:gd name="T32" fmla="*/ 0 w 185"/>
                    <a:gd name="T33" fmla="*/ 2 h 204"/>
                    <a:gd name="T34" fmla="*/ 1 w 185"/>
                    <a:gd name="T35" fmla="*/ 2 h 204"/>
                    <a:gd name="T36" fmla="*/ 1 w 185"/>
                    <a:gd name="T37" fmla="*/ 2 h 204"/>
                    <a:gd name="T38" fmla="*/ 1 w 185"/>
                    <a:gd name="T39" fmla="*/ 2 h 204"/>
                    <a:gd name="T40" fmla="*/ 1 w 185"/>
                    <a:gd name="T41" fmla="*/ 2 h 204"/>
                    <a:gd name="T42" fmla="*/ 1 w 185"/>
                    <a:gd name="T43" fmla="*/ 2 h 204"/>
                    <a:gd name="T44" fmla="*/ 1 w 185"/>
                    <a:gd name="T45" fmla="*/ 2 h 204"/>
                    <a:gd name="T46" fmla="*/ 1 w 185"/>
                    <a:gd name="T47" fmla="*/ 2 h 204"/>
                    <a:gd name="T48" fmla="*/ 1 w 185"/>
                    <a:gd name="T49" fmla="*/ 2 h 204"/>
                    <a:gd name="T50" fmla="*/ 1 w 185"/>
                    <a:gd name="T51" fmla="*/ 2 h 204"/>
                    <a:gd name="T52" fmla="*/ 1 w 185"/>
                    <a:gd name="T53" fmla="*/ 3 h 204"/>
                    <a:gd name="T54" fmla="*/ 1 w 185"/>
                    <a:gd name="T55" fmla="*/ 3 h 204"/>
                    <a:gd name="T56" fmla="*/ 1 w 185"/>
                    <a:gd name="T57" fmla="*/ 3 h 204"/>
                    <a:gd name="T58" fmla="*/ 1 w 185"/>
                    <a:gd name="T59" fmla="*/ 3 h 204"/>
                    <a:gd name="T60" fmla="*/ 2 w 185"/>
                    <a:gd name="T61" fmla="*/ 3 h 204"/>
                    <a:gd name="T62" fmla="*/ 2 w 185"/>
                    <a:gd name="T63" fmla="*/ 3 h 204"/>
                    <a:gd name="T64" fmla="*/ 2 w 185"/>
                    <a:gd name="T65" fmla="*/ 3 h 204"/>
                    <a:gd name="T66" fmla="*/ 2 w 185"/>
                    <a:gd name="T67" fmla="*/ 3 h 204"/>
                    <a:gd name="T68" fmla="*/ 2 w 185"/>
                    <a:gd name="T69" fmla="*/ 3 h 204"/>
                    <a:gd name="T70" fmla="*/ 2 w 185"/>
                    <a:gd name="T71" fmla="*/ 3 h 204"/>
                    <a:gd name="T72" fmla="*/ 2 w 185"/>
                    <a:gd name="T73" fmla="*/ 3 h 204"/>
                    <a:gd name="T74" fmla="*/ 2 w 185"/>
                    <a:gd name="T75" fmla="*/ 3 h 204"/>
                    <a:gd name="T76" fmla="*/ 2 w 185"/>
                    <a:gd name="T77" fmla="*/ 3 h 204"/>
                    <a:gd name="T78" fmla="*/ 2 w 185"/>
                    <a:gd name="T79" fmla="*/ 3 h 204"/>
                    <a:gd name="T80" fmla="*/ 2 w 185"/>
                    <a:gd name="T81" fmla="*/ 3 h 204"/>
                    <a:gd name="T82" fmla="*/ 2 w 185"/>
                    <a:gd name="T83" fmla="*/ 3 h 204"/>
                    <a:gd name="T84" fmla="*/ 2 w 185"/>
                    <a:gd name="T85" fmla="*/ 3 h 204"/>
                    <a:gd name="T86" fmla="*/ 2 w 185"/>
                    <a:gd name="T87" fmla="*/ 3 h 204"/>
                    <a:gd name="T88" fmla="*/ 3 w 185"/>
                    <a:gd name="T89" fmla="*/ 3 h 204"/>
                    <a:gd name="T90" fmla="*/ 3 w 185"/>
                    <a:gd name="T91" fmla="*/ 3 h 204"/>
                    <a:gd name="T92" fmla="*/ 3 w 185"/>
                    <a:gd name="T93" fmla="*/ 2 h 204"/>
                    <a:gd name="T94" fmla="*/ 3 w 185"/>
                    <a:gd name="T95" fmla="*/ 2 h 204"/>
                    <a:gd name="T96" fmla="*/ 3 w 185"/>
                    <a:gd name="T97" fmla="*/ 2 h 204"/>
                    <a:gd name="T98" fmla="*/ 3 w 185"/>
                    <a:gd name="T99" fmla="*/ 2 h 204"/>
                    <a:gd name="T100" fmla="*/ 3 w 185"/>
                    <a:gd name="T101" fmla="*/ 2 h 204"/>
                    <a:gd name="T102" fmla="*/ 3 w 185"/>
                    <a:gd name="T103" fmla="*/ 2 h 204"/>
                    <a:gd name="T104" fmla="*/ 3 w 185"/>
                    <a:gd name="T105" fmla="*/ 2 h 204"/>
                    <a:gd name="T106" fmla="*/ 3 w 185"/>
                    <a:gd name="T107" fmla="*/ 2 h 204"/>
                    <a:gd name="T108" fmla="*/ 3 w 185"/>
                    <a:gd name="T109" fmla="*/ 2 h 204"/>
                    <a:gd name="T110" fmla="*/ 3 w 185"/>
                    <a:gd name="T111" fmla="*/ 1 h 204"/>
                    <a:gd name="T112" fmla="*/ 3 w 185"/>
                    <a:gd name="T113" fmla="*/ 1 h 204"/>
                    <a:gd name="T114" fmla="*/ 3 w 185"/>
                    <a:gd name="T115" fmla="*/ 0 h 204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85"/>
                    <a:gd name="T175" fmla="*/ 0 h 204"/>
                    <a:gd name="T176" fmla="*/ 185 w 185"/>
                    <a:gd name="T177" fmla="*/ 204 h 204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85" h="204">
                      <a:moveTo>
                        <a:pt x="163" y="0"/>
                      </a:moveTo>
                      <a:lnTo>
                        <a:pt x="162" y="1"/>
                      </a:lnTo>
                      <a:lnTo>
                        <a:pt x="160" y="5"/>
                      </a:lnTo>
                      <a:lnTo>
                        <a:pt x="154" y="9"/>
                      </a:lnTo>
                      <a:lnTo>
                        <a:pt x="148" y="15"/>
                      </a:lnTo>
                      <a:lnTo>
                        <a:pt x="140" y="23"/>
                      </a:lnTo>
                      <a:lnTo>
                        <a:pt x="131" y="31"/>
                      </a:lnTo>
                      <a:lnTo>
                        <a:pt x="121" y="39"/>
                      </a:lnTo>
                      <a:lnTo>
                        <a:pt x="110" y="49"/>
                      </a:lnTo>
                      <a:lnTo>
                        <a:pt x="98" y="57"/>
                      </a:lnTo>
                      <a:lnTo>
                        <a:pt x="85" y="66"/>
                      </a:lnTo>
                      <a:lnTo>
                        <a:pt x="71" y="73"/>
                      </a:lnTo>
                      <a:lnTo>
                        <a:pt x="57" y="80"/>
                      </a:lnTo>
                      <a:lnTo>
                        <a:pt x="44" y="85"/>
                      </a:lnTo>
                      <a:lnTo>
                        <a:pt x="29" y="89"/>
                      </a:lnTo>
                      <a:lnTo>
                        <a:pt x="15" y="91"/>
                      </a:lnTo>
                      <a:lnTo>
                        <a:pt x="0" y="91"/>
                      </a:lnTo>
                      <a:lnTo>
                        <a:pt x="1" y="90"/>
                      </a:lnTo>
                      <a:lnTo>
                        <a:pt x="3" y="90"/>
                      </a:lnTo>
                      <a:lnTo>
                        <a:pt x="8" y="90"/>
                      </a:lnTo>
                      <a:lnTo>
                        <a:pt x="12" y="91"/>
                      </a:lnTo>
                      <a:lnTo>
                        <a:pt x="18" y="93"/>
                      </a:lnTo>
                      <a:lnTo>
                        <a:pt x="25" y="98"/>
                      </a:lnTo>
                      <a:lnTo>
                        <a:pt x="32" y="105"/>
                      </a:lnTo>
                      <a:lnTo>
                        <a:pt x="40" y="115"/>
                      </a:lnTo>
                      <a:lnTo>
                        <a:pt x="45" y="123"/>
                      </a:lnTo>
                      <a:lnTo>
                        <a:pt x="49" y="132"/>
                      </a:lnTo>
                      <a:lnTo>
                        <a:pt x="54" y="138"/>
                      </a:lnTo>
                      <a:lnTo>
                        <a:pt x="59" y="145"/>
                      </a:lnTo>
                      <a:lnTo>
                        <a:pt x="63" y="152"/>
                      </a:lnTo>
                      <a:lnTo>
                        <a:pt x="67" y="159"/>
                      </a:lnTo>
                      <a:lnTo>
                        <a:pt x="70" y="165"/>
                      </a:lnTo>
                      <a:lnTo>
                        <a:pt x="72" y="171"/>
                      </a:lnTo>
                      <a:lnTo>
                        <a:pt x="76" y="175"/>
                      </a:lnTo>
                      <a:lnTo>
                        <a:pt x="78" y="181"/>
                      </a:lnTo>
                      <a:lnTo>
                        <a:pt x="80" y="186"/>
                      </a:lnTo>
                      <a:lnTo>
                        <a:pt x="82" y="190"/>
                      </a:lnTo>
                      <a:lnTo>
                        <a:pt x="83" y="194"/>
                      </a:lnTo>
                      <a:lnTo>
                        <a:pt x="84" y="197"/>
                      </a:lnTo>
                      <a:lnTo>
                        <a:pt x="85" y="201"/>
                      </a:lnTo>
                      <a:lnTo>
                        <a:pt x="85" y="204"/>
                      </a:lnTo>
                      <a:lnTo>
                        <a:pt x="101" y="190"/>
                      </a:lnTo>
                      <a:lnTo>
                        <a:pt x="116" y="178"/>
                      </a:lnTo>
                      <a:lnTo>
                        <a:pt x="128" y="165"/>
                      </a:lnTo>
                      <a:lnTo>
                        <a:pt x="139" y="151"/>
                      </a:lnTo>
                      <a:lnTo>
                        <a:pt x="148" y="140"/>
                      </a:lnTo>
                      <a:lnTo>
                        <a:pt x="158" y="127"/>
                      </a:lnTo>
                      <a:lnTo>
                        <a:pt x="165" y="117"/>
                      </a:lnTo>
                      <a:lnTo>
                        <a:pt x="169" y="105"/>
                      </a:lnTo>
                      <a:lnTo>
                        <a:pt x="174" y="96"/>
                      </a:lnTo>
                      <a:lnTo>
                        <a:pt x="178" y="88"/>
                      </a:lnTo>
                      <a:lnTo>
                        <a:pt x="181" y="80"/>
                      </a:lnTo>
                      <a:lnTo>
                        <a:pt x="183" y="74"/>
                      </a:lnTo>
                      <a:lnTo>
                        <a:pt x="184" y="68"/>
                      </a:lnTo>
                      <a:lnTo>
                        <a:pt x="185" y="65"/>
                      </a:lnTo>
                      <a:lnTo>
                        <a:pt x="185" y="62"/>
                      </a:lnTo>
                      <a:lnTo>
                        <a:pt x="185" y="61"/>
                      </a:lnTo>
                      <a:lnTo>
                        <a:pt x="16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1" name="Freeform 169"/>
                <p:cNvSpPr>
                  <a:spLocks/>
                </p:cNvSpPr>
                <p:nvPr/>
              </p:nvSpPr>
              <p:spPr bwMode="auto">
                <a:xfrm>
                  <a:off x="3049" y="2037"/>
                  <a:ext cx="89" cy="48"/>
                </a:xfrm>
                <a:custGeom>
                  <a:avLst/>
                  <a:gdLst>
                    <a:gd name="T0" fmla="*/ 0 w 179"/>
                    <a:gd name="T1" fmla="*/ 1 h 97"/>
                    <a:gd name="T2" fmla="*/ 0 w 179"/>
                    <a:gd name="T3" fmla="*/ 1 h 97"/>
                    <a:gd name="T4" fmla="*/ 0 w 179"/>
                    <a:gd name="T5" fmla="*/ 1 h 97"/>
                    <a:gd name="T6" fmla="*/ 0 w 179"/>
                    <a:gd name="T7" fmla="*/ 1 h 97"/>
                    <a:gd name="T8" fmla="*/ 0 w 179"/>
                    <a:gd name="T9" fmla="*/ 1 h 97"/>
                    <a:gd name="T10" fmla="*/ 1 w 179"/>
                    <a:gd name="T11" fmla="*/ 1 h 97"/>
                    <a:gd name="T12" fmla="*/ 1 w 179"/>
                    <a:gd name="T13" fmla="*/ 1 h 97"/>
                    <a:gd name="T14" fmla="*/ 1 w 179"/>
                    <a:gd name="T15" fmla="*/ 1 h 97"/>
                    <a:gd name="T16" fmla="*/ 1 w 179"/>
                    <a:gd name="T17" fmla="*/ 0 h 97"/>
                    <a:gd name="T18" fmla="*/ 1 w 179"/>
                    <a:gd name="T19" fmla="*/ 0 h 97"/>
                    <a:gd name="T20" fmla="*/ 2 w 179"/>
                    <a:gd name="T21" fmla="*/ 0 h 97"/>
                    <a:gd name="T22" fmla="*/ 2 w 179"/>
                    <a:gd name="T23" fmla="*/ 0 h 97"/>
                    <a:gd name="T24" fmla="*/ 2 w 179"/>
                    <a:gd name="T25" fmla="*/ 0 h 97"/>
                    <a:gd name="T26" fmla="*/ 2 w 179"/>
                    <a:gd name="T27" fmla="*/ 0 h 97"/>
                    <a:gd name="T28" fmla="*/ 2 w 179"/>
                    <a:gd name="T29" fmla="*/ 0 h 97"/>
                    <a:gd name="T30" fmla="*/ 2 w 179"/>
                    <a:gd name="T31" fmla="*/ 0 h 97"/>
                    <a:gd name="T32" fmla="*/ 2 w 179"/>
                    <a:gd name="T33" fmla="*/ 0 h 97"/>
                    <a:gd name="T34" fmla="*/ 2 w 179"/>
                    <a:gd name="T35" fmla="*/ 0 h 97"/>
                    <a:gd name="T36" fmla="*/ 2 w 179"/>
                    <a:gd name="T37" fmla="*/ 0 h 97"/>
                    <a:gd name="T38" fmla="*/ 2 w 179"/>
                    <a:gd name="T39" fmla="*/ 0 h 97"/>
                    <a:gd name="T40" fmla="*/ 2 w 179"/>
                    <a:gd name="T41" fmla="*/ 0 h 97"/>
                    <a:gd name="T42" fmla="*/ 2 w 179"/>
                    <a:gd name="T43" fmla="*/ 0 h 97"/>
                    <a:gd name="T44" fmla="*/ 2 w 179"/>
                    <a:gd name="T45" fmla="*/ 0 h 97"/>
                    <a:gd name="T46" fmla="*/ 2 w 179"/>
                    <a:gd name="T47" fmla="*/ 0 h 97"/>
                    <a:gd name="T48" fmla="*/ 2 w 179"/>
                    <a:gd name="T49" fmla="*/ 0 h 97"/>
                    <a:gd name="T50" fmla="*/ 2 w 179"/>
                    <a:gd name="T51" fmla="*/ 0 h 97"/>
                    <a:gd name="T52" fmla="*/ 1 w 179"/>
                    <a:gd name="T53" fmla="*/ 0 h 97"/>
                    <a:gd name="T54" fmla="*/ 1 w 179"/>
                    <a:gd name="T55" fmla="*/ 0 h 97"/>
                    <a:gd name="T56" fmla="*/ 1 w 179"/>
                    <a:gd name="T57" fmla="*/ 1 h 97"/>
                    <a:gd name="T58" fmla="*/ 1 w 179"/>
                    <a:gd name="T59" fmla="*/ 1 h 97"/>
                    <a:gd name="T60" fmla="*/ 1 w 179"/>
                    <a:gd name="T61" fmla="*/ 1 h 97"/>
                    <a:gd name="T62" fmla="*/ 0 w 179"/>
                    <a:gd name="T63" fmla="*/ 1 h 97"/>
                    <a:gd name="T64" fmla="*/ 0 w 179"/>
                    <a:gd name="T65" fmla="*/ 1 h 97"/>
                    <a:gd name="T66" fmla="*/ 0 w 179"/>
                    <a:gd name="T67" fmla="*/ 1 h 97"/>
                    <a:gd name="T68" fmla="*/ 0 w 179"/>
                    <a:gd name="T69" fmla="*/ 1 h 97"/>
                    <a:gd name="T70" fmla="*/ 0 w 179"/>
                    <a:gd name="T71" fmla="*/ 1 h 97"/>
                    <a:gd name="T72" fmla="*/ 0 w 179"/>
                    <a:gd name="T73" fmla="*/ 1 h 97"/>
                    <a:gd name="T74" fmla="*/ 0 w 179"/>
                    <a:gd name="T75" fmla="*/ 1 h 97"/>
                    <a:gd name="T76" fmla="*/ 0 w 179"/>
                    <a:gd name="T77" fmla="*/ 1 h 97"/>
                    <a:gd name="T78" fmla="*/ 0 w 179"/>
                    <a:gd name="T79" fmla="*/ 1 h 9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79"/>
                    <a:gd name="T121" fmla="*/ 0 h 97"/>
                    <a:gd name="T122" fmla="*/ 179 w 179"/>
                    <a:gd name="T123" fmla="*/ 97 h 9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79" h="97">
                      <a:moveTo>
                        <a:pt x="12" y="90"/>
                      </a:moveTo>
                      <a:lnTo>
                        <a:pt x="13" y="95"/>
                      </a:lnTo>
                      <a:lnTo>
                        <a:pt x="28" y="97"/>
                      </a:lnTo>
                      <a:lnTo>
                        <a:pt x="42" y="94"/>
                      </a:lnTo>
                      <a:lnTo>
                        <a:pt x="58" y="91"/>
                      </a:lnTo>
                      <a:lnTo>
                        <a:pt x="72" y="85"/>
                      </a:lnTo>
                      <a:lnTo>
                        <a:pt x="85" y="78"/>
                      </a:lnTo>
                      <a:lnTo>
                        <a:pt x="99" y="70"/>
                      </a:lnTo>
                      <a:lnTo>
                        <a:pt x="113" y="62"/>
                      </a:lnTo>
                      <a:lnTo>
                        <a:pt x="125" y="53"/>
                      </a:lnTo>
                      <a:lnTo>
                        <a:pt x="136" y="44"/>
                      </a:lnTo>
                      <a:lnTo>
                        <a:pt x="146" y="36"/>
                      </a:lnTo>
                      <a:lnTo>
                        <a:pt x="156" y="28"/>
                      </a:lnTo>
                      <a:lnTo>
                        <a:pt x="164" y="19"/>
                      </a:lnTo>
                      <a:lnTo>
                        <a:pt x="170" y="14"/>
                      </a:lnTo>
                      <a:lnTo>
                        <a:pt x="175" y="9"/>
                      </a:lnTo>
                      <a:lnTo>
                        <a:pt x="178" y="6"/>
                      </a:lnTo>
                      <a:lnTo>
                        <a:pt x="179" y="4"/>
                      </a:lnTo>
                      <a:lnTo>
                        <a:pt x="174" y="0"/>
                      </a:lnTo>
                      <a:lnTo>
                        <a:pt x="173" y="1"/>
                      </a:lnTo>
                      <a:lnTo>
                        <a:pt x="171" y="4"/>
                      </a:lnTo>
                      <a:lnTo>
                        <a:pt x="165" y="9"/>
                      </a:lnTo>
                      <a:lnTo>
                        <a:pt x="159" y="15"/>
                      </a:lnTo>
                      <a:lnTo>
                        <a:pt x="151" y="23"/>
                      </a:lnTo>
                      <a:lnTo>
                        <a:pt x="142" y="31"/>
                      </a:lnTo>
                      <a:lnTo>
                        <a:pt x="133" y="39"/>
                      </a:lnTo>
                      <a:lnTo>
                        <a:pt x="121" y="47"/>
                      </a:lnTo>
                      <a:lnTo>
                        <a:pt x="108" y="56"/>
                      </a:lnTo>
                      <a:lnTo>
                        <a:pt x="96" y="64"/>
                      </a:lnTo>
                      <a:lnTo>
                        <a:pt x="83" y="72"/>
                      </a:lnTo>
                      <a:lnTo>
                        <a:pt x="69" y="79"/>
                      </a:lnTo>
                      <a:lnTo>
                        <a:pt x="55" y="84"/>
                      </a:lnTo>
                      <a:lnTo>
                        <a:pt x="42" y="87"/>
                      </a:lnTo>
                      <a:lnTo>
                        <a:pt x="28" y="90"/>
                      </a:lnTo>
                      <a:lnTo>
                        <a:pt x="14" y="90"/>
                      </a:lnTo>
                      <a:lnTo>
                        <a:pt x="14" y="95"/>
                      </a:lnTo>
                      <a:lnTo>
                        <a:pt x="12" y="90"/>
                      </a:lnTo>
                      <a:lnTo>
                        <a:pt x="0" y="94"/>
                      </a:lnTo>
                      <a:lnTo>
                        <a:pt x="13" y="95"/>
                      </a:lnTo>
                      <a:lnTo>
                        <a:pt x="12" y="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2" name="Freeform 170"/>
                <p:cNvSpPr>
                  <a:spLocks/>
                </p:cNvSpPr>
                <p:nvPr/>
              </p:nvSpPr>
              <p:spPr bwMode="auto">
                <a:xfrm>
                  <a:off x="3054" y="2081"/>
                  <a:ext cx="22" cy="16"/>
                </a:xfrm>
                <a:custGeom>
                  <a:avLst/>
                  <a:gdLst>
                    <a:gd name="T0" fmla="*/ 1 w 43"/>
                    <a:gd name="T1" fmla="*/ 1 h 31"/>
                    <a:gd name="T2" fmla="*/ 1 w 43"/>
                    <a:gd name="T3" fmla="*/ 1 h 31"/>
                    <a:gd name="T4" fmla="*/ 1 w 43"/>
                    <a:gd name="T5" fmla="*/ 1 h 31"/>
                    <a:gd name="T6" fmla="*/ 1 w 43"/>
                    <a:gd name="T7" fmla="*/ 1 h 31"/>
                    <a:gd name="T8" fmla="*/ 1 w 43"/>
                    <a:gd name="T9" fmla="*/ 1 h 31"/>
                    <a:gd name="T10" fmla="*/ 1 w 43"/>
                    <a:gd name="T11" fmla="*/ 1 h 31"/>
                    <a:gd name="T12" fmla="*/ 1 w 43"/>
                    <a:gd name="T13" fmla="*/ 0 h 31"/>
                    <a:gd name="T14" fmla="*/ 1 w 43"/>
                    <a:gd name="T15" fmla="*/ 0 h 31"/>
                    <a:gd name="T16" fmla="*/ 1 w 43"/>
                    <a:gd name="T17" fmla="*/ 0 h 31"/>
                    <a:gd name="T18" fmla="*/ 0 w 43"/>
                    <a:gd name="T19" fmla="*/ 1 h 31"/>
                    <a:gd name="T20" fmla="*/ 1 w 43"/>
                    <a:gd name="T21" fmla="*/ 1 h 31"/>
                    <a:gd name="T22" fmla="*/ 1 w 43"/>
                    <a:gd name="T23" fmla="*/ 1 h 31"/>
                    <a:gd name="T24" fmla="*/ 1 w 43"/>
                    <a:gd name="T25" fmla="*/ 1 h 31"/>
                    <a:gd name="T26" fmla="*/ 1 w 43"/>
                    <a:gd name="T27" fmla="*/ 1 h 31"/>
                    <a:gd name="T28" fmla="*/ 1 w 43"/>
                    <a:gd name="T29" fmla="*/ 1 h 31"/>
                    <a:gd name="T30" fmla="*/ 1 w 43"/>
                    <a:gd name="T31" fmla="*/ 1 h 31"/>
                    <a:gd name="T32" fmla="*/ 1 w 43"/>
                    <a:gd name="T33" fmla="*/ 1 h 31"/>
                    <a:gd name="T34" fmla="*/ 1 w 43"/>
                    <a:gd name="T35" fmla="*/ 1 h 31"/>
                    <a:gd name="T36" fmla="*/ 1 w 43"/>
                    <a:gd name="T37" fmla="*/ 1 h 31"/>
                    <a:gd name="T38" fmla="*/ 1 w 43"/>
                    <a:gd name="T39" fmla="*/ 1 h 31"/>
                    <a:gd name="T40" fmla="*/ 1 w 43"/>
                    <a:gd name="T41" fmla="*/ 1 h 3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3"/>
                    <a:gd name="T64" fmla="*/ 0 h 31"/>
                    <a:gd name="T65" fmla="*/ 43 w 43"/>
                    <a:gd name="T66" fmla="*/ 31 h 31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3" h="31">
                      <a:moveTo>
                        <a:pt x="43" y="27"/>
                      </a:moveTo>
                      <a:lnTo>
                        <a:pt x="43" y="27"/>
                      </a:lnTo>
                      <a:lnTo>
                        <a:pt x="35" y="17"/>
                      </a:lnTo>
                      <a:lnTo>
                        <a:pt x="27" y="9"/>
                      </a:lnTo>
                      <a:lnTo>
                        <a:pt x="20" y="4"/>
                      </a:lnTo>
                      <a:lnTo>
                        <a:pt x="15" y="1"/>
                      </a:lnTo>
                      <a:lnTo>
                        <a:pt x="9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2" y="6"/>
                      </a:lnTo>
                      <a:lnTo>
                        <a:pt x="4" y="6"/>
                      </a:lnTo>
                      <a:lnTo>
                        <a:pt x="8" y="6"/>
                      </a:lnTo>
                      <a:lnTo>
                        <a:pt x="12" y="8"/>
                      </a:lnTo>
                      <a:lnTo>
                        <a:pt x="17" y="10"/>
                      </a:lnTo>
                      <a:lnTo>
                        <a:pt x="24" y="13"/>
                      </a:lnTo>
                      <a:lnTo>
                        <a:pt x="31" y="20"/>
                      </a:lnTo>
                      <a:lnTo>
                        <a:pt x="38" y="31"/>
                      </a:lnTo>
                      <a:lnTo>
                        <a:pt x="43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3" name="Freeform 171"/>
                <p:cNvSpPr>
                  <a:spLocks/>
                </p:cNvSpPr>
                <p:nvPr/>
              </p:nvSpPr>
              <p:spPr bwMode="auto">
                <a:xfrm>
                  <a:off x="3073" y="2095"/>
                  <a:ext cx="26" cy="48"/>
                </a:xfrm>
                <a:custGeom>
                  <a:avLst/>
                  <a:gdLst>
                    <a:gd name="T0" fmla="*/ 1 w 52"/>
                    <a:gd name="T1" fmla="*/ 1 h 97"/>
                    <a:gd name="T2" fmla="*/ 1 w 52"/>
                    <a:gd name="T3" fmla="*/ 1 h 97"/>
                    <a:gd name="T4" fmla="*/ 1 w 52"/>
                    <a:gd name="T5" fmla="*/ 1 h 97"/>
                    <a:gd name="T6" fmla="*/ 1 w 52"/>
                    <a:gd name="T7" fmla="*/ 1 h 97"/>
                    <a:gd name="T8" fmla="*/ 1 w 52"/>
                    <a:gd name="T9" fmla="*/ 1 h 97"/>
                    <a:gd name="T10" fmla="*/ 1 w 52"/>
                    <a:gd name="T11" fmla="*/ 1 h 97"/>
                    <a:gd name="T12" fmla="*/ 1 w 52"/>
                    <a:gd name="T13" fmla="*/ 1 h 97"/>
                    <a:gd name="T14" fmla="*/ 1 w 52"/>
                    <a:gd name="T15" fmla="*/ 1 h 97"/>
                    <a:gd name="T16" fmla="*/ 1 w 52"/>
                    <a:gd name="T17" fmla="*/ 0 h 97"/>
                    <a:gd name="T18" fmla="*/ 1 w 52"/>
                    <a:gd name="T19" fmla="*/ 0 h 97"/>
                    <a:gd name="T20" fmla="*/ 1 w 52"/>
                    <a:gd name="T21" fmla="*/ 0 h 97"/>
                    <a:gd name="T22" fmla="*/ 1 w 52"/>
                    <a:gd name="T23" fmla="*/ 0 h 97"/>
                    <a:gd name="T24" fmla="*/ 1 w 52"/>
                    <a:gd name="T25" fmla="*/ 0 h 97"/>
                    <a:gd name="T26" fmla="*/ 1 w 52"/>
                    <a:gd name="T27" fmla="*/ 0 h 97"/>
                    <a:gd name="T28" fmla="*/ 1 w 52"/>
                    <a:gd name="T29" fmla="*/ 0 h 97"/>
                    <a:gd name="T30" fmla="*/ 1 w 52"/>
                    <a:gd name="T31" fmla="*/ 0 h 97"/>
                    <a:gd name="T32" fmla="*/ 1 w 52"/>
                    <a:gd name="T33" fmla="*/ 0 h 97"/>
                    <a:gd name="T34" fmla="*/ 1 w 52"/>
                    <a:gd name="T35" fmla="*/ 0 h 97"/>
                    <a:gd name="T36" fmla="*/ 0 w 52"/>
                    <a:gd name="T37" fmla="*/ 0 h 97"/>
                    <a:gd name="T38" fmla="*/ 1 w 52"/>
                    <a:gd name="T39" fmla="*/ 0 h 97"/>
                    <a:gd name="T40" fmla="*/ 1 w 52"/>
                    <a:gd name="T41" fmla="*/ 0 h 97"/>
                    <a:gd name="T42" fmla="*/ 1 w 52"/>
                    <a:gd name="T43" fmla="*/ 0 h 97"/>
                    <a:gd name="T44" fmla="*/ 1 w 52"/>
                    <a:gd name="T45" fmla="*/ 0 h 97"/>
                    <a:gd name="T46" fmla="*/ 1 w 52"/>
                    <a:gd name="T47" fmla="*/ 0 h 97"/>
                    <a:gd name="T48" fmla="*/ 1 w 52"/>
                    <a:gd name="T49" fmla="*/ 0 h 97"/>
                    <a:gd name="T50" fmla="*/ 1 w 52"/>
                    <a:gd name="T51" fmla="*/ 0 h 97"/>
                    <a:gd name="T52" fmla="*/ 1 w 52"/>
                    <a:gd name="T53" fmla="*/ 0 h 97"/>
                    <a:gd name="T54" fmla="*/ 1 w 52"/>
                    <a:gd name="T55" fmla="*/ 0 h 97"/>
                    <a:gd name="T56" fmla="*/ 1 w 52"/>
                    <a:gd name="T57" fmla="*/ 1 h 97"/>
                    <a:gd name="T58" fmla="*/ 1 w 52"/>
                    <a:gd name="T59" fmla="*/ 1 h 97"/>
                    <a:gd name="T60" fmla="*/ 1 w 52"/>
                    <a:gd name="T61" fmla="*/ 1 h 97"/>
                    <a:gd name="T62" fmla="*/ 1 w 52"/>
                    <a:gd name="T63" fmla="*/ 1 h 97"/>
                    <a:gd name="T64" fmla="*/ 1 w 52"/>
                    <a:gd name="T65" fmla="*/ 1 h 97"/>
                    <a:gd name="T66" fmla="*/ 1 w 52"/>
                    <a:gd name="T67" fmla="*/ 1 h 97"/>
                    <a:gd name="T68" fmla="*/ 1 w 52"/>
                    <a:gd name="T69" fmla="*/ 1 h 97"/>
                    <a:gd name="T70" fmla="*/ 1 w 52"/>
                    <a:gd name="T71" fmla="*/ 1 h 97"/>
                    <a:gd name="T72" fmla="*/ 1 w 52"/>
                    <a:gd name="T73" fmla="*/ 1 h 97"/>
                    <a:gd name="T74" fmla="*/ 1 w 52"/>
                    <a:gd name="T75" fmla="*/ 1 h 97"/>
                    <a:gd name="T76" fmla="*/ 1 w 52"/>
                    <a:gd name="T77" fmla="*/ 1 h 97"/>
                    <a:gd name="T78" fmla="*/ 1 w 52"/>
                    <a:gd name="T79" fmla="*/ 1 h 9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52"/>
                    <a:gd name="T121" fmla="*/ 0 h 97"/>
                    <a:gd name="T122" fmla="*/ 52 w 52"/>
                    <a:gd name="T123" fmla="*/ 97 h 9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52" h="97">
                      <a:moveTo>
                        <a:pt x="46" y="88"/>
                      </a:moveTo>
                      <a:lnTo>
                        <a:pt x="52" y="90"/>
                      </a:lnTo>
                      <a:lnTo>
                        <a:pt x="52" y="87"/>
                      </a:lnTo>
                      <a:lnTo>
                        <a:pt x="50" y="83"/>
                      </a:lnTo>
                      <a:lnTo>
                        <a:pt x="49" y="79"/>
                      </a:lnTo>
                      <a:lnTo>
                        <a:pt x="48" y="75"/>
                      </a:lnTo>
                      <a:lnTo>
                        <a:pt x="46" y="70"/>
                      </a:lnTo>
                      <a:lnTo>
                        <a:pt x="43" y="65"/>
                      </a:lnTo>
                      <a:lnTo>
                        <a:pt x="41" y="60"/>
                      </a:lnTo>
                      <a:lnTo>
                        <a:pt x="39" y="56"/>
                      </a:lnTo>
                      <a:lnTo>
                        <a:pt x="35" y="50"/>
                      </a:lnTo>
                      <a:lnTo>
                        <a:pt x="32" y="44"/>
                      </a:lnTo>
                      <a:lnTo>
                        <a:pt x="28" y="37"/>
                      </a:lnTo>
                      <a:lnTo>
                        <a:pt x="24" y="30"/>
                      </a:lnTo>
                      <a:lnTo>
                        <a:pt x="20" y="23"/>
                      </a:lnTo>
                      <a:lnTo>
                        <a:pt x="16" y="15"/>
                      </a:lnTo>
                      <a:lnTo>
                        <a:pt x="10" y="7"/>
                      </a:lnTo>
                      <a:lnTo>
                        <a:pt x="5" y="0"/>
                      </a:lnTo>
                      <a:lnTo>
                        <a:pt x="0" y="4"/>
                      </a:lnTo>
                      <a:lnTo>
                        <a:pt x="5" y="12"/>
                      </a:lnTo>
                      <a:lnTo>
                        <a:pt x="10" y="19"/>
                      </a:lnTo>
                      <a:lnTo>
                        <a:pt x="15" y="27"/>
                      </a:lnTo>
                      <a:lnTo>
                        <a:pt x="19" y="34"/>
                      </a:lnTo>
                      <a:lnTo>
                        <a:pt x="23" y="41"/>
                      </a:lnTo>
                      <a:lnTo>
                        <a:pt x="26" y="46"/>
                      </a:lnTo>
                      <a:lnTo>
                        <a:pt x="30" y="52"/>
                      </a:lnTo>
                      <a:lnTo>
                        <a:pt x="33" y="58"/>
                      </a:lnTo>
                      <a:lnTo>
                        <a:pt x="35" y="62"/>
                      </a:lnTo>
                      <a:lnTo>
                        <a:pt x="38" y="68"/>
                      </a:lnTo>
                      <a:lnTo>
                        <a:pt x="40" y="73"/>
                      </a:lnTo>
                      <a:lnTo>
                        <a:pt x="41" y="76"/>
                      </a:lnTo>
                      <a:lnTo>
                        <a:pt x="42" y="81"/>
                      </a:lnTo>
                      <a:lnTo>
                        <a:pt x="43" y="84"/>
                      </a:lnTo>
                      <a:lnTo>
                        <a:pt x="45" y="88"/>
                      </a:lnTo>
                      <a:lnTo>
                        <a:pt x="45" y="90"/>
                      </a:lnTo>
                      <a:lnTo>
                        <a:pt x="49" y="92"/>
                      </a:lnTo>
                      <a:lnTo>
                        <a:pt x="45" y="90"/>
                      </a:lnTo>
                      <a:lnTo>
                        <a:pt x="45" y="97"/>
                      </a:lnTo>
                      <a:lnTo>
                        <a:pt x="49" y="92"/>
                      </a:lnTo>
                      <a:lnTo>
                        <a:pt x="46" y="8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4" name="Freeform 172"/>
                <p:cNvSpPr>
                  <a:spLocks/>
                </p:cNvSpPr>
                <p:nvPr/>
              </p:nvSpPr>
              <p:spPr bwMode="auto">
                <a:xfrm>
                  <a:off x="3096" y="2068"/>
                  <a:ext cx="53" cy="73"/>
                </a:xfrm>
                <a:custGeom>
                  <a:avLst/>
                  <a:gdLst>
                    <a:gd name="T0" fmla="*/ 2 w 106"/>
                    <a:gd name="T1" fmla="*/ 1 h 146"/>
                    <a:gd name="T2" fmla="*/ 2 w 106"/>
                    <a:gd name="T3" fmla="*/ 1 h 146"/>
                    <a:gd name="T4" fmla="*/ 2 w 106"/>
                    <a:gd name="T5" fmla="*/ 1 h 146"/>
                    <a:gd name="T6" fmla="*/ 2 w 106"/>
                    <a:gd name="T7" fmla="*/ 1 h 146"/>
                    <a:gd name="T8" fmla="*/ 2 w 106"/>
                    <a:gd name="T9" fmla="*/ 1 h 146"/>
                    <a:gd name="T10" fmla="*/ 2 w 106"/>
                    <a:gd name="T11" fmla="*/ 1 h 146"/>
                    <a:gd name="T12" fmla="*/ 2 w 106"/>
                    <a:gd name="T13" fmla="*/ 1 h 146"/>
                    <a:gd name="T14" fmla="*/ 2 w 106"/>
                    <a:gd name="T15" fmla="*/ 1 h 146"/>
                    <a:gd name="T16" fmla="*/ 2 w 106"/>
                    <a:gd name="T17" fmla="*/ 1 h 146"/>
                    <a:gd name="T18" fmla="*/ 2 w 106"/>
                    <a:gd name="T19" fmla="*/ 1 h 146"/>
                    <a:gd name="T20" fmla="*/ 2 w 106"/>
                    <a:gd name="T21" fmla="*/ 1 h 146"/>
                    <a:gd name="T22" fmla="*/ 2 w 106"/>
                    <a:gd name="T23" fmla="*/ 1 h 146"/>
                    <a:gd name="T24" fmla="*/ 1 w 106"/>
                    <a:gd name="T25" fmla="*/ 1 h 146"/>
                    <a:gd name="T26" fmla="*/ 1 w 106"/>
                    <a:gd name="T27" fmla="*/ 1 h 146"/>
                    <a:gd name="T28" fmla="*/ 1 w 106"/>
                    <a:gd name="T29" fmla="*/ 1 h 146"/>
                    <a:gd name="T30" fmla="*/ 1 w 106"/>
                    <a:gd name="T31" fmla="*/ 1 h 146"/>
                    <a:gd name="T32" fmla="*/ 1 w 106"/>
                    <a:gd name="T33" fmla="*/ 2 h 146"/>
                    <a:gd name="T34" fmla="*/ 0 w 106"/>
                    <a:gd name="T35" fmla="*/ 2 h 146"/>
                    <a:gd name="T36" fmla="*/ 1 w 106"/>
                    <a:gd name="T37" fmla="*/ 2 h 146"/>
                    <a:gd name="T38" fmla="*/ 1 w 106"/>
                    <a:gd name="T39" fmla="*/ 2 h 146"/>
                    <a:gd name="T40" fmla="*/ 1 w 106"/>
                    <a:gd name="T41" fmla="*/ 1 h 146"/>
                    <a:gd name="T42" fmla="*/ 1 w 106"/>
                    <a:gd name="T43" fmla="*/ 1 h 146"/>
                    <a:gd name="T44" fmla="*/ 1 w 106"/>
                    <a:gd name="T45" fmla="*/ 1 h 146"/>
                    <a:gd name="T46" fmla="*/ 2 w 106"/>
                    <a:gd name="T47" fmla="*/ 1 h 146"/>
                    <a:gd name="T48" fmla="*/ 2 w 106"/>
                    <a:gd name="T49" fmla="*/ 1 h 146"/>
                    <a:gd name="T50" fmla="*/ 2 w 106"/>
                    <a:gd name="T51" fmla="*/ 1 h 146"/>
                    <a:gd name="T52" fmla="*/ 2 w 106"/>
                    <a:gd name="T53" fmla="*/ 1 h 146"/>
                    <a:gd name="T54" fmla="*/ 2 w 106"/>
                    <a:gd name="T55" fmla="*/ 1 h 146"/>
                    <a:gd name="T56" fmla="*/ 2 w 106"/>
                    <a:gd name="T57" fmla="*/ 1 h 146"/>
                    <a:gd name="T58" fmla="*/ 2 w 106"/>
                    <a:gd name="T59" fmla="*/ 1 h 146"/>
                    <a:gd name="T60" fmla="*/ 2 w 106"/>
                    <a:gd name="T61" fmla="*/ 1 h 146"/>
                    <a:gd name="T62" fmla="*/ 2 w 106"/>
                    <a:gd name="T63" fmla="*/ 1 h 146"/>
                    <a:gd name="T64" fmla="*/ 2 w 106"/>
                    <a:gd name="T65" fmla="*/ 1 h 146"/>
                    <a:gd name="T66" fmla="*/ 2 w 106"/>
                    <a:gd name="T67" fmla="*/ 1 h 146"/>
                    <a:gd name="T68" fmla="*/ 2 w 106"/>
                    <a:gd name="T69" fmla="*/ 1 h 146"/>
                    <a:gd name="T70" fmla="*/ 2 w 106"/>
                    <a:gd name="T71" fmla="*/ 0 h 146"/>
                    <a:gd name="T72" fmla="*/ 2 w 106"/>
                    <a:gd name="T73" fmla="*/ 1 h 146"/>
                    <a:gd name="T74" fmla="*/ 2 w 106"/>
                    <a:gd name="T75" fmla="*/ 1 h 146"/>
                    <a:gd name="T76" fmla="*/ 2 w 106"/>
                    <a:gd name="T77" fmla="*/ 0 h 146"/>
                    <a:gd name="T78" fmla="*/ 2 w 106"/>
                    <a:gd name="T79" fmla="*/ 1 h 14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06"/>
                    <a:gd name="T121" fmla="*/ 0 h 146"/>
                    <a:gd name="T122" fmla="*/ 106 w 106"/>
                    <a:gd name="T123" fmla="*/ 146 h 14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06" h="146">
                      <a:moveTo>
                        <a:pt x="100" y="2"/>
                      </a:moveTo>
                      <a:lnTo>
                        <a:pt x="100" y="1"/>
                      </a:lnTo>
                      <a:lnTo>
                        <a:pt x="99" y="4"/>
                      </a:lnTo>
                      <a:lnTo>
                        <a:pt x="98" y="7"/>
                      </a:lnTo>
                      <a:lnTo>
                        <a:pt x="97" y="13"/>
                      </a:lnTo>
                      <a:lnTo>
                        <a:pt x="94" y="20"/>
                      </a:lnTo>
                      <a:lnTo>
                        <a:pt x="92" y="27"/>
                      </a:lnTo>
                      <a:lnTo>
                        <a:pt x="88" y="35"/>
                      </a:lnTo>
                      <a:lnTo>
                        <a:pt x="84" y="44"/>
                      </a:lnTo>
                      <a:lnTo>
                        <a:pt x="78" y="54"/>
                      </a:lnTo>
                      <a:lnTo>
                        <a:pt x="71" y="66"/>
                      </a:lnTo>
                      <a:lnTo>
                        <a:pt x="63" y="77"/>
                      </a:lnTo>
                      <a:lnTo>
                        <a:pt x="54" y="90"/>
                      </a:lnTo>
                      <a:lnTo>
                        <a:pt x="42" y="103"/>
                      </a:lnTo>
                      <a:lnTo>
                        <a:pt x="31" y="115"/>
                      </a:lnTo>
                      <a:lnTo>
                        <a:pt x="16" y="128"/>
                      </a:lnTo>
                      <a:lnTo>
                        <a:pt x="0" y="142"/>
                      </a:lnTo>
                      <a:lnTo>
                        <a:pt x="3" y="146"/>
                      </a:lnTo>
                      <a:lnTo>
                        <a:pt x="21" y="133"/>
                      </a:lnTo>
                      <a:lnTo>
                        <a:pt x="35" y="120"/>
                      </a:lnTo>
                      <a:lnTo>
                        <a:pt x="47" y="107"/>
                      </a:lnTo>
                      <a:lnTo>
                        <a:pt x="59" y="93"/>
                      </a:lnTo>
                      <a:lnTo>
                        <a:pt x="69" y="81"/>
                      </a:lnTo>
                      <a:lnTo>
                        <a:pt x="77" y="69"/>
                      </a:lnTo>
                      <a:lnTo>
                        <a:pt x="84" y="58"/>
                      </a:lnTo>
                      <a:lnTo>
                        <a:pt x="90" y="47"/>
                      </a:lnTo>
                      <a:lnTo>
                        <a:pt x="94" y="38"/>
                      </a:lnTo>
                      <a:lnTo>
                        <a:pt x="98" y="29"/>
                      </a:lnTo>
                      <a:lnTo>
                        <a:pt x="101" y="21"/>
                      </a:lnTo>
                      <a:lnTo>
                        <a:pt x="103" y="15"/>
                      </a:lnTo>
                      <a:lnTo>
                        <a:pt x="105" y="9"/>
                      </a:lnTo>
                      <a:lnTo>
                        <a:pt x="106" y="6"/>
                      </a:lnTo>
                      <a:lnTo>
                        <a:pt x="106" y="2"/>
                      </a:lnTo>
                      <a:lnTo>
                        <a:pt x="106" y="1"/>
                      </a:lnTo>
                      <a:lnTo>
                        <a:pt x="106" y="0"/>
                      </a:lnTo>
                      <a:lnTo>
                        <a:pt x="106" y="1"/>
                      </a:lnTo>
                      <a:lnTo>
                        <a:pt x="106" y="0"/>
                      </a:lnTo>
                      <a:lnTo>
                        <a:pt x="10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5" name="Freeform 173"/>
                <p:cNvSpPr>
                  <a:spLocks/>
                </p:cNvSpPr>
                <p:nvPr/>
              </p:nvSpPr>
              <p:spPr bwMode="auto">
                <a:xfrm>
                  <a:off x="3135" y="2035"/>
                  <a:ext cx="14" cy="34"/>
                </a:xfrm>
                <a:custGeom>
                  <a:avLst/>
                  <a:gdLst>
                    <a:gd name="T0" fmla="*/ 0 w 29"/>
                    <a:gd name="T1" fmla="*/ 1 h 68"/>
                    <a:gd name="T2" fmla="*/ 0 w 29"/>
                    <a:gd name="T3" fmla="*/ 1 h 68"/>
                    <a:gd name="T4" fmla="*/ 0 w 29"/>
                    <a:gd name="T5" fmla="*/ 1 h 68"/>
                    <a:gd name="T6" fmla="*/ 0 w 29"/>
                    <a:gd name="T7" fmla="*/ 1 h 68"/>
                    <a:gd name="T8" fmla="*/ 0 w 29"/>
                    <a:gd name="T9" fmla="*/ 1 h 68"/>
                    <a:gd name="T10" fmla="*/ 0 w 29"/>
                    <a:gd name="T11" fmla="*/ 1 h 68"/>
                    <a:gd name="T12" fmla="*/ 0 w 29"/>
                    <a:gd name="T13" fmla="*/ 1 h 68"/>
                    <a:gd name="T14" fmla="*/ 0 w 29"/>
                    <a:gd name="T15" fmla="*/ 0 h 68"/>
                    <a:gd name="T16" fmla="*/ 0 w 29"/>
                    <a:gd name="T17" fmla="*/ 1 h 68"/>
                    <a:gd name="T18" fmla="*/ 0 w 29"/>
                    <a:gd name="T19" fmla="*/ 1 h 6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"/>
                    <a:gd name="T31" fmla="*/ 0 h 68"/>
                    <a:gd name="T32" fmla="*/ 29 w 29"/>
                    <a:gd name="T33" fmla="*/ 68 h 6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" h="68">
                      <a:moveTo>
                        <a:pt x="6" y="8"/>
                      </a:moveTo>
                      <a:lnTo>
                        <a:pt x="0" y="7"/>
                      </a:lnTo>
                      <a:lnTo>
                        <a:pt x="23" y="68"/>
                      </a:lnTo>
                      <a:lnTo>
                        <a:pt x="29" y="66"/>
                      </a:lnTo>
                      <a:lnTo>
                        <a:pt x="7" y="5"/>
                      </a:lnTo>
                      <a:lnTo>
                        <a:pt x="1" y="4"/>
                      </a:lnTo>
                      <a:lnTo>
                        <a:pt x="7" y="5"/>
                      </a:lnTo>
                      <a:lnTo>
                        <a:pt x="5" y="0"/>
                      </a:lnTo>
                      <a:lnTo>
                        <a:pt x="1" y="4"/>
                      </a:lnTo>
                      <a:lnTo>
                        <a:pt x="6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6" name="Freeform 174"/>
                <p:cNvSpPr>
                  <a:spLocks/>
                </p:cNvSpPr>
                <p:nvPr/>
              </p:nvSpPr>
              <p:spPr bwMode="auto">
                <a:xfrm>
                  <a:off x="3017" y="2138"/>
                  <a:ext cx="91" cy="344"/>
                </a:xfrm>
                <a:custGeom>
                  <a:avLst/>
                  <a:gdLst>
                    <a:gd name="T0" fmla="*/ 2 w 181"/>
                    <a:gd name="T1" fmla="*/ 10 h 689"/>
                    <a:gd name="T2" fmla="*/ 3 w 181"/>
                    <a:gd name="T3" fmla="*/ 7 h 689"/>
                    <a:gd name="T4" fmla="*/ 2 w 181"/>
                    <a:gd name="T5" fmla="*/ 0 h 689"/>
                    <a:gd name="T6" fmla="*/ 1 w 181"/>
                    <a:gd name="T7" fmla="*/ 0 h 689"/>
                    <a:gd name="T8" fmla="*/ 0 w 181"/>
                    <a:gd name="T9" fmla="*/ 7 h 689"/>
                    <a:gd name="T10" fmla="*/ 2 w 181"/>
                    <a:gd name="T11" fmla="*/ 10 h 68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1"/>
                    <a:gd name="T19" fmla="*/ 0 h 689"/>
                    <a:gd name="T20" fmla="*/ 181 w 181"/>
                    <a:gd name="T21" fmla="*/ 689 h 68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1" h="689">
                      <a:moveTo>
                        <a:pt x="109" y="689"/>
                      </a:moveTo>
                      <a:lnTo>
                        <a:pt x="181" y="469"/>
                      </a:lnTo>
                      <a:lnTo>
                        <a:pt x="112" y="0"/>
                      </a:lnTo>
                      <a:lnTo>
                        <a:pt x="51" y="0"/>
                      </a:lnTo>
                      <a:lnTo>
                        <a:pt x="0" y="461"/>
                      </a:lnTo>
                      <a:lnTo>
                        <a:pt x="109" y="68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" name="Freeform 175"/>
                <p:cNvSpPr>
                  <a:spLocks/>
                </p:cNvSpPr>
                <p:nvPr/>
              </p:nvSpPr>
              <p:spPr bwMode="auto">
                <a:xfrm>
                  <a:off x="3070" y="2372"/>
                  <a:ext cx="40" cy="111"/>
                </a:xfrm>
                <a:custGeom>
                  <a:avLst/>
                  <a:gdLst>
                    <a:gd name="T0" fmla="*/ 2 w 78"/>
                    <a:gd name="T1" fmla="*/ 0 h 223"/>
                    <a:gd name="T2" fmla="*/ 2 w 78"/>
                    <a:gd name="T3" fmla="*/ 0 h 223"/>
                    <a:gd name="T4" fmla="*/ 0 w 78"/>
                    <a:gd name="T5" fmla="*/ 3 h 223"/>
                    <a:gd name="T6" fmla="*/ 1 w 78"/>
                    <a:gd name="T7" fmla="*/ 3 h 223"/>
                    <a:gd name="T8" fmla="*/ 2 w 78"/>
                    <a:gd name="T9" fmla="*/ 0 h 223"/>
                    <a:gd name="T10" fmla="*/ 2 w 78"/>
                    <a:gd name="T11" fmla="*/ 0 h 223"/>
                    <a:gd name="T12" fmla="*/ 2 w 78"/>
                    <a:gd name="T13" fmla="*/ 0 h 223"/>
                    <a:gd name="T14" fmla="*/ 2 w 78"/>
                    <a:gd name="T15" fmla="*/ 0 h 223"/>
                    <a:gd name="T16" fmla="*/ 2 w 78"/>
                    <a:gd name="T17" fmla="*/ 0 h 223"/>
                    <a:gd name="T18" fmla="*/ 2 w 78"/>
                    <a:gd name="T19" fmla="*/ 0 h 22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8"/>
                    <a:gd name="T31" fmla="*/ 0 h 223"/>
                    <a:gd name="T32" fmla="*/ 78 w 78"/>
                    <a:gd name="T33" fmla="*/ 223 h 22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8" h="223">
                      <a:moveTo>
                        <a:pt x="71" y="1"/>
                      </a:moveTo>
                      <a:lnTo>
                        <a:pt x="71" y="0"/>
                      </a:lnTo>
                      <a:lnTo>
                        <a:pt x="0" y="220"/>
                      </a:lnTo>
                      <a:lnTo>
                        <a:pt x="7" y="223"/>
                      </a:lnTo>
                      <a:lnTo>
                        <a:pt x="78" y="2"/>
                      </a:lnTo>
                      <a:lnTo>
                        <a:pt x="78" y="0"/>
                      </a:lnTo>
                      <a:lnTo>
                        <a:pt x="78" y="2"/>
                      </a:lnTo>
                      <a:lnTo>
                        <a:pt x="78" y="1"/>
                      </a:lnTo>
                      <a:lnTo>
                        <a:pt x="78" y="0"/>
                      </a:lnTo>
                      <a:lnTo>
                        <a:pt x="71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" name="Freeform 176"/>
                <p:cNvSpPr>
                  <a:spLocks/>
                </p:cNvSpPr>
                <p:nvPr/>
              </p:nvSpPr>
              <p:spPr bwMode="auto">
                <a:xfrm>
                  <a:off x="3072" y="2136"/>
                  <a:ext cx="38" cy="236"/>
                </a:xfrm>
                <a:custGeom>
                  <a:avLst/>
                  <a:gdLst>
                    <a:gd name="T0" fmla="*/ 1 w 76"/>
                    <a:gd name="T1" fmla="*/ 1 h 472"/>
                    <a:gd name="T2" fmla="*/ 0 w 76"/>
                    <a:gd name="T3" fmla="*/ 1 h 472"/>
                    <a:gd name="T4" fmla="*/ 1 w 76"/>
                    <a:gd name="T5" fmla="*/ 7 h 472"/>
                    <a:gd name="T6" fmla="*/ 1 w 76"/>
                    <a:gd name="T7" fmla="*/ 7 h 472"/>
                    <a:gd name="T8" fmla="*/ 1 w 76"/>
                    <a:gd name="T9" fmla="*/ 1 h 472"/>
                    <a:gd name="T10" fmla="*/ 1 w 76"/>
                    <a:gd name="T11" fmla="*/ 0 h 472"/>
                    <a:gd name="T12" fmla="*/ 1 w 76"/>
                    <a:gd name="T13" fmla="*/ 1 h 472"/>
                    <a:gd name="T14" fmla="*/ 1 w 76"/>
                    <a:gd name="T15" fmla="*/ 0 h 472"/>
                    <a:gd name="T16" fmla="*/ 1 w 76"/>
                    <a:gd name="T17" fmla="*/ 0 h 472"/>
                    <a:gd name="T18" fmla="*/ 1 w 76"/>
                    <a:gd name="T19" fmla="*/ 1 h 4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6"/>
                    <a:gd name="T31" fmla="*/ 0 h 472"/>
                    <a:gd name="T32" fmla="*/ 76 w 76"/>
                    <a:gd name="T33" fmla="*/ 472 h 4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6" h="472">
                      <a:moveTo>
                        <a:pt x="4" y="6"/>
                      </a:moveTo>
                      <a:lnTo>
                        <a:pt x="0" y="3"/>
                      </a:lnTo>
                      <a:lnTo>
                        <a:pt x="69" y="472"/>
                      </a:lnTo>
                      <a:lnTo>
                        <a:pt x="76" y="471"/>
                      </a:lnTo>
                      <a:lnTo>
                        <a:pt x="7" y="2"/>
                      </a:lnTo>
                      <a:lnTo>
                        <a:pt x="4" y="0"/>
                      </a:lnTo>
                      <a:lnTo>
                        <a:pt x="7" y="2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4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" name="Freeform 177"/>
                <p:cNvSpPr>
                  <a:spLocks/>
                </p:cNvSpPr>
                <p:nvPr/>
              </p:nvSpPr>
              <p:spPr bwMode="auto">
                <a:xfrm>
                  <a:off x="3042" y="2136"/>
                  <a:ext cx="31" cy="3"/>
                </a:xfrm>
                <a:custGeom>
                  <a:avLst/>
                  <a:gdLst>
                    <a:gd name="T0" fmla="*/ 0 w 64"/>
                    <a:gd name="T1" fmla="*/ 1 h 6"/>
                    <a:gd name="T2" fmla="*/ 0 w 64"/>
                    <a:gd name="T3" fmla="*/ 1 h 6"/>
                    <a:gd name="T4" fmla="*/ 0 w 64"/>
                    <a:gd name="T5" fmla="*/ 1 h 6"/>
                    <a:gd name="T6" fmla="*/ 0 w 64"/>
                    <a:gd name="T7" fmla="*/ 0 h 6"/>
                    <a:gd name="T8" fmla="*/ 0 w 64"/>
                    <a:gd name="T9" fmla="*/ 0 h 6"/>
                    <a:gd name="T10" fmla="*/ 0 w 64"/>
                    <a:gd name="T11" fmla="*/ 1 h 6"/>
                    <a:gd name="T12" fmla="*/ 0 w 64"/>
                    <a:gd name="T13" fmla="*/ 0 h 6"/>
                    <a:gd name="T14" fmla="*/ 0 w 64"/>
                    <a:gd name="T15" fmla="*/ 0 h 6"/>
                    <a:gd name="T16" fmla="*/ 0 w 64"/>
                    <a:gd name="T17" fmla="*/ 1 h 6"/>
                    <a:gd name="T18" fmla="*/ 0 w 64"/>
                    <a:gd name="T19" fmla="*/ 1 h 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4"/>
                    <a:gd name="T31" fmla="*/ 0 h 6"/>
                    <a:gd name="T32" fmla="*/ 64 w 64"/>
                    <a:gd name="T33" fmla="*/ 6 h 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4" h="6">
                      <a:moveTo>
                        <a:pt x="6" y="3"/>
                      </a:moveTo>
                      <a:lnTo>
                        <a:pt x="3" y="6"/>
                      </a:lnTo>
                      <a:lnTo>
                        <a:pt x="64" y="6"/>
                      </a:lnTo>
                      <a:lnTo>
                        <a:pt x="64" y="0"/>
                      </a:ln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0" name="Freeform 178"/>
                <p:cNvSpPr>
                  <a:spLocks/>
                </p:cNvSpPr>
                <p:nvPr/>
              </p:nvSpPr>
              <p:spPr bwMode="auto">
                <a:xfrm>
                  <a:off x="3016" y="2137"/>
                  <a:ext cx="29" cy="232"/>
                </a:xfrm>
                <a:custGeom>
                  <a:avLst/>
                  <a:gdLst>
                    <a:gd name="T0" fmla="*/ 1 w 56"/>
                    <a:gd name="T1" fmla="*/ 8 h 463"/>
                    <a:gd name="T2" fmla="*/ 1 w 56"/>
                    <a:gd name="T3" fmla="*/ 8 h 463"/>
                    <a:gd name="T4" fmla="*/ 1 w 56"/>
                    <a:gd name="T5" fmla="*/ 1 h 463"/>
                    <a:gd name="T6" fmla="*/ 1 w 56"/>
                    <a:gd name="T7" fmla="*/ 0 h 463"/>
                    <a:gd name="T8" fmla="*/ 0 w 56"/>
                    <a:gd name="T9" fmla="*/ 8 h 463"/>
                    <a:gd name="T10" fmla="*/ 0 w 56"/>
                    <a:gd name="T11" fmla="*/ 8 h 463"/>
                    <a:gd name="T12" fmla="*/ 0 w 56"/>
                    <a:gd name="T13" fmla="*/ 8 h 463"/>
                    <a:gd name="T14" fmla="*/ 0 w 56"/>
                    <a:gd name="T15" fmla="*/ 8 h 463"/>
                    <a:gd name="T16" fmla="*/ 0 w 56"/>
                    <a:gd name="T17" fmla="*/ 8 h 463"/>
                    <a:gd name="T18" fmla="*/ 1 w 56"/>
                    <a:gd name="T19" fmla="*/ 8 h 4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6"/>
                    <a:gd name="T31" fmla="*/ 0 h 463"/>
                    <a:gd name="T32" fmla="*/ 56 w 56"/>
                    <a:gd name="T33" fmla="*/ 463 h 4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6" h="463">
                      <a:moveTo>
                        <a:pt x="5" y="460"/>
                      </a:moveTo>
                      <a:lnTo>
                        <a:pt x="5" y="462"/>
                      </a:lnTo>
                      <a:lnTo>
                        <a:pt x="56" y="1"/>
                      </a:lnTo>
                      <a:lnTo>
                        <a:pt x="50" y="0"/>
                      </a:lnTo>
                      <a:lnTo>
                        <a:pt x="0" y="461"/>
                      </a:lnTo>
                      <a:lnTo>
                        <a:pt x="0" y="463"/>
                      </a:lnTo>
                      <a:lnTo>
                        <a:pt x="0" y="461"/>
                      </a:lnTo>
                      <a:lnTo>
                        <a:pt x="0" y="462"/>
                      </a:lnTo>
                      <a:lnTo>
                        <a:pt x="0" y="463"/>
                      </a:lnTo>
                      <a:lnTo>
                        <a:pt x="5" y="4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1" name="Freeform 179"/>
                <p:cNvSpPr>
                  <a:spLocks/>
                </p:cNvSpPr>
                <p:nvPr/>
              </p:nvSpPr>
              <p:spPr bwMode="auto">
                <a:xfrm>
                  <a:off x="3016" y="2367"/>
                  <a:ext cx="58" cy="120"/>
                </a:xfrm>
                <a:custGeom>
                  <a:avLst/>
                  <a:gdLst>
                    <a:gd name="T0" fmla="*/ 2 w 115"/>
                    <a:gd name="T1" fmla="*/ 4 h 240"/>
                    <a:gd name="T2" fmla="*/ 2 w 115"/>
                    <a:gd name="T3" fmla="*/ 4 h 240"/>
                    <a:gd name="T4" fmla="*/ 1 w 115"/>
                    <a:gd name="T5" fmla="*/ 0 h 240"/>
                    <a:gd name="T6" fmla="*/ 0 w 115"/>
                    <a:gd name="T7" fmla="*/ 1 h 240"/>
                    <a:gd name="T8" fmla="*/ 2 w 115"/>
                    <a:gd name="T9" fmla="*/ 4 h 240"/>
                    <a:gd name="T10" fmla="*/ 2 w 115"/>
                    <a:gd name="T11" fmla="*/ 4 h 240"/>
                    <a:gd name="T12" fmla="*/ 2 w 115"/>
                    <a:gd name="T13" fmla="*/ 4 h 240"/>
                    <a:gd name="T14" fmla="*/ 2 w 115"/>
                    <a:gd name="T15" fmla="*/ 4 h 240"/>
                    <a:gd name="T16" fmla="*/ 2 w 115"/>
                    <a:gd name="T17" fmla="*/ 4 h 240"/>
                    <a:gd name="T18" fmla="*/ 2 w 115"/>
                    <a:gd name="T19" fmla="*/ 4 h 24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15"/>
                    <a:gd name="T31" fmla="*/ 0 h 240"/>
                    <a:gd name="T32" fmla="*/ 115 w 115"/>
                    <a:gd name="T33" fmla="*/ 240 h 24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15" h="240">
                      <a:moveTo>
                        <a:pt x="108" y="229"/>
                      </a:moveTo>
                      <a:lnTo>
                        <a:pt x="115" y="229"/>
                      </a:lnTo>
                      <a:lnTo>
                        <a:pt x="5" y="0"/>
                      </a:lnTo>
                      <a:lnTo>
                        <a:pt x="0" y="3"/>
                      </a:lnTo>
                      <a:lnTo>
                        <a:pt x="109" y="232"/>
                      </a:lnTo>
                      <a:lnTo>
                        <a:pt x="115" y="232"/>
                      </a:lnTo>
                      <a:lnTo>
                        <a:pt x="109" y="232"/>
                      </a:lnTo>
                      <a:lnTo>
                        <a:pt x="113" y="240"/>
                      </a:lnTo>
                      <a:lnTo>
                        <a:pt x="115" y="232"/>
                      </a:lnTo>
                      <a:lnTo>
                        <a:pt x="108" y="2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2" name="Freeform 180"/>
                <p:cNvSpPr>
                  <a:spLocks/>
                </p:cNvSpPr>
                <p:nvPr/>
              </p:nvSpPr>
              <p:spPr bwMode="auto">
                <a:xfrm>
                  <a:off x="2790" y="2066"/>
                  <a:ext cx="550" cy="879"/>
                </a:xfrm>
                <a:custGeom>
                  <a:avLst/>
                  <a:gdLst>
                    <a:gd name="T0" fmla="*/ 9 w 1099"/>
                    <a:gd name="T1" fmla="*/ 10 h 1758"/>
                    <a:gd name="T2" fmla="*/ 18 w 1099"/>
                    <a:gd name="T3" fmla="*/ 2 h 1758"/>
                    <a:gd name="T4" fmla="*/ 18 w 1099"/>
                    <a:gd name="T5" fmla="*/ 27 h 1758"/>
                    <a:gd name="T6" fmla="*/ 18 w 1099"/>
                    <a:gd name="T7" fmla="*/ 27 h 1758"/>
                    <a:gd name="T8" fmla="*/ 17 w 1099"/>
                    <a:gd name="T9" fmla="*/ 27 h 1758"/>
                    <a:gd name="T10" fmla="*/ 17 w 1099"/>
                    <a:gd name="T11" fmla="*/ 27 h 1758"/>
                    <a:gd name="T12" fmla="*/ 17 w 1099"/>
                    <a:gd name="T13" fmla="*/ 27 h 1758"/>
                    <a:gd name="T14" fmla="*/ 16 w 1099"/>
                    <a:gd name="T15" fmla="*/ 27 h 1758"/>
                    <a:gd name="T16" fmla="*/ 16 w 1099"/>
                    <a:gd name="T17" fmla="*/ 27 h 1758"/>
                    <a:gd name="T18" fmla="*/ 15 w 1099"/>
                    <a:gd name="T19" fmla="*/ 27 h 1758"/>
                    <a:gd name="T20" fmla="*/ 15 w 1099"/>
                    <a:gd name="T21" fmla="*/ 27 h 1758"/>
                    <a:gd name="T22" fmla="*/ 14 w 1099"/>
                    <a:gd name="T23" fmla="*/ 27 h 1758"/>
                    <a:gd name="T24" fmla="*/ 14 w 1099"/>
                    <a:gd name="T25" fmla="*/ 27 h 1758"/>
                    <a:gd name="T26" fmla="*/ 13 w 1099"/>
                    <a:gd name="T27" fmla="*/ 27 h 1758"/>
                    <a:gd name="T28" fmla="*/ 13 w 1099"/>
                    <a:gd name="T29" fmla="*/ 27 h 1758"/>
                    <a:gd name="T30" fmla="*/ 12 w 1099"/>
                    <a:gd name="T31" fmla="*/ 27 h 1758"/>
                    <a:gd name="T32" fmla="*/ 12 w 1099"/>
                    <a:gd name="T33" fmla="*/ 27 h 1758"/>
                    <a:gd name="T34" fmla="*/ 11 w 1099"/>
                    <a:gd name="T35" fmla="*/ 27 h 1758"/>
                    <a:gd name="T36" fmla="*/ 11 w 1099"/>
                    <a:gd name="T37" fmla="*/ 27 h 1758"/>
                    <a:gd name="T38" fmla="*/ 9 w 1099"/>
                    <a:gd name="T39" fmla="*/ 27 h 1758"/>
                    <a:gd name="T40" fmla="*/ 8 w 1099"/>
                    <a:gd name="T41" fmla="*/ 27 h 1758"/>
                    <a:gd name="T42" fmla="*/ 8 w 1099"/>
                    <a:gd name="T43" fmla="*/ 27 h 1758"/>
                    <a:gd name="T44" fmla="*/ 7 w 1099"/>
                    <a:gd name="T45" fmla="*/ 27 h 1758"/>
                    <a:gd name="T46" fmla="*/ 6 w 1099"/>
                    <a:gd name="T47" fmla="*/ 27 h 1758"/>
                    <a:gd name="T48" fmla="*/ 6 w 1099"/>
                    <a:gd name="T49" fmla="*/ 27 h 1758"/>
                    <a:gd name="T50" fmla="*/ 5 w 1099"/>
                    <a:gd name="T51" fmla="*/ 27 h 1758"/>
                    <a:gd name="T52" fmla="*/ 4 w 1099"/>
                    <a:gd name="T53" fmla="*/ 27 h 1758"/>
                    <a:gd name="T54" fmla="*/ 4 w 1099"/>
                    <a:gd name="T55" fmla="*/ 27 h 1758"/>
                    <a:gd name="T56" fmla="*/ 3 w 1099"/>
                    <a:gd name="T57" fmla="*/ 27 h 1758"/>
                    <a:gd name="T58" fmla="*/ 3 w 1099"/>
                    <a:gd name="T59" fmla="*/ 27 h 1758"/>
                    <a:gd name="T60" fmla="*/ 2 w 1099"/>
                    <a:gd name="T61" fmla="*/ 27 h 1758"/>
                    <a:gd name="T62" fmla="*/ 2 w 1099"/>
                    <a:gd name="T63" fmla="*/ 27 h 1758"/>
                    <a:gd name="T64" fmla="*/ 2 w 1099"/>
                    <a:gd name="T65" fmla="*/ 27 h 1758"/>
                    <a:gd name="T66" fmla="*/ 2 w 1099"/>
                    <a:gd name="T67" fmla="*/ 27 h 1758"/>
                    <a:gd name="T68" fmla="*/ 2 w 1099"/>
                    <a:gd name="T69" fmla="*/ 27 h 1758"/>
                    <a:gd name="T70" fmla="*/ 1 w 1099"/>
                    <a:gd name="T71" fmla="*/ 27 h 1758"/>
                    <a:gd name="T72" fmla="*/ 0 w 1099"/>
                    <a:gd name="T73" fmla="*/ 3 h 1758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099"/>
                    <a:gd name="T112" fmla="*/ 0 h 1758"/>
                    <a:gd name="T113" fmla="*/ 1099 w 1099"/>
                    <a:gd name="T114" fmla="*/ 1758 h 1758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099" h="1758">
                      <a:moveTo>
                        <a:pt x="351" y="0"/>
                      </a:moveTo>
                      <a:lnTo>
                        <a:pt x="547" y="599"/>
                      </a:lnTo>
                      <a:lnTo>
                        <a:pt x="714" y="4"/>
                      </a:lnTo>
                      <a:lnTo>
                        <a:pt x="1089" y="94"/>
                      </a:lnTo>
                      <a:lnTo>
                        <a:pt x="1009" y="948"/>
                      </a:lnTo>
                      <a:lnTo>
                        <a:pt x="1099" y="1716"/>
                      </a:lnTo>
                      <a:lnTo>
                        <a:pt x="1098" y="1716"/>
                      </a:lnTo>
                      <a:lnTo>
                        <a:pt x="1095" y="1717"/>
                      </a:lnTo>
                      <a:lnTo>
                        <a:pt x="1090" y="1717"/>
                      </a:lnTo>
                      <a:lnTo>
                        <a:pt x="1084" y="1718"/>
                      </a:lnTo>
                      <a:lnTo>
                        <a:pt x="1076" y="1721"/>
                      </a:lnTo>
                      <a:lnTo>
                        <a:pt x="1067" y="1722"/>
                      </a:lnTo>
                      <a:lnTo>
                        <a:pt x="1057" y="1723"/>
                      </a:lnTo>
                      <a:lnTo>
                        <a:pt x="1045" y="1725"/>
                      </a:lnTo>
                      <a:lnTo>
                        <a:pt x="1032" y="1728"/>
                      </a:lnTo>
                      <a:lnTo>
                        <a:pt x="1019" y="1730"/>
                      </a:lnTo>
                      <a:lnTo>
                        <a:pt x="1004" y="1732"/>
                      </a:lnTo>
                      <a:lnTo>
                        <a:pt x="989" y="1735"/>
                      </a:lnTo>
                      <a:lnTo>
                        <a:pt x="971" y="1737"/>
                      </a:lnTo>
                      <a:lnTo>
                        <a:pt x="954" y="1739"/>
                      </a:lnTo>
                      <a:lnTo>
                        <a:pt x="937" y="1741"/>
                      </a:lnTo>
                      <a:lnTo>
                        <a:pt x="919" y="1744"/>
                      </a:lnTo>
                      <a:lnTo>
                        <a:pt x="901" y="1746"/>
                      </a:lnTo>
                      <a:lnTo>
                        <a:pt x="883" y="1748"/>
                      </a:lnTo>
                      <a:lnTo>
                        <a:pt x="864" y="1751"/>
                      </a:lnTo>
                      <a:lnTo>
                        <a:pt x="845" y="1752"/>
                      </a:lnTo>
                      <a:lnTo>
                        <a:pt x="826" y="1753"/>
                      </a:lnTo>
                      <a:lnTo>
                        <a:pt x="808" y="1755"/>
                      </a:lnTo>
                      <a:lnTo>
                        <a:pt x="789" y="1755"/>
                      </a:lnTo>
                      <a:lnTo>
                        <a:pt x="772" y="1756"/>
                      </a:lnTo>
                      <a:lnTo>
                        <a:pt x="755" y="1758"/>
                      </a:lnTo>
                      <a:lnTo>
                        <a:pt x="737" y="1758"/>
                      </a:lnTo>
                      <a:lnTo>
                        <a:pt x="721" y="1758"/>
                      </a:lnTo>
                      <a:lnTo>
                        <a:pt x="706" y="1756"/>
                      </a:lnTo>
                      <a:lnTo>
                        <a:pt x="691" y="1755"/>
                      </a:lnTo>
                      <a:lnTo>
                        <a:pt x="679" y="1754"/>
                      </a:lnTo>
                      <a:lnTo>
                        <a:pt x="666" y="1752"/>
                      </a:lnTo>
                      <a:lnTo>
                        <a:pt x="654" y="1750"/>
                      </a:lnTo>
                      <a:lnTo>
                        <a:pt x="581" y="1532"/>
                      </a:lnTo>
                      <a:lnTo>
                        <a:pt x="538" y="1755"/>
                      </a:lnTo>
                      <a:lnTo>
                        <a:pt x="516" y="1755"/>
                      </a:lnTo>
                      <a:lnTo>
                        <a:pt x="494" y="1756"/>
                      </a:lnTo>
                      <a:lnTo>
                        <a:pt x="472" y="1758"/>
                      </a:lnTo>
                      <a:lnTo>
                        <a:pt x="450" y="1758"/>
                      </a:lnTo>
                      <a:lnTo>
                        <a:pt x="429" y="1758"/>
                      </a:lnTo>
                      <a:lnTo>
                        <a:pt x="408" y="1756"/>
                      </a:lnTo>
                      <a:lnTo>
                        <a:pt x="386" y="1756"/>
                      </a:lnTo>
                      <a:lnTo>
                        <a:pt x="365" y="1755"/>
                      </a:lnTo>
                      <a:lnTo>
                        <a:pt x="344" y="1754"/>
                      </a:lnTo>
                      <a:lnTo>
                        <a:pt x="324" y="1753"/>
                      </a:lnTo>
                      <a:lnTo>
                        <a:pt x="304" y="1751"/>
                      </a:lnTo>
                      <a:lnTo>
                        <a:pt x="285" y="1750"/>
                      </a:lnTo>
                      <a:lnTo>
                        <a:pt x="265" y="1747"/>
                      </a:lnTo>
                      <a:lnTo>
                        <a:pt x="249" y="1746"/>
                      </a:lnTo>
                      <a:lnTo>
                        <a:pt x="230" y="1744"/>
                      </a:lnTo>
                      <a:lnTo>
                        <a:pt x="213" y="1741"/>
                      </a:lnTo>
                      <a:lnTo>
                        <a:pt x="197" y="1739"/>
                      </a:lnTo>
                      <a:lnTo>
                        <a:pt x="181" y="1738"/>
                      </a:lnTo>
                      <a:lnTo>
                        <a:pt x="166" y="1736"/>
                      </a:lnTo>
                      <a:lnTo>
                        <a:pt x="152" y="1733"/>
                      </a:lnTo>
                      <a:lnTo>
                        <a:pt x="138" y="1731"/>
                      </a:lnTo>
                      <a:lnTo>
                        <a:pt x="127" y="1730"/>
                      </a:lnTo>
                      <a:lnTo>
                        <a:pt x="115" y="1728"/>
                      </a:lnTo>
                      <a:lnTo>
                        <a:pt x="104" y="1725"/>
                      </a:lnTo>
                      <a:lnTo>
                        <a:pt x="94" y="1724"/>
                      </a:lnTo>
                      <a:lnTo>
                        <a:pt x="86" y="1723"/>
                      </a:lnTo>
                      <a:lnTo>
                        <a:pt x="79" y="1721"/>
                      </a:lnTo>
                      <a:lnTo>
                        <a:pt x="74" y="1721"/>
                      </a:lnTo>
                      <a:lnTo>
                        <a:pt x="69" y="1720"/>
                      </a:lnTo>
                      <a:lnTo>
                        <a:pt x="66" y="1718"/>
                      </a:lnTo>
                      <a:lnTo>
                        <a:pt x="63" y="1718"/>
                      </a:lnTo>
                      <a:lnTo>
                        <a:pt x="62" y="1718"/>
                      </a:lnTo>
                      <a:lnTo>
                        <a:pt x="136" y="1080"/>
                      </a:lnTo>
                      <a:lnTo>
                        <a:pt x="0" y="129"/>
                      </a:lnTo>
                      <a:lnTo>
                        <a:pt x="351" y="0"/>
                      </a:lnTo>
                      <a:close/>
                    </a:path>
                  </a:pathLst>
                </a:custGeom>
                <a:solidFill>
                  <a:srgbClr val="024C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3" name="Freeform 181"/>
                <p:cNvSpPr>
                  <a:spLocks/>
                </p:cNvSpPr>
                <p:nvPr/>
              </p:nvSpPr>
              <p:spPr bwMode="auto">
                <a:xfrm>
                  <a:off x="2963" y="2065"/>
                  <a:ext cx="104" cy="311"/>
                </a:xfrm>
                <a:custGeom>
                  <a:avLst/>
                  <a:gdLst>
                    <a:gd name="T0" fmla="*/ 4 w 207"/>
                    <a:gd name="T1" fmla="*/ 10 h 622"/>
                    <a:gd name="T2" fmla="*/ 4 w 207"/>
                    <a:gd name="T3" fmla="*/ 10 h 622"/>
                    <a:gd name="T4" fmla="*/ 1 w 207"/>
                    <a:gd name="T5" fmla="*/ 0 h 622"/>
                    <a:gd name="T6" fmla="*/ 0 w 207"/>
                    <a:gd name="T7" fmla="*/ 1 h 622"/>
                    <a:gd name="T8" fmla="*/ 4 w 207"/>
                    <a:gd name="T9" fmla="*/ 10 h 622"/>
                    <a:gd name="T10" fmla="*/ 4 w 207"/>
                    <a:gd name="T11" fmla="*/ 10 h 622"/>
                    <a:gd name="T12" fmla="*/ 4 w 207"/>
                    <a:gd name="T13" fmla="*/ 10 h 622"/>
                    <a:gd name="T14" fmla="*/ 4 w 207"/>
                    <a:gd name="T15" fmla="*/ 10 h 622"/>
                    <a:gd name="T16" fmla="*/ 4 w 207"/>
                    <a:gd name="T17" fmla="*/ 10 h 622"/>
                    <a:gd name="T18" fmla="*/ 4 w 207"/>
                    <a:gd name="T19" fmla="*/ 10 h 62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7"/>
                    <a:gd name="T31" fmla="*/ 0 h 622"/>
                    <a:gd name="T32" fmla="*/ 207 w 207"/>
                    <a:gd name="T33" fmla="*/ 622 h 62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7" h="622">
                      <a:moveTo>
                        <a:pt x="195" y="599"/>
                      </a:moveTo>
                      <a:lnTo>
                        <a:pt x="207" y="599"/>
                      </a:lnTo>
                      <a:lnTo>
                        <a:pt x="11" y="0"/>
                      </a:lnTo>
                      <a:lnTo>
                        <a:pt x="0" y="5"/>
                      </a:lnTo>
                      <a:lnTo>
                        <a:pt x="195" y="603"/>
                      </a:lnTo>
                      <a:lnTo>
                        <a:pt x="207" y="603"/>
                      </a:lnTo>
                      <a:lnTo>
                        <a:pt x="195" y="603"/>
                      </a:lnTo>
                      <a:lnTo>
                        <a:pt x="202" y="622"/>
                      </a:lnTo>
                      <a:lnTo>
                        <a:pt x="207" y="603"/>
                      </a:lnTo>
                      <a:lnTo>
                        <a:pt x="195" y="59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4" name="Freeform 182"/>
                <p:cNvSpPr>
                  <a:spLocks/>
                </p:cNvSpPr>
                <p:nvPr/>
              </p:nvSpPr>
              <p:spPr bwMode="auto">
                <a:xfrm>
                  <a:off x="3061" y="2065"/>
                  <a:ext cx="90" cy="301"/>
                </a:xfrm>
                <a:custGeom>
                  <a:avLst/>
                  <a:gdLst>
                    <a:gd name="T0" fmla="*/ 3 w 180"/>
                    <a:gd name="T1" fmla="*/ 0 h 604"/>
                    <a:gd name="T2" fmla="*/ 3 w 180"/>
                    <a:gd name="T3" fmla="*/ 0 h 604"/>
                    <a:gd name="T4" fmla="*/ 0 w 180"/>
                    <a:gd name="T5" fmla="*/ 9 h 604"/>
                    <a:gd name="T6" fmla="*/ 1 w 180"/>
                    <a:gd name="T7" fmla="*/ 9 h 604"/>
                    <a:gd name="T8" fmla="*/ 3 w 180"/>
                    <a:gd name="T9" fmla="*/ 0 h 604"/>
                    <a:gd name="T10" fmla="*/ 3 w 180"/>
                    <a:gd name="T11" fmla="*/ 0 h 604"/>
                    <a:gd name="T12" fmla="*/ 3 w 180"/>
                    <a:gd name="T13" fmla="*/ 0 h 604"/>
                    <a:gd name="T14" fmla="*/ 3 w 180"/>
                    <a:gd name="T15" fmla="*/ 0 h 604"/>
                    <a:gd name="T16" fmla="*/ 3 w 180"/>
                    <a:gd name="T17" fmla="*/ 0 h 604"/>
                    <a:gd name="T18" fmla="*/ 3 w 180"/>
                    <a:gd name="T19" fmla="*/ 0 h 60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0"/>
                    <a:gd name="T31" fmla="*/ 0 h 604"/>
                    <a:gd name="T32" fmla="*/ 180 w 180"/>
                    <a:gd name="T33" fmla="*/ 604 h 60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0" h="604">
                      <a:moveTo>
                        <a:pt x="176" y="1"/>
                      </a:moveTo>
                      <a:lnTo>
                        <a:pt x="168" y="6"/>
                      </a:lnTo>
                      <a:lnTo>
                        <a:pt x="0" y="600"/>
                      </a:lnTo>
                      <a:lnTo>
                        <a:pt x="12" y="604"/>
                      </a:lnTo>
                      <a:lnTo>
                        <a:pt x="180" y="11"/>
                      </a:lnTo>
                      <a:lnTo>
                        <a:pt x="172" y="15"/>
                      </a:lnTo>
                      <a:lnTo>
                        <a:pt x="176" y="1"/>
                      </a:lnTo>
                      <a:lnTo>
                        <a:pt x="169" y="0"/>
                      </a:lnTo>
                      <a:lnTo>
                        <a:pt x="168" y="6"/>
                      </a:lnTo>
                      <a:lnTo>
                        <a:pt x="176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5" name="Freeform 183"/>
                <p:cNvSpPr>
                  <a:spLocks/>
                </p:cNvSpPr>
                <p:nvPr/>
              </p:nvSpPr>
              <p:spPr bwMode="auto">
                <a:xfrm>
                  <a:off x="3147" y="2065"/>
                  <a:ext cx="191" cy="52"/>
                </a:xfrm>
                <a:custGeom>
                  <a:avLst/>
                  <a:gdLst>
                    <a:gd name="T0" fmla="*/ 5 w 383"/>
                    <a:gd name="T1" fmla="*/ 2 h 104"/>
                    <a:gd name="T2" fmla="*/ 5 w 383"/>
                    <a:gd name="T3" fmla="*/ 2 h 104"/>
                    <a:gd name="T4" fmla="*/ 0 w 383"/>
                    <a:gd name="T5" fmla="*/ 0 h 104"/>
                    <a:gd name="T6" fmla="*/ 0 w 383"/>
                    <a:gd name="T7" fmla="*/ 1 h 104"/>
                    <a:gd name="T8" fmla="*/ 5 w 383"/>
                    <a:gd name="T9" fmla="*/ 2 h 104"/>
                    <a:gd name="T10" fmla="*/ 5 w 383"/>
                    <a:gd name="T11" fmla="*/ 2 h 104"/>
                    <a:gd name="T12" fmla="*/ 5 w 383"/>
                    <a:gd name="T13" fmla="*/ 2 h 104"/>
                    <a:gd name="T14" fmla="*/ 5 w 383"/>
                    <a:gd name="T15" fmla="*/ 2 h 104"/>
                    <a:gd name="T16" fmla="*/ 5 w 383"/>
                    <a:gd name="T17" fmla="*/ 2 h 104"/>
                    <a:gd name="T18" fmla="*/ 5 w 383"/>
                    <a:gd name="T19" fmla="*/ 2 h 10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83"/>
                    <a:gd name="T31" fmla="*/ 0 h 104"/>
                    <a:gd name="T32" fmla="*/ 383 w 383"/>
                    <a:gd name="T33" fmla="*/ 104 h 10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83" h="104">
                      <a:moveTo>
                        <a:pt x="383" y="97"/>
                      </a:moveTo>
                      <a:lnTo>
                        <a:pt x="377" y="90"/>
                      </a:lnTo>
                      <a:lnTo>
                        <a:pt x="4" y="0"/>
                      </a:lnTo>
                      <a:lnTo>
                        <a:pt x="0" y="14"/>
                      </a:lnTo>
                      <a:lnTo>
                        <a:pt x="375" y="104"/>
                      </a:lnTo>
                      <a:lnTo>
                        <a:pt x="370" y="97"/>
                      </a:lnTo>
                      <a:lnTo>
                        <a:pt x="383" y="97"/>
                      </a:lnTo>
                      <a:lnTo>
                        <a:pt x="383" y="92"/>
                      </a:lnTo>
                      <a:lnTo>
                        <a:pt x="377" y="90"/>
                      </a:lnTo>
                      <a:lnTo>
                        <a:pt x="383" y="9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6" name="Freeform 184"/>
                <p:cNvSpPr>
                  <a:spLocks/>
                </p:cNvSpPr>
                <p:nvPr/>
              </p:nvSpPr>
              <p:spPr bwMode="auto">
                <a:xfrm>
                  <a:off x="3292" y="2114"/>
                  <a:ext cx="46" cy="427"/>
                </a:xfrm>
                <a:custGeom>
                  <a:avLst/>
                  <a:gdLst>
                    <a:gd name="T0" fmla="*/ 0 w 94"/>
                    <a:gd name="T1" fmla="*/ 13 h 855"/>
                    <a:gd name="T2" fmla="*/ 0 w 94"/>
                    <a:gd name="T3" fmla="*/ 13 h 855"/>
                    <a:gd name="T4" fmla="*/ 1 w 94"/>
                    <a:gd name="T5" fmla="*/ 0 h 855"/>
                    <a:gd name="T6" fmla="*/ 1 w 94"/>
                    <a:gd name="T7" fmla="*/ 0 h 855"/>
                    <a:gd name="T8" fmla="*/ 0 w 94"/>
                    <a:gd name="T9" fmla="*/ 13 h 855"/>
                    <a:gd name="T10" fmla="*/ 0 w 94"/>
                    <a:gd name="T11" fmla="*/ 13 h 855"/>
                    <a:gd name="T12" fmla="*/ 0 w 94"/>
                    <a:gd name="T13" fmla="*/ 13 h 855"/>
                    <a:gd name="T14" fmla="*/ 0 w 94"/>
                    <a:gd name="T15" fmla="*/ 13 h 855"/>
                    <a:gd name="T16" fmla="*/ 0 w 94"/>
                    <a:gd name="T17" fmla="*/ 13 h 855"/>
                    <a:gd name="T18" fmla="*/ 0 w 94"/>
                    <a:gd name="T19" fmla="*/ 13 h 85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4"/>
                    <a:gd name="T31" fmla="*/ 0 h 855"/>
                    <a:gd name="T32" fmla="*/ 94 w 94"/>
                    <a:gd name="T33" fmla="*/ 855 h 85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4" h="855">
                      <a:moveTo>
                        <a:pt x="14" y="853"/>
                      </a:moveTo>
                      <a:lnTo>
                        <a:pt x="14" y="855"/>
                      </a:lnTo>
                      <a:lnTo>
                        <a:pt x="94" y="0"/>
                      </a:lnTo>
                      <a:lnTo>
                        <a:pt x="81" y="0"/>
                      </a:lnTo>
                      <a:lnTo>
                        <a:pt x="0" y="854"/>
                      </a:lnTo>
                      <a:lnTo>
                        <a:pt x="0" y="855"/>
                      </a:lnTo>
                      <a:lnTo>
                        <a:pt x="0" y="854"/>
                      </a:lnTo>
                      <a:lnTo>
                        <a:pt x="0" y="855"/>
                      </a:lnTo>
                      <a:lnTo>
                        <a:pt x="14" y="8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" name="Freeform 185"/>
                <p:cNvSpPr>
                  <a:spLocks/>
                </p:cNvSpPr>
                <p:nvPr/>
              </p:nvSpPr>
              <p:spPr bwMode="auto">
                <a:xfrm>
                  <a:off x="3292" y="2540"/>
                  <a:ext cx="52" cy="388"/>
                </a:xfrm>
                <a:custGeom>
                  <a:avLst/>
                  <a:gdLst>
                    <a:gd name="T0" fmla="*/ 2 w 104"/>
                    <a:gd name="T1" fmla="*/ 12 h 776"/>
                    <a:gd name="T2" fmla="*/ 2 w 104"/>
                    <a:gd name="T3" fmla="*/ 12 h 776"/>
                    <a:gd name="T4" fmla="*/ 1 w 104"/>
                    <a:gd name="T5" fmla="*/ 0 h 776"/>
                    <a:gd name="T6" fmla="*/ 0 w 104"/>
                    <a:gd name="T7" fmla="*/ 1 h 776"/>
                    <a:gd name="T8" fmla="*/ 2 w 104"/>
                    <a:gd name="T9" fmla="*/ 12 h 776"/>
                    <a:gd name="T10" fmla="*/ 2 w 104"/>
                    <a:gd name="T11" fmla="*/ 12 h 776"/>
                    <a:gd name="T12" fmla="*/ 2 w 104"/>
                    <a:gd name="T13" fmla="*/ 12 h 776"/>
                    <a:gd name="T14" fmla="*/ 2 w 104"/>
                    <a:gd name="T15" fmla="*/ 12 h 776"/>
                    <a:gd name="T16" fmla="*/ 2 w 104"/>
                    <a:gd name="T17" fmla="*/ 12 h 776"/>
                    <a:gd name="T18" fmla="*/ 2 w 104"/>
                    <a:gd name="T19" fmla="*/ 12 h 77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4"/>
                    <a:gd name="T31" fmla="*/ 0 h 776"/>
                    <a:gd name="T32" fmla="*/ 104 w 104"/>
                    <a:gd name="T33" fmla="*/ 776 h 77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4" h="776">
                      <a:moveTo>
                        <a:pt x="98" y="776"/>
                      </a:moveTo>
                      <a:lnTo>
                        <a:pt x="103" y="768"/>
                      </a:lnTo>
                      <a:lnTo>
                        <a:pt x="14" y="0"/>
                      </a:lnTo>
                      <a:lnTo>
                        <a:pt x="0" y="2"/>
                      </a:lnTo>
                      <a:lnTo>
                        <a:pt x="90" y="770"/>
                      </a:lnTo>
                      <a:lnTo>
                        <a:pt x="95" y="762"/>
                      </a:lnTo>
                      <a:lnTo>
                        <a:pt x="98" y="776"/>
                      </a:lnTo>
                      <a:lnTo>
                        <a:pt x="104" y="774"/>
                      </a:lnTo>
                      <a:lnTo>
                        <a:pt x="103" y="768"/>
                      </a:lnTo>
                      <a:lnTo>
                        <a:pt x="98" y="7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8" name="Freeform 186"/>
                <p:cNvSpPr>
                  <a:spLocks/>
                </p:cNvSpPr>
                <p:nvPr/>
              </p:nvSpPr>
              <p:spPr bwMode="auto">
                <a:xfrm>
                  <a:off x="3115" y="2921"/>
                  <a:ext cx="226" cy="27"/>
                </a:xfrm>
                <a:custGeom>
                  <a:avLst/>
                  <a:gdLst>
                    <a:gd name="T0" fmla="*/ 1 w 451"/>
                    <a:gd name="T1" fmla="*/ 1 h 54"/>
                    <a:gd name="T2" fmla="*/ 1 w 451"/>
                    <a:gd name="T3" fmla="*/ 1 h 54"/>
                    <a:gd name="T4" fmla="*/ 1 w 451"/>
                    <a:gd name="T5" fmla="*/ 1 h 54"/>
                    <a:gd name="T6" fmla="*/ 2 w 451"/>
                    <a:gd name="T7" fmla="*/ 1 h 54"/>
                    <a:gd name="T8" fmla="*/ 2 w 451"/>
                    <a:gd name="T9" fmla="*/ 1 h 54"/>
                    <a:gd name="T10" fmla="*/ 3 w 451"/>
                    <a:gd name="T11" fmla="*/ 1 h 54"/>
                    <a:gd name="T12" fmla="*/ 4 w 451"/>
                    <a:gd name="T13" fmla="*/ 1 h 54"/>
                    <a:gd name="T14" fmla="*/ 4 w 451"/>
                    <a:gd name="T15" fmla="*/ 1 h 54"/>
                    <a:gd name="T16" fmla="*/ 5 w 451"/>
                    <a:gd name="T17" fmla="*/ 1 h 54"/>
                    <a:gd name="T18" fmla="*/ 5 w 451"/>
                    <a:gd name="T19" fmla="*/ 1 h 54"/>
                    <a:gd name="T20" fmla="*/ 6 w 451"/>
                    <a:gd name="T21" fmla="*/ 1 h 54"/>
                    <a:gd name="T22" fmla="*/ 6 w 451"/>
                    <a:gd name="T23" fmla="*/ 1 h 54"/>
                    <a:gd name="T24" fmla="*/ 7 w 451"/>
                    <a:gd name="T25" fmla="*/ 1 h 54"/>
                    <a:gd name="T26" fmla="*/ 7 w 451"/>
                    <a:gd name="T27" fmla="*/ 1 h 54"/>
                    <a:gd name="T28" fmla="*/ 7 w 451"/>
                    <a:gd name="T29" fmla="*/ 1 h 54"/>
                    <a:gd name="T30" fmla="*/ 7 w 451"/>
                    <a:gd name="T31" fmla="*/ 1 h 54"/>
                    <a:gd name="T32" fmla="*/ 8 w 451"/>
                    <a:gd name="T33" fmla="*/ 1 h 54"/>
                    <a:gd name="T34" fmla="*/ 7 w 451"/>
                    <a:gd name="T35" fmla="*/ 0 h 54"/>
                    <a:gd name="T36" fmla="*/ 7 w 451"/>
                    <a:gd name="T37" fmla="*/ 1 h 54"/>
                    <a:gd name="T38" fmla="*/ 7 w 451"/>
                    <a:gd name="T39" fmla="*/ 1 h 54"/>
                    <a:gd name="T40" fmla="*/ 7 w 451"/>
                    <a:gd name="T41" fmla="*/ 1 h 54"/>
                    <a:gd name="T42" fmla="*/ 6 w 451"/>
                    <a:gd name="T43" fmla="*/ 1 h 54"/>
                    <a:gd name="T44" fmla="*/ 6 w 451"/>
                    <a:gd name="T45" fmla="*/ 1 h 54"/>
                    <a:gd name="T46" fmla="*/ 6 w 451"/>
                    <a:gd name="T47" fmla="*/ 1 h 54"/>
                    <a:gd name="T48" fmla="*/ 5 w 451"/>
                    <a:gd name="T49" fmla="*/ 1 h 54"/>
                    <a:gd name="T50" fmla="*/ 4 w 451"/>
                    <a:gd name="T51" fmla="*/ 1 h 54"/>
                    <a:gd name="T52" fmla="*/ 4 w 451"/>
                    <a:gd name="T53" fmla="*/ 1 h 54"/>
                    <a:gd name="T54" fmla="*/ 3 w 451"/>
                    <a:gd name="T55" fmla="*/ 1 h 54"/>
                    <a:gd name="T56" fmla="*/ 3 w 451"/>
                    <a:gd name="T57" fmla="*/ 1 h 54"/>
                    <a:gd name="T58" fmla="*/ 2 w 451"/>
                    <a:gd name="T59" fmla="*/ 1 h 54"/>
                    <a:gd name="T60" fmla="*/ 2 w 451"/>
                    <a:gd name="T61" fmla="*/ 1 h 54"/>
                    <a:gd name="T62" fmla="*/ 1 w 451"/>
                    <a:gd name="T63" fmla="*/ 1 h 54"/>
                    <a:gd name="T64" fmla="*/ 1 w 451"/>
                    <a:gd name="T65" fmla="*/ 1 h 54"/>
                    <a:gd name="T66" fmla="*/ 1 w 451"/>
                    <a:gd name="T67" fmla="*/ 1 h 54"/>
                    <a:gd name="T68" fmla="*/ 1 w 451"/>
                    <a:gd name="T69" fmla="*/ 1 h 54"/>
                    <a:gd name="T70" fmla="*/ 0 w 451"/>
                    <a:gd name="T71" fmla="*/ 1 h 5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451"/>
                    <a:gd name="T109" fmla="*/ 0 h 54"/>
                    <a:gd name="T110" fmla="*/ 451 w 451"/>
                    <a:gd name="T111" fmla="*/ 54 h 54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451" h="54">
                      <a:moveTo>
                        <a:pt x="0" y="42"/>
                      </a:moveTo>
                      <a:lnTo>
                        <a:pt x="4" y="46"/>
                      </a:lnTo>
                      <a:lnTo>
                        <a:pt x="16" y="50"/>
                      </a:lnTo>
                      <a:lnTo>
                        <a:pt x="28" y="51"/>
                      </a:lnTo>
                      <a:lnTo>
                        <a:pt x="42" y="53"/>
                      </a:lnTo>
                      <a:lnTo>
                        <a:pt x="57" y="54"/>
                      </a:lnTo>
                      <a:lnTo>
                        <a:pt x="72" y="54"/>
                      </a:lnTo>
                      <a:lnTo>
                        <a:pt x="88" y="54"/>
                      </a:lnTo>
                      <a:lnTo>
                        <a:pt x="106" y="54"/>
                      </a:lnTo>
                      <a:lnTo>
                        <a:pt x="123" y="54"/>
                      </a:lnTo>
                      <a:lnTo>
                        <a:pt x="141" y="53"/>
                      </a:lnTo>
                      <a:lnTo>
                        <a:pt x="160" y="52"/>
                      </a:lnTo>
                      <a:lnTo>
                        <a:pt x="178" y="51"/>
                      </a:lnTo>
                      <a:lnTo>
                        <a:pt x="197" y="50"/>
                      </a:lnTo>
                      <a:lnTo>
                        <a:pt x="215" y="47"/>
                      </a:lnTo>
                      <a:lnTo>
                        <a:pt x="234" y="46"/>
                      </a:lnTo>
                      <a:lnTo>
                        <a:pt x="253" y="44"/>
                      </a:lnTo>
                      <a:lnTo>
                        <a:pt x="270" y="42"/>
                      </a:lnTo>
                      <a:lnTo>
                        <a:pt x="289" y="39"/>
                      </a:lnTo>
                      <a:lnTo>
                        <a:pt x="306" y="37"/>
                      </a:lnTo>
                      <a:lnTo>
                        <a:pt x="323" y="35"/>
                      </a:lnTo>
                      <a:lnTo>
                        <a:pt x="340" y="32"/>
                      </a:lnTo>
                      <a:lnTo>
                        <a:pt x="356" y="30"/>
                      </a:lnTo>
                      <a:lnTo>
                        <a:pt x="371" y="28"/>
                      </a:lnTo>
                      <a:lnTo>
                        <a:pt x="384" y="26"/>
                      </a:lnTo>
                      <a:lnTo>
                        <a:pt x="397" y="23"/>
                      </a:lnTo>
                      <a:lnTo>
                        <a:pt x="409" y="21"/>
                      </a:lnTo>
                      <a:lnTo>
                        <a:pt x="419" y="19"/>
                      </a:lnTo>
                      <a:lnTo>
                        <a:pt x="428" y="17"/>
                      </a:lnTo>
                      <a:lnTo>
                        <a:pt x="436" y="16"/>
                      </a:lnTo>
                      <a:lnTo>
                        <a:pt x="442" y="15"/>
                      </a:lnTo>
                      <a:lnTo>
                        <a:pt x="448" y="14"/>
                      </a:lnTo>
                      <a:lnTo>
                        <a:pt x="450" y="14"/>
                      </a:lnTo>
                      <a:lnTo>
                        <a:pt x="451" y="14"/>
                      </a:lnTo>
                      <a:lnTo>
                        <a:pt x="448" y="0"/>
                      </a:lnTo>
                      <a:lnTo>
                        <a:pt x="444" y="1"/>
                      </a:lnTo>
                      <a:lnTo>
                        <a:pt x="441" y="3"/>
                      </a:lnTo>
                      <a:lnTo>
                        <a:pt x="434" y="4"/>
                      </a:lnTo>
                      <a:lnTo>
                        <a:pt x="427" y="5"/>
                      </a:lnTo>
                      <a:lnTo>
                        <a:pt x="418" y="6"/>
                      </a:lnTo>
                      <a:lnTo>
                        <a:pt x="406" y="8"/>
                      </a:lnTo>
                      <a:lnTo>
                        <a:pt x="395" y="9"/>
                      </a:lnTo>
                      <a:lnTo>
                        <a:pt x="382" y="12"/>
                      </a:lnTo>
                      <a:lnTo>
                        <a:pt x="368" y="14"/>
                      </a:lnTo>
                      <a:lnTo>
                        <a:pt x="353" y="16"/>
                      </a:lnTo>
                      <a:lnTo>
                        <a:pt x="338" y="19"/>
                      </a:lnTo>
                      <a:lnTo>
                        <a:pt x="321" y="21"/>
                      </a:lnTo>
                      <a:lnTo>
                        <a:pt x="305" y="23"/>
                      </a:lnTo>
                      <a:lnTo>
                        <a:pt x="287" y="26"/>
                      </a:lnTo>
                      <a:lnTo>
                        <a:pt x="269" y="28"/>
                      </a:lnTo>
                      <a:lnTo>
                        <a:pt x="251" y="30"/>
                      </a:lnTo>
                      <a:lnTo>
                        <a:pt x="232" y="32"/>
                      </a:lnTo>
                      <a:lnTo>
                        <a:pt x="214" y="35"/>
                      </a:lnTo>
                      <a:lnTo>
                        <a:pt x="196" y="37"/>
                      </a:lnTo>
                      <a:lnTo>
                        <a:pt x="177" y="38"/>
                      </a:lnTo>
                      <a:lnTo>
                        <a:pt x="159" y="39"/>
                      </a:lnTo>
                      <a:lnTo>
                        <a:pt x="140" y="41"/>
                      </a:lnTo>
                      <a:lnTo>
                        <a:pt x="123" y="42"/>
                      </a:lnTo>
                      <a:lnTo>
                        <a:pt x="106" y="42"/>
                      </a:lnTo>
                      <a:lnTo>
                        <a:pt x="88" y="42"/>
                      </a:lnTo>
                      <a:lnTo>
                        <a:pt x="72" y="42"/>
                      </a:lnTo>
                      <a:lnTo>
                        <a:pt x="58" y="42"/>
                      </a:lnTo>
                      <a:lnTo>
                        <a:pt x="43" y="39"/>
                      </a:lnTo>
                      <a:lnTo>
                        <a:pt x="31" y="38"/>
                      </a:lnTo>
                      <a:lnTo>
                        <a:pt x="18" y="37"/>
                      </a:lnTo>
                      <a:lnTo>
                        <a:pt x="8" y="34"/>
                      </a:lnTo>
                      <a:lnTo>
                        <a:pt x="12" y="38"/>
                      </a:lnTo>
                      <a:lnTo>
                        <a:pt x="0" y="42"/>
                      </a:lnTo>
                      <a:lnTo>
                        <a:pt x="1" y="46"/>
                      </a:lnTo>
                      <a:lnTo>
                        <a:pt x="4" y="46"/>
                      </a:lnTo>
                      <a:lnTo>
                        <a:pt x="0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9" name="Freeform 187"/>
                <p:cNvSpPr>
                  <a:spLocks/>
                </p:cNvSpPr>
                <p:nvPr/>
              </p:nvSpPr>
              <p:spPr bwMode="auto">
                <a:xfrm>
                  <a:off x="3077" y="2820"/>
                  <a:ext cx="44" cy="122"/>
                </a:xfrm>
                <a:custGeom>
                  <a:avLst/>
                  <a:gdLst>
                    <a:gd name="T0" fmla="*/ 1 w 87"/>
                    <a:gd name="T1" fmla="*/ 1 h 243"/>
                    <a:gd name="T2" fmla="*/ 1 w 87"/>
                    <a:gd name="T3" fmla="*/ 1 h 243"/>
                    <a:gd name="T4" fmla="*/ 2 w 87"/>
                    <a:gd name="T5" fmla="*/ 4 h 243"/>
                    <a:gd name="T6" fmla="*/ 2 w 87"/>
                    <a:gd name="T7" fmla="*/ 4 h 243"/>
                    <a:gd name="T8" fmla="*/ 1 w 87"/>
                    <a:gd name="T9" fmla="*/ 1 h 243"/>
                    <a:gd name="T10" fmla="*/ 0 w 87"/>
                    <a:gd name="T11" fmla="*/ 1 h 243"/>
                    <a:gd name="T12" fmla="*/ 1 w 87"/>
                    <a:gd name="T13" fmla="*/ 1 h 243"/>
                    <a:gd name="T14" fmla="*/ 1 w 87"/>
                    <a:gd name="T15" fmla="*/ 0 h 243"/>
                    <a:gd name="T16" fmla="*/ 0 w 87"/>
                    <a:gd name="T17" fmla="*/ 1 h 243"/>
                    <a:gd name="T18" fmla="*/ 1 w 87"/>
                    <a:gd name="T19" fmla="*/ 1 h 24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7"/>
                    <a:gd name="T31" fmla="*/ 0 h 243"/>
                    <a:gd name="T32" fmla="*/ 87 w 87"/>
                    <a:gd name="T33" fmla="*/ 243 h 24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7" h="243">
                      <a:moveTo>
                        <a:pt x="14" y="26"/>
                      </a:moveTo>
                      <a:lnTo>
                        <a:pt x="1" y="26"/>
                      </a:lnTo>
                      <a:lnTo>
                        <a:pt x="75" y="243"/>
                      </a:lnTo>
                      <a:lnTo>
                        <a:pt x="87" y="239"/>
                      </a:lnTo>
                      <a:lnTo>
                        <a:pt x="12" y="23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4" y="0"/>
                      </a:lnTo>
                      <a:lnTo>
                        <a:pt x="0" y="23"/>
                      </a:lnTo>
                      <a:lnTo>
                        <a:pt x="14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0" name="Freeform 188"/>
                <p:cNvSpPr>
                  <a:spLocks/>
                </p:cNvSpPr>
                <p:nvPr/>
              </p:nvSpPr>
              <p:spPr bwMode="auto">
                <a:xfrm>
                  <a:off x="3057" y="2832"/>
                  <a:ext cx="27" cy="115"/>
                </a:xfrm>
                <a:custGeom>
                  <a:avLst/>
                  <a:gdLst>
                    <a:gd name="T0" fmla="*/ 0 w 56"/>
                    <a:gd name="T1" fmla="*/ 4 h 230"/>
                    <a:gd name="T2" fmla="*/ 0 w 56"/>
                    <a:gd name="T3" fmla="*/ 4 h 230"/>
                    <a:gd name="T4" fmla="*/ 0 w 56"/>
                    <a:gd name="T5" fmla="*/ 1 h 230"/>
                    <a:gd name="T6" fmla="*/ 0 w 56"/>
                    <a:gd name="T7" fmla="*/ 0 h 230"/>
                    <a:gd name="T8" fmla="*/ 0 w 56"/>
                    <a:gd name="T9" fmla="*/ 4 h 230"/>
                    <a:gd name="T10" fmla="*/ 0 w 56"/>
                    <a:gd name="T11" fmla="*/ 4 h 230"/>
                    <a:gd name="T12" fmla="*/ 0 w 56"/>
                    <a:gd name="T13" fmla="*/ 4 h 230"/>
                    <a:gd name="T14" fmla="*/ 0 w 56"/>
                    <a:gd name="T15" fmla="*/ 4 h 230"/>
                    <a:gd name="T16" fmla="*/ 0 w 56"/>
                    <a:gd name="T17" fmla="*/ 4 h 230"/>
                    <a:gd name="T18" fmla="*/ 0 w 56"/>
                    <a:gd name="T19" fmla="*/ 4 h 23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6"/>
                    <a:gd name="T31" fmla="*/ 0 h 230"/>
                    <a:gd name="T32" fmla="*/ 56 w 56"/>
                    <a:gd name="T33" fmla="*/ 230 h 23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6" h="230">
                      <a:moveTo>
                        <a:pt x="7" y="230"/>
                      </a:moveTo>
                      <a:lnTo>
                        <a:pt x="13" y="225"/>
                      </a:lnTo>
                      <a:lnTo>
                        <a:pt x="56" y="3"/>
                      </a:lnTo>
                      <a:lnTo>
                        <a:pt x="42" y="0"/>
                      </a:lnTo>
                      <a:lnTo>
                        <a:pt x="0" y="222"/>
                      </a:lnTo>
                      <a:lnTo>
                        <a:pt x="6" y="217"/>
                      </a:lnTo>
                      <a:lnTo>
                        <a:pt x="7" y="230"/>
                      </a:lnTo>
                      <a:lnTo>
                        <a:pt x="12" y="230"/>
                      </a:lnTo>
                      <a:lnTo>
                        <a:pt x="13" y="225"/>
                      </a:lnTo>
                      <a:lnTo>
                        <a:pt x="7" y="2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1" name="Freeform 189"/>
                <p:cNvSpPr>
                  <a:spLocks/>
                </p:cNvSpPr>
                <p:nvPr/>
              </p:nvSpPr>
              <p:spPr bwMode="auto">
                <a:xfrm>
                  <a:off x="2818" y="2922"/>
                  <a:ext cx="242" cy="26"/>
                </a:xfrm>
                <a:custGeom>
                  <a:avLst/>
                  <a:gdLst>
                    <a:gd name="T0" fmla="*/ 1 w 484"/>
                    <a:gd name="T1" fmla="*/ 1 h 51"/>
                    <a:gd name="T2" fmla="*/ 1 w 484"/>
                    <a:gd name="T3" fmla="*/ 1 h 51"/>
                    <a:gd name="T4" fmla="*/ 1 w 484"/>
                    <a:gd name="T5" fmla="*/ 1 h 51"/>
                    <a:gd name="T6" fmla="*/ 1 w 484"/>
                    <a:gd name="T7" fmla="*/ 1 h 51"/>
                    <a:gd name="T8" fmla="*/ 1 w 484"/>
                    <a:gd name="T9" fmla="*/ 1 h 51"/>
                    <a:gd name="T10" fmla="*/ 2 w 484"/>
                    <a:gd name="T11" fmla="*/ 1 h 51"/>
                    <a:gd name="T12" fmla="*/ 2 w 484"/>
                    <a:gd name="T13" fmla="*/ 1 h 51"/>
                    <a:gd name="T14" fmla="*/ 2 w 484"/>
                    <a:gd name="T15" fmla="*/ 1 h 51"/>
                    <a:gd name="T16" fmla="*/ 3 w 484"/>
                    <a:gd name="T17" fmla="*/ 1 h 51"/>
                    <a:gd name="T18" fmla="*/ 4 w 484"/>
                    <a:gd name="T19" fmla="*/ 1 h 51"/>
                    <a:gd name="T20" fmla="*/ 4 w 484"/>
                    <a:gd name="T21" fmla="*/ 1 h 51"/>
                    <a:gd name="T22" fmla="*/ 5 w 484"/>
                    <a:gd name="T23" fmla="*/ 1 h 51"/>
                    <a:gd name="T24" fmla="*/ 5 w 484"/>
                    <a:gd name="T25" fmla="*/ 1 h 51"/>
                    <a:gd name="T26" fmla="*/ 6 w 484"/>
                    <a:gd name="T27" fmla="*/ 1 h 51"/>
                    <a:gd name="T28" fmla="*/ 7 w 484"/>
                    <a:gd name="T29" fmla="*/ 1 h 51"/>
                    <a:gd name="T30" fmla="*/ 7 w 484"/>
                    <a:gd name="T31" fmla="*/ 1 h 51"/>
                    <a:gd name="T32" fmla="*/ 8 w 484"/>
                    <a:gd name="T33" fmla="*/ 1 h 51"/>
                    <a:gd name="T34" fmla="*/ 8 w 484"/>
                    <a:gd name="T35" fmla="*/ 1 h 51"/>
                    <a:gd name="T36" fmla="*/ 7 w 484"/>
                    <a:gd name="T37" fmla="*/ 1 h 51"/>
                    <a:gd name="T38" fmla="*/ 6 w 484"/>
                    <a:gd name="T39" fmla="*/ 1 h 51"/>
                    <a:gd name="T40" fmla="*/ 6 w 484"/>
                    <a:gd name="T41" fmla="*/ 1 h 51"/>
                    <a:gd name="T42" fmla="*/ 5 w 484"/>
                    <a:gd name="T43" fmla="*/ 1 h 51"/>
                    <a:gd name="T44" fmla="*/ 4 w 484"/>
                    <a:gd name="T45" fmla="*/ 1 h 51"/>
                    <a:gd name="T46" fmla="*/ 4 w 484"/>
                    <a:gd name="T47" fmla="*/ 1 h 51"/>
                    <a:gd name="T48" fmla="*/ 3 w 484"/>
                    <a:gd name="T49" fmla="*/ 1 h 51"/>
                    <a:gd name="T50" fmla="*/ 3 w 484"/>
                    <a:gd name="T51" fmla="*/ 1 h 51"/>
                    <a:gd name="T52" fmla="*/ 2 w 484"/>
                    <a:gd name="T53" fmla="*/ 1 h 51"/>
                    <a:gd name="T54" fmla="*/ 2 w 484"/>
                    <a:gd name="T55" fmla="*/ 1 h 51"/>
                    <a:gd name="T56" fmla="*/ 1 w 484"/>
                    <a:gd name="T57" fmla="*/ 1 h 51"/>
                    <a:gd name="T58" fmla="*/ 1 w 484"/>
                    <a:gd name="T59" fmla="*/ 1 h 51"/>
                    <a:gd name="T60" fmla="*/ 1 w 484"/>
                    <a:gd name="T61" fmla="*/ 1 h 51"/>
                    <a:gd name="T62" fmla="*/ 1 w 484"/>
                    <a:gd name="T63" fmla="*/ 1 h 51"/>
                    <a:gd name="T64" fmla="*/ 1 w 484"/>
                    <a:gd name="T65" fmla="*/ 0 h 51"/>
                    <a:gd name="T66" fmla="*/ 1 w 484"/>
                    <a:gd name="T67" fmla="*/ 1 h 51"/>
                    <a:gd name="T68" fmla="*/ 0 w 484"/>
                    <a:gd name="T69" fmla="*/ 1 h 51"/>
                    <a:gd name="T70" fmla="*/ 1 w 484"/>
                    <a:gd name="T71" fmla="*/ 1 h 51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484"/>
                    <a:gd name="T109" fmla="*/ 0 h 51"/>
                    <a:gd name="T110" fmla="*/ 484 w 484"/>
                    <a:gd name="T111" fmla="*/ 51 h 51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484" h="51">
                      <a:moveTo>
                        <a:pt x="1" y="5"/>
                      </a:move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8" y="13"/>
                      </a:lnTo>
                      <a:lnTo>
                        <a:pt x="12" y="13"/>
                      </a:lnTo>
                      <a:lnTo>
                        <a:pt x="18" y="14"/>
                      </a:lnTo>
                      <a:lnTo>
                        <a:pt x="23" y="16"/>
                      </a:lnTo>
                      <a:lnTo>
                        <a:pt x="30" y="17"/>
                      </a:lnTo>
                      <a:lnTo>
                        <a:pt x="38" y="18"/>
                      </a:lnTo>
                      <a:lnTo>
                        <a:pt x="47" y="20"/>
                      </a:lnTo>
                      <a:lnTo>
                        <a:pt x="59" y="23"/>
                      </a:lnTo>
                      <a:lnTo>
                        <a:pt x="71" y="24"/>
                      </a:lnTo>
                      <a:lnTo>
                        <a:pt x="83" y="26"/>
                      </a:lnTo>
                      <a:lnTo>
                        <a:pt x="96" y="27"/>
                      </a:lnTo>
                      <a:lnTo>
                        <a:pt x="110" y="29"/>
                      </a:lnTo>
                      <a:lnTo>
                        <a:pt x="125" y="32"/>
                      </a:lnTo>
                      <a:lnTo>
                        <a:pt x="141" y="34"/>
                      </a:lnTo>
                      <a:lnTo>
                        <a:pt x="157" y="36"/>
                      </a:lnTo>
                      <a:lnTo>
                        <a:pt x="175" y="39"/>
                      </a:lnTo>
                      <a:lnTo>
                        <a:pt x="193" y="40"/>
                      </a:lnTo>
                      <a:lnTo>
                        <a:pt x="210" y="42"/>
                      </a:lnTo>
                      <a:lnTo>
                        <a:pt x="228" y="43"/>
                      </a:lnTo>
                      <a:lnTo>
                        <a:pt x="249" y="46"/>
                      </a:lnTo>
                      <a:lnTo>
                        <a:pt x="269" y="47"/>
                      </a:lnTo>
                      <a:lnTo>
                        <a:pt x="288" y="48"/>
                      </a:lnTo>
                      <a:lnTo>
                        <a:pt x="309" y="50"/>
                      </a:lnTo>
                      <a:lnTo>
                        <a:pt x="331" y="50"/>
                      </a:lnTo>
                      <a:lnTo>
                        <a:pt x="353" y="51"/>
                      </a:lnTo>
                      <a:lnTo>
                        <a:pt x="374" y="51"/>
                      </a:lnTo>
                      <a:lnTo>
                        <a:pt x="395" y="51"/>
                      </a:lnTo>
                      <a:lnTo>
                        <a:pt x="417" y="51"/>
                      </a:lnTo>
                      <a:lnTo>
                        <a:pt x="439" y="51"/>
                      </a:lnTo>
                      <a:lnTo>
                        <a:pt x="461" y="50"/>
                      </a:lnTo>
                      <a:lnTo>
                        <a:pt x="484" y="49"/>
                      </a:lnTo>
                      <a:lnTo>
                        <a:pt x="483" y="36"/>
                      </a:lnTo>
                      <a:lnTo>
                        <a:pt x="461" y="38"/>
                      </a:lnTo>
                      <a:lnTo>
                        <a:pt x="439" y="39"/>
                      </a:lnTo>
                      <a:lnTo>
                        <a:pt x="417" y="39"/>
                      </a:lnTo>
                      <a:lnTo>
                        <a:pt x="395" y="39"/>
                      </a:lnTo>
                      <a:lnTo>
                        <a:pt x="374" y="39"/>
                      </a:lnTo>
                      <a:lnTo>
                        <a:pt x="353" y="39"/>
                      </a:lnTo>
                      <a:lnTo>
                        <a:pt x="331" y="38"/>
                      </a:lnTo>
                      <a:lnTo>
                        <a:pt x="310" y="36"/>
                      </a:lnTo>
                      <a:lnTo>
                        <a:pt x="289" y="35"/>
                      </a:lnTo>
                      <a:lnTo>
                        <a:pt x="270" y="34"/>
                      </a:lnTo>
                      <a:lnTo>
                        <a:pt x="249" y="33"/>
                      </a:lnTo>
                      <a:lnTo>
                        <a:pt x="230" y="31"/>
                      </a:lnTo>
                      <a:lnTo>
                        <a:pt x="211" y="29"/>
                      </a:lnTo>
                      <a:lnTo>
                        <a:pt x="194" y="27"/>
                      </a:lnTo>
                      <a:lnTo>
                        <a:pt x="175" y="25"/>
                      </a:lnTo>
                      <a:lnTo>
                        <a:pt x="159" y="24"/>
                      </a:lnTo>
                      <a:lnTo>
                        <a:pt x="143" y="21"/>
                      </a:lnTo>
                      <a:lnTo>
                        <a:pt x="127" y="19"/>
                      </a:lnTo>
                      <a:lnTo>
                        <a:pt x="112" y="17"/>
                      </a:lnTo>
                      <a:lnTo>
                        <a:pt x="98" y="14"/>
                      </a:lnTo>
                      <a:lnTo>
                        <a:pt x="84" y="13"/>
                      </a:lnTo>
                      <a:lnTo>
                        <a:pt x="72" y="11"/>
                      </a:lnTo>
                      <a:lnTo>
                        <a:pt x="60" y="9"/>
                      </a:lnTo>
                      <a:lnTo>
                        <a:pt x="51" y="8"/>
                      </a:lnTo>
                      <a:lnTo>
                        <a:pt x="42" y="5"/>
                      </a:lnTo>
                      <a:lnTo>
                        <a:pt x="33" y="4"/>
                      </a:lnTo>
                      <a:lnTo>
                        <a:pt x="26" y="3"/>
                      </a:lnTo>
                      <a:lnTo>
                        <a:pt x="20" y="2"/>
                      </a:lnTo>
                      <a:lnTo>
                        <a:pt x="15" y="1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14" y="6"/>
                      </a:lnTo>
                      <a:lnTo>
                        <a:pt x="1" y="5"/>
                      </a:lnTo>
                      <a:lnTo>
                        <a:pt x="0" y="11"/>
                      </a:lnTo>
                      <a:lnTo>
                        <a:pt x="6" y="12"/>
                      </a:lnTo>
                      <a:lnTo>
                        <a:pt x="1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2" name="Freeform 190"/>
                <p:cNvSpPr>
                  <a:spLocks/>
                </p:cNvSpPr>
                <p:nvPr/>
              </p:nvSpPr>
              <p:spPr bwMode="auto">
                <a:xfrm>
                  <a:off x="2819" y="2606"/>
                  <a:ext cx="43" cy="320"/>
                </a:xfrm>
                <a:custGeom>
                  <a:avLst/>
                  <a:gdLst>
                    <a:gd name="T0" fmla="*/ 1 w 87"/>
                    <a:gd name="T1" fmla="*/ 1 h 639"/>
                    <a:gd name="T2" fmla="*/ 1 w 87"/>
                    <a:gd name="T3" fmla="*/ 0 h 639"/>
                    <a:gd name="T4" fmla="*/ 0 w 87"/>
                    <a:gd name="T5" fmla="*/ 10 h 639"/>
                    <a:gd name="T6" fmla="*/ 0 w 87"/>
                    <a:gd name="T7" fmla="*/ 10 h 639"/>
                    <a:gd name="T8" fmla="*/ 1 w 87"/>
                    <a:gd name="T9" fmla="*/ 1 h 639"/>
                    <a:gd name="T10" fmla="*/ 1 w 87"/>
                    <a:gd name="T11" fmla="*/ 0 h 639"/>
                    <a:gd name="T12" fmla="*/ 1 w 87"/>
                    <a:gd name="T13" fmla="*/ 1 h 639"/>
                    <a:gd name="T14" fmla="*/ 1 w 87"/>
                    <a:gd name="T15" fmla="*/ 1 h 639"/>
                    <a:gd name="T16" fmla="*/ 1 w 87"/>
                    <a:gd name="T17" fmla="*/ 0 h 639"/>
                    <a:gd name="T18" fmla="*/ 1 w 87"/>
                    <a:gd name="T19" fmla="*/ 1 h 6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7"/>
                    <a:gd name="T31" fmla="*/ 0 h 639"/>
                    <a:gd name="T32" fmla="*/ 87 w 87"/>
                    <a:gd name="T33" fmla="*/ 639 h 6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7" h="639">
                      <a:moveTo>
                        <a:pt x="74" y="1"/>
                      </a:moveTo>
                      <a:lnTo>
                        <a:pt x="74" y="0"/>
                      </a:lnTo>
                      <a:lnTo>
                        <a:pt x="0" y="638"/>
                      </a:lnTo>
                      <a:lnTo>
                        <a:pt x="13" y="639"/>
                      </a:lnTo>
                      <a:lnTo>
                        <a:pt x="87" y="1"/>
                      </a:lnTo>
                      <a:lnTo>
                        <a:pt x="87" y="0"/>
                      </a:lnTo>
                      <a:lnTo>
                        <a:pt x="87" y="1"/>
                      </a:lnTo>
                      <a:lnTo>
                        <a:pt x="87" y="0"/>
                      </a:lnTo>
                      <a:lnTo>
                        <a:pt x="74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3" name="Freeform 191"/>
                <p:cNvSpPr>
                  <a:spLocks/>
                </p:cNvSpPr>
                <p:nvPr/>
              </p:nvSpPr>
              <p:spPr bwMode="auto">
                <a:xfrm>
                  <a:off x="2787" y="2127"/>
                  <a:ext cx="75" cy="480"/>
                </a:xfrm>
                <a:custGeom>
                  <a:avLst/>
                  <a:gdLst>
                    <a:gd name="T0" fmla="*/ 1 w 150"/>
                    <a:gd name="T1" fmla="*/ 0 h 958"/>
                    <a:gd name="T2" fmla="*/ 0 w 150"/>
                    <a:gd name="T3" fmla="*/ 1 h 958"/>
                    <a:gd name="T4" fmla="*/ 2 w 150"/>
                    <a:gd name="T5" fmla="*/ 16 h 958"/>
                    <a:gd name="T6" fmla="*/ 2 w 150"/>
                    <a:gd name="T7" fmla="*/ 15 h 958"/>
                    <a:gd name="T8" fmla="*/ 1 w 150"/>
                    <a:gd name="T9" fmla="*/ 1 h 958"/>
                    <a:gd name="T10" fmla="*/ 1 w 150"/>
                    <a:gd name="T11" fmla="*/ 1 h 958"/>
                    <a:gd name="T12" fmla="*/ 1 w 150"/>
                    <a:gd name="T13" fmla="*/ 0 h 958"/>
                    <a:gd name="T14" fmla="*/ 0 w 150"/>
                    <a:gd name="T15" fmla="*/ 1 h 958"/>
                    <a:gd name="T16" fmla="*/ 0 w 150"/>
                    <a:gd name="T17" fmla="*/ 1 h 958"/>
                    <a:gd name="T18" fmla="*/ 1 w 150"/>
                    <a:gd name="T19" fmla="*/ 0 h 95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0"/>
                    <a:gd name="T31" fmla="*/ 0 h 958"/>
                    <a:gd name="T32" fmla="*/ 150 w 150"/>
                    <a:gd name="T33" fmla="*/ 958 h 95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0" h="958">
                      <a:moveTo>
                        <a:pt x="5" y="0"/>
                      </a:moveTo>
                      <a:lnTo>
                        <a:pt x="0" y="7"/>
                      </a:lnTo>
                      <a:lnTo>
                        <a:pt x="137" y="958"/>
                      </a:lnTo>
                      <a:lnTo>
                        <a:pt x="150" y="957"/>
                      </a:lnTo>
                      <a:lnTo>
                        <a:pt x="14" y="5"/>
                      </a:lnTo>
                      <a:lnTo>
                        <a:pt x="9" y="12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0" y="7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4" name="Freeform 192"/>
                <p:cNvSpPr>
                  <a:spLocks/>
                </p:cNvSpPr>
                <p:nvPr/>
              </p:nvSpPr>
              <p:spPr bwMode="auto">
                <a:xfrm>
                  <a:off x="2789" y="2062"/>
                  <a:ext cx="180" cy="72"/>
                </a:xfrm>
                <a:custGeom>
                  <a:avLst/>
                  <a:gdLst>
                    <a:gd name="T0" fmla="*/ 6 w 359"/>
                    <a:gd name="T1" fmla="*/ 1 h 142"/>
                    <a:gd name="T2" fmla="*/ 6 w 359"/>
                    <a:gd name="T3" fmla="*/ 1 h 142"/>
                    <a:gd name="T4" fmla="*/ 0 w 359"/>
                    <a:gd name="T5" fmla="*/ 3 h 142"/>
                    <a:gd name="T6" fmla="*/ 1 w 359"/>
                    <a:gd name="T7" fmla="*/ 3 h 142"/>
                    <a:gd name="T8" fmla="*/ 6 w 359"/>
                    <a:gd name="T9" fmla="*/ 1 h 142"/>
                    <a:gd name="T10" fmla="*/ 6 w 359"/>
                    <a:gd name="T11" fmla="*/ 1 h 142"/>
                    <a:gd name="T12" fmla="*/ 6 w 359"/>
                    <a:gd name="T13" fmla="*/ 1 h 142"/>
                    <a:gd name="T14" fmla="*/ 6 w 359"/>
                    <a:gd name="T15" fmla="*/ 0 h 142"/>
                    <a:gd name="T16" fmla="*/ 6 w 359"/>
                    <a:gd name="T17" fmla="*/ 1 h 142"/>
                    <a:gd name="T18" fmla="*/ 6 w 359"/>
                    <a:gd name="T19" fmla="*/ 1 h 1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9"/>
                    <a:gd name="T31" fmla="*/ 0 h 142"/>
                    <a:gd name="T32" fmla="*/ 359 w 359"/>
                    <a:gd name="T33" fmla="*/ 142 h 1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9" h="142">
                      <a:moveTo>
                        <a:pt x="359" y="5"/>
                      </a:moveTo>
                      <a:lnTo>
                        <a:pt x="351" y="2"/>
                      </a:lnTo>
                      <a:lnTo>
                        <a:pt x="0" y="130"/>
                      </a:lnTo>
                      <a:lnTo>
                        <a:pt x="4" y="142"/>
                      </a:lnTo>
                      <a:lnTo>
                        <a:pt x="356" y="13"/>
                      </a:lnTo>
                      <a:lnTo>
                        <a:pt x="348" y="10"/>
                      </a:lnTo>
                      <a:lnTo>
                        <a:pt x="359" y="5"/>
                      </a:lnTo>
                      <a:lnTo>
                        <a:pt x="357" y="0"/>
                      </a:lnTo>
                      <a:lnTo>
                        <a:pt x="351" y="2"/>
                      </a:lnTo>
                      <a:lnTo>
                        <a:pt x="359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5" name="Freeform 193"/>
                <p:cNvSpPr>
                  <a:spLocks/>
                </p:cNvSpPr>
                <p:nvPr/>
              </p:nvSpPr>
              <p:spPr bwMode="auto">
                <a:xfrm>
                  <a:off x="3062" y="1989"/>
                  <a:ext cx="215" cy="290"/>
                </a:xfrm>
                <a:custGeom>
                  <a:avLst/>
                  <a:gdLst>
                    <a:gd name="T0" fmla="*/ 0 w 429"/>
                    <a:gd name="T1" fmla="*/ 1 h 581"/>
                    <a:gd name="T2" fmla="*/ 5 w 429"/>
                    <a:gd name="T3" fmla="*/ 0 h 581"/>
                    <a:gd name="T4" fmla="*/ 7 w 429"/>
                    <a:gd name="T5" fmla="*/ 7 h 581"/>
                    <a:gd name="T6" fmla="*/ 3 w 429"/>
                    <a:gd name="T7" fmla="*/ 9 h 581"/>
                    <a:gd name="T8" fmla="*/ 0 w 429"/>
                    <a:gd name="T9" fmla="*/ 1 h 5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9"/>
                    <a:gd name="T16" fmla="*/ 0 h 581"/>
                    <a:gd name="T17" fmla="*/ 429 w 429"/>
                    <a:gd name="T18" fmla="*/ 581 h 5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9" h="581">
                      <a:moveTo>
                        <a:pt x="0" y="112"/>
                      </a:moveTo>
                      <a:lnTo>
                        <a:pt x="306" y="0"/>
                      </a:lnTo>
                      <a:lnTo>
                        <a:pt x="429" y="458"/>
                      </a:lnTo>
                      <a:lnTo>
                        <a:pt x="131" y="581"/>
                      </a:lnTo>
                      <a:lnTo>
                        <a:pt x="0" y="112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6" name="Freeform 194"/>
                <p:cNvSpPr>
                  <a:spLocks/>
                </p:cNvSpPr>
                <p:nvPr/>
              </p:nvSpPr>
              <p:spPr bwMode="auto">
                <a:xfrm>
                  <a:off x="3061" y="1987"/>
                  <a:ext cx="156" cy="60"/>
                </a:xfrm>
                <a:custGeom>
                  <a:avLst/>
                  <a:gdLst>
                    <a:gd name="T0" fmla="*/ 5 w 312"/>
                    <a:gd name="T1" fmla="*/ 1 h 118"/>
                    <a:gd name="T2" fmla="*/ 5 w 312"/>
                    <a:gd name="T3" fmla="*/ 1 h 118"/>
                    <a:gd name="T4" fmla="*/ 0 w 312"/>
                    <a:gd name="T5" fmla="*/ 2 h 118"/>
                    <a:gd name="T6" fmla="*/ 1 w 312"/>
                    <a:gd name="T7" fmla="*/ 2 h 118"/>
                    <a:gd name="T8" fmla="*/ 5 w 312"/>
                    <a:gd name="T9" fmla="*/ 1 h 118"/>
                    <a:gd name="T10" fmla="*/ 5 w 312"/>
                    <a:gd name="T11" fmla="*/ 1 h 118"/>
                    <a:gd name="T12" fmla="*/ 5 w 312"/>
                    <a:gd name="T13" fmla="*/ 1 h 118"/>
                    <a:gd name="T14" fmla="*/ 5 w 312"/>
                    <a:gd name="T15" fmla="*/ 0 h 118"/>
                    <a:gd name="T16" fmla="*/ 5 w 312"/>
                    <a:gd name="T17" fmla="*/ 1 h 118"/>
                    <a:gd name="T18" fmla="*/ 5 w 312"/>
                    <a:gd name="T19" fmla="*/ 1 h 1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2"/>
                    <a:gd name="T31" fmla="*/ 0 h 118"/>
                    <a:gd name="T32" fmla="*/ 312 w 312"/>
                    <a:gd name="T33" fmla="*/ 118 h 1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2" h="118">
                      <a:moveTo>
                        <a:pt x="312" y="3"/>
                      </a:moveTo>
                      <a:lnTo>
                        <a:pt x="307" y="1"/>
                      </a:lnTo>
                      <a:lnTo>
                        <a:pt x="0" y="112"/>
                      </a:lnTo>
                      <a:lnTo>
                        <a:pt x="3" y="118"/>
                      </a:lnTo>
                      <a:lnTo>
                        <a:pt x="309" y="7"/>
                      </a:lnTo>
                      <a:lnTo>
                        <a:pt x="305" y="4"/>
                      </a:lnTo>
                      <a:lnTo>
                        <a:pt x="312" y="3"/>
                      </a:lnTo>
                      <a:lnTo>
                        <a:pt x="310" y="0"/>
                      </a:lnTo>
                      <a:lnTo>
                        <a:pt x="307" y="1"/>
                      </a:lnTo>
                      <a:lnTo>
                        <a:pt x="312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" name="Freeform 195"/>
                <p:cNvSpPr>
                  <a:spLocks/>
                </p:cNvSpPr>
                <p:nvPr/>
              </p:nvSpPr>
              <p:spPr bwMode="auto">
                <a:xfrm>
                  <a:off x="3213" y="1989"/>
                  <a:ext cx="66" cy="231"/>
                </a:xfrm>
                <a:custGeom>
                  <a:avLst/>
                  <a:gdLst>
                    <a:gd name="T0" fmla="*/ 3 w 131"/>
                    <a:gd name="T1" fmla="*/ 8 h 461"/>
                    <a:gd name="T2" fmla="*/ 3 w 131"/>
                    <a:gd name="T3" fmla="*/ 8 h 461"/>
                    <a:gd name="T4" fmla="*/ 1 w 131"/>
                    <a:gd name="T5" fmla="*/ 0 h 461"/>
                    <a:gd name="T6" fmla="*/ 0 w 131"/>
                    <a:gd name="T7" fmla="*/ 1 h 461"/>
                    <a:gd name="T8" fmla="*/ 2 w 131"/>
                    <a:gd name="T9" fmla="*/ 8 h 461"/>
                    <a:gd name="T10" fmla="*/ 2 w 131"/>
                    <a:gd name="T11" fmla="*/ 8 h 461"/>
                    <a:gd name="T12" fmla="*/ 3 w 131"/>
                    <a:gd name="T13" fmla="*/ 8 h 461"/>
                    <a:gd name="T14" fmla="*/ 3 w 131"/>
                    <a:gd name="T15" fmla="*/ 8 h 461"/>
                    <a:gd name="T16" fmla="*/ 3 w 131"/>
                    <a:gd name="T17" fmla="*/ 8 h 461"/>
                    <a:gd name="T18" fmla="*/ 3 w 131"/>
                    <a:gd name="T19" fmla="*/ 8 h 46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1"/>
                    <a:gd name="T31" fmla="*/ 0 h 461"/>
                    <a:gd name="T32" fmla="*/ 131 w 131"/>
                    <a:gd name="T33" fmla="*/ 461 h 46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1" h="461">
                      <a:moveTo>
                        <a:pt x="129" y="461"/>
                      </a:moveTo>
                      <a:lnTo>
                        <a:pt x="130" y="456"/>
                      </a:lnTo>
                      <a:lnTo>
                        <a:pt x="7" y="0"/>
                      </a:lnTo>
                      <a:lnTo>
                        <a:pt x="0" y="1"/>
                      </a:lnTo>
                      <a:lnTo>
                        <a:pt x="124" y="459"/>
                      </a:lnTo>
                      <a:lnTo>
                        <a:pt x="125" y="455"/>
                      </a:lnTo>
                      <a:lnTo>
                        <a:pt x="129" y="461"/>
                      </a:lnTo>
                      <a:lnTo>
                        <a:pt x="131" y="460"/>
                      </a:lnTo>
                      <a:lnTo>
                        <a:pt x="130" y="456"/>
                      </a:lnTo>
                      <a:lnTo>
                        <a:pt x="129" y="4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8" name="Freeform 196"/>
                <p:cNvSpPr>
                  <a:spLocks/>
                </p:cNvSpPr>
                <p:nvPr/>
              </p:nvSpPr>
              <p:spPr bwMode="auto">
                <a:xfrm>
                  <a:off x="3126" y="2217"/>
                  <a:ext cx="152" cy="65"/>
                </a:xfrm>
                <a:custGeom>
                  <a:avLst/>
                  <a:gdLst>
                    <a:gd name="T0" fmla="*/ 0 w 304"/>
                    <a:gd name="T1" fmla="*/ 1 h 130"/>
                    <a:gd name="T2" fmla="*/ 1 w 304"/>
                    <a:gd name="T3" fmla="*/ 2 h 130"/>
                    <a:gd name="T4" fmla="*/ 5 w 304"/>
                    <a:gd name="T5" fmla="*/ 1 h 130"/>
                    <a:gd name="T6" fmla="*/ 5 w 304"/>
                    <a:gd name="T7" fmla="*/ 0 h 130"/>
                    <a:gd name="T8" fmla="*/ 1 w 304"/>
                    <a:gd name="T9" fmla="*/ 1 h 130"/>
                    <a:gd name="T10" fmla="*/ 1 w 304"/>
                    <a:gd name="T11" fmla="*/ 1 h 130"/>
                    <a:gd name="T12" fmla="*/ 0 w 304"/>
                    <a:gd name="T13" fmla="*/ 1 h 130"/>
                    <a:gd name="T14" fmla="*/ 1 w 304"/>
                    <a:gd name="T15" fmla="*/ 2 h 130"/>
                    <a:gd name="T16" fmla="*/ 1 w 304"/>
                    <a:gd name="T17" fmla="*/ 2 h 130"/>
                    <a:gd name="T18" fmla="*/ 0 w 304"/>
                    <a:gd name="T19" fmla="*/ 1 h 13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4"/>
                    <a:gd name="T31" fmla="*/ 0 h 130"/>
                    <a:gd name="T32" fmla="*/ 304 w 304"/>
                    <a:gd name="T33" fmla="*/ 130 h 13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4" h="130">
                      <a:moveTo>
                        <a:pt x="0" y="127"/>
                      </a:moveTo>
                      <a:lnTo>
                        <a:pt x="4" y="128"/>
                      </a:lnTo>
                      <a:lnTo>
                        <a:pt x="304" y="6"/>
                      </a:lnTo>
                      <a:lnTo>
                        <a:pt x="300" y="0"/>
                      </a:lnTo>
                      <a:lnTo>
                        <a:pt x="2" y="124"/>
                      </a:lnTo>
                      <a:lnTo>
                        <a:pt x="6" y="125"/>
                      </a:lnTo>
                      <a:lnTo>
                        <a:pt x="0" y="127"/>
                      </a:lnTo>
                      <a:lnTo>
                        <a:pt x="1" y="130"/>
                      </a:lnTo>
                      <a:lnTo>
                        <a:pt x="4" y="128"/>
                      </a:lnTo>
                      <a:lnTo>
                        <a:pt x="0" y="1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9" name="Freeform 197"/>
                <p:cNvSpPr>
                  <a:spLocks/>
                </p:cNvSpPr>
                <p:nvPr/>
              </p:nvSpPr>
              <p:spPr bwMode="auto">
                <a:xfrm>
                  <a:off x="3060" y="2043"/>
                  <a:ext cx="69" cy="237"/>
                </a:xfrm>
                <a:custGeom>
                  <a:avLst/>
                  <a:gdLst>
                    <a:gd name="T0" fmla="*/ 1 w 138"/>
                    <a:gd name="T1" fmla="*/ 0 h 473"/>
                    <a:gd name="T2" fmla="*/ 0 w 138"/>
                    <a:gd name="T3" fmla="*/ 1 h 473"/>
                    <a:gd name="T4" fmla="*/ 2 w 138"/>
                    <a:gd name="T5" fmla="*/ 8 h 473"/>
                    <a:gd name="T6" fmla="*/ 2 w 138"/>
                    <a:gd name="T7" fmla="*/ 8 h 473"/>
                    <a:gd name="T8" fmla="*/ 1 w 138"/>
                    <a:gd name="T9" fmla="*/ 1 h 473"/>
                    <a:gd name="T10" fmla="*/ 1 w 138"/>
                    <a:gd name="T11" fmla="*/ 1 h 473"/>
                    <a:gd name="T12" fmla="*/ 1 w 138"/>
                    <a:gd name="T13" fmla="*/ 0 h 473"/>
                    <a:gd name="T14" fmla="*/ 0 w 138"/>
                    <a:gd name="T15" fmla="*/ 1 h 473"/>
                    <a:gd name="T16" fmla="*/ 0 w 138"/>
                    <a:gd name="T17" fmla="*/ 1 h 473"/>
                    <a:gd name="T18" fmla="*/ 1 w 138"/>
                    <a:gd name="T19" fmla="*/ 0 h 47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8"/>
                    <a:gd name="T31" fmla="*/ 0 h 473"/>
                    <a:gd name="T32" fmla="*/ 138 w 138"/>
                    <a:gd name="T33" fmla="*/ 473 h 47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8" h="473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132" y="473"/>
                      </a:lnTo>
                      <a:lnTo>
                        <a:pt x="138" y="471"/>
                      </a:lnTo>
                      <a:lnTo>
                        <a:pt x="7" y="2"/>
                      </a:lnTo>
                      <a:lnTo>
                        <a:pt x="5" y="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0" name="Freeform 198"/>
                <p:cNvSpPr>
                  <a:spLocks/>
                </p:cNvSpPr>
                <p:nvPr/>
              </p:nvSpPr>
              <p:spPr bwMode="auto">
                <a:xfrm>
                  <a:off x="3108" y="1989"/>
                  <a:ext cx="173" cy="296"/>
                </a:xfrm>
                <a:custGeom>
                  <a:avLst/>
                  <a:gdLst>
                    <a:gd name="T0" fmla="*/ 3 w 347"/>
                    <a:gd name="T1" fmla="*/ 1 h 592"/>
                    <a:gd name="T2" fmla="*/ 3 w 347"/>
                    <a:gd name="T3" fmla="*/ 1 h 592"/>
                    <a:gd name="T4" fmla="*/ 3 w 347"/>
                    <a:gd name="T5" fmla="*/ 1 h 592"/>
                    <a:gd name="T6" fmla="*/ 3 w 347"/>
                    <a:gd name="T7" fmla="*/ 1 h 592"/>
                    <a:gd name="T8" fmla="*/ 3 w 347"/>
                    <a:gd name="T9" fmla="*/ 1 h 592"/>
                    <a:gd name="T10" fmla="*/ 3 w 347"/>
                    <a:gd name="T11" fmla="*/ 1 h 592"/>
                    <a:gd name="T12" fmla="*/ 3 w 347"/>
                    <a:gd name="T13" fmla="*/ 1 h 592"/>
                    <a:gd name="T14" fmla="*/ 3 w 347"/>
                    <a:gd name="T15" fmla="*/ 1 h 592"/>
                    <a:gd name="T16" fmla="*/ 3 w 347"/>
                    <a:gd name="T17" fmla="*/ 1 h 592"/>
                    <a:gd name="T18" fmla="*/ 3 w 347"/>
                    <a:gd name="T19" fmla="*/ 1 h 592"/>
                    <a:gd name="T20" fmla="*/ 2 w 347"/>
                    <a:gd name="T21" fmla="*/ 1 h 592"/>
                    <a:gd name="T22" fmla="*/ 2 w 347"/>
                    <a:gd name="T23" fmla="*/ 1 h 592"/>
                    <a:gd name="T24" fmla="*/ 2 w 347"/>
                    <a:gd name="T25" fmla="*/ 1 h 592"/>
                    <a:gd name="T26" fmla="*/ 2 w 347"/>
                    <a:gd name="T27" fmla="*/ 1 h 592"/>
                    <a:gd name="T28" fmla="*/ 1 w 347"/>
                    <a:gd name="T29" fmla="*/ 1 h 592"/>
                    <a:gd name="T30" fmla="*/ 1 w 347"/>
                    <a:gd name="T31" fmla="*/ 1 h 592"/>
                    <a:gd name="T32" fmla="*/ 1 w 347"/>
                    <a:gd name="T33" fmla="*/ 1 h 592"/>
                    <a:gd name="T34" fmla="*/ 0 w 347"/>
                    <a:gd name="T35" fmla="*/ 1 h 592"/>
                    <a:gd name="T36" fmla="*/ 0 w 347"/>
                    <a:gd name="T37" fmla="*/ 2 h 592"/>
                    <a:gd name="T38" fmla="*/ 0 w 347"/>
                    <a:gd name="T39" fmla="*/ 2 h 592"/>
                    <a:gd name="T40" fmla="*/ 0 w 347"/>
                    <a:gd name="T41" fmla="*/ 2 h 592"/>
                    <a:gd name="T42" fmla="*/ 1 w 347"/>
                    <a:gd name="T43" fmla="*/ 9 h 592"/>
                    <a:gd name="T44" fmla="*/ 1 w 347"/>
                    <a:gd name="T45" fmla="*/ 9 h 592"/>
                    <a:gd name="T46" fmla="*/ 1 w 347"/>
                    <a:gd name="T47" fmla="*/ 9 h 592"/>
                    <a:gd name="T48" fmla="*/ 1 w 347"/>
                    <a:gd name="T49" fmla="*/ 9 h 592"/>
                    <a:gd name="T50" fmla="*/ 1 w 347"/>
                    <a:gd name="T51" fmla="*/ 9 h 592"/>
                    <a:gd name="T52" fmla="*/ 2 w 347"/>
                    <a:gd name="T53" fmla="*/ 9 h 592"/>
                    <a:gd name="T54" fmla="*/ 2 w 347"/>
                    <a:gd name="T55" fmla="*/ 9 h 592"/>
                    <a:gd name="T56" fmla="*/ 2 w 347"/>
                    <a:gd name="T57" fmla="*/ 9 h 592"/>
                    <a:gd name="T58" fmla="*/ 2 w 347"/>
                    <a:gd name="T59" fmla="*/ 9 h 592"/>
                    <a:gd name="T60" fmla="*/ 3 w 347"/>
                    <a:gd name="T61" fmla="*/ 9 h 592"/>
                    <a:gd name="T62" fmla="*/ 3 w 347"/>
                    <a:gd name="T63" fmla="*/ 9 h 592"/>
                    <a:gd name="T64" fmla="*/ 4 w 347"/>
                    <a:gd name="T65" fmla="*/ 9 h 592"/>
                    <a:gd name="T66" fmla="*/ 4 w 347"/>
                    <a:gd name="T67" fmla="*/ 9 h 592"/>
                    <a:gd name="T68" fmla="*/ 4 w 347"/>
                    <a:gd name="T69" fmla="*/ 7 h 592"/>
                    <a:gd name="T70" fmla="*/ 5 w 347"/>
                    <a:gd name="T71" fmla="*/ 7 h 592"/>
                    <a:gd name="T72" fmla="*/ 5 w 347"/>
                    <a:gd name="T73" fmla="*/ 7 h 592"/>
                    <a:gd name="T74" fmla="*/ 5 w 347"/>
                    <a:gd name="T75" fmla="*/ 7 h 592"/>
                    <a:gd name="T76" fmla="*/ 5 w 347"/>
                    <a:gd name="T77" fmla="*/ 7 h 592"/>
                    <a:gd name="T78" fmla="*/ 5 w 347"/>
                    <a:gd name="T79" fmla="*/ 6 h 592"/>
                    <a:gd name="T80" fmla="*/ 5 w 347"/>
                    <a:gd name="T81" fmla="*/ 6 h 592"/>
                    <a:gd name="T82" fmla="*/ 5 w 347"/>
                    <a:gd name="T83" fmla="*/ 5 h 592"/>
                    <a:gd name="T84" fmla="*/ 4 w 347"/>
                    <a:gd name="T85" fmla="*/ 5 h 592"/>
                    <a:gd name="T86" fmla="*/ 4 w 347"/>
                    <a:gd name="T87" fmla="*/ 5 h 592"/>
                    <a:gd name="T88" fmla="*/ 4 w 347"/>
                    <a:gd name="T89" fmla="*/ 3 h 592"/>
                    <a:gd name="T90" fmla="*/ 4 w 347"/>
                    <a:gd name="T91" fmla="*/ 3 h 592"/>
                    <a:gd name="T92" fmla="*/ 4 w 347"/>
                    <a:gd name="T93" fmla="*/ 2 h 592"/>
                    <a:gd name="T94" fmla="*/ 4 w 347"/>
                    <a:gd name="T95" fmla="*/ 2 h 592"/>
                    <a:gd name="T96" fmla="*/ 4 w 347"/>
                    <a:gd name="T97" fmla="*/ 1 h 592"/>
                    <a:gd name="T98" fmla="*/ 3 w 347"/>
                    <a:gd name="T99" fmla="*/ 1 h 592"/>
                    <a:gd name="T100" fmla="*/ 3 w 347"/>
                    <a:gd name="T101" fmla="*/ 1 h 592"/>
                    <a:gd name="T102" fmla="*/ 3 w 347"/>
                    <a:gd name="T103" fmla="*/ 1 h 592"/>
                    <a:gd name="T104" fmla="*/ 3 w 347"/>
                    <a:gd name="T105" fmla="*/ 1 h 592"/>
                    <a:gd name="T106" fmla="*/ 3 w 347"/>
                    <a:gd name="T107" fmla="*/ 0 h 592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347"/>
                    <a:gd name="T163" fmla="*/ 0 h 592"/>
                    <a:gd name="T164" fmla="*/ 347 w 347"/>
                    <a:gd name="T165" fmla="*/ 592 h 592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347" h="592">
                      <a:moveTo>
                        <a:pt x="214" y="0"/>
                      </a:moveTo>
                      <a:lnTo>
                        <a:pt x="235" y="13"/>
                      </a:lnTo>
                      <a:lnTo>
                        <a:pt x="235" y="14"/>
                      </a:lnTo>
                      <a:lnTo>
                        <a:pt x="235" y="15"/>
                      </a:lnTo>
                      <a:lnTo>
                        <a:pt x="236" y="19"/>
                      </a:lnTo>
                      <a:lnTo>
                        <a:pt x="236" y="23"/>
                      </a:lnTo>
                      <a:lnTo>
                        <a:pt x="236" y="28"/>
                      </a:lnTo>
                      <a:lnTo>
                        <a:pt x="236" y="34"/>
                      </a:lnTo>
                      <a:lnTo>
                        <a:pt x="236" y="41"/>
                      </a:lnTo>
                      <a:lnTo>
                        <a:pt x="235" y="46"/>
                      </a:lnTo>
                      <a:lnTo>
                        <a:pt x="234" y="54"/>
                      </a:lnTo>
                      <a:lnTo>
                        <a:pt x="231" y="61"/>
                      </a:lnTo>
                      <a:lnTo>
                        <a:pt x="229" y="68"/>
                      </a:lnTo>
                      <a:lnTo>
                        <a:pt x="226" y="75"/>
                      </a:lnTo>
                      <a:lnTo>
                        <a:pt x="222" y="81"/>
                      </a:lnTo>
                      <a:lnTo>
                        <a:pt x="216" y="87"/>
                      </a:lnTo>
                      <a:lnTo>
                        <a:pt x="211" y="92"/>
                      </a:lnTo>
                      <a:lnTo>
                        <a:pt x="203" y="96"/>
                      </a:lnTo>
                      <a:lnTo>
                        <a:pt x="198" y="98"/>
                      </a:lnTo>
                      <a:lnTo>
                        <a:pt x="192" y="99"/>
                      </a:lnTo>
                      <a:lnTo>
                        <a:pt x="185" y="100"/>
                      </a:lnTo>
                      <a:lnTo>
                        <a:pt x="178" y="102"/>
                      </a:lnTo>
                      <a:lnTo>
                        <a:pt x="172" y="102"/>
                      </a:lnTo>
                      <a:lnTo>
                        <a:pt x="163" y="102"/>
                      </a:lnTo>
                      <a:lnTo>
                        <a:pt x="155" y="103"/>
                      </a:lnTo>
                      <a:lnTo>
                        <a:pt x="146" y="103"/>
                      </a:lnTo>
                      <a:lnTo>
                        <a:pt x="137" y="103"/>
                      </a:lnTo>
                      <a:lnTo>
                        <a:pt x="128" y="104"/>
                      </a:lnTo>
                      <a:lnTo>
                        <a:pt x="118" y="104"/>
                      </a:lnTo>
                      <a:lnTo>
                        <a:pt x="108" y="105"/>
                      </a:lnTo>
                      <a:lnTo>
                        <a:pt x="99" y="106"/>
                      </a:lnTo>
                      <a:lnTo>
                        <a:pt x="90" y="109"/>
                      </a:lnTo>
                      <a:lnTo>
                        <a:pt x="80" y="110"/>
                      </a:lnTo>
                      <a:lnTo>
                        <a:pt x="71" y="112"/>
                      </a:lnTo>
                      <a:lnTo>
                        <a:pt x="56" y="118"/>
                      </a:lnTo>
                      <a:lnTo>
                        <a:pt x="42" y="125"/>
                      </a:lnTo>
                      <a:lnTo>
                        <a:pt x="30" y="133"/>
                      </a:lnTo>
                      <a:lnTo>
                        <a:pt x="19" y="141"/>
                      </a:lnTo>
                      <a:lnTo>
                        <a:pt x="11" y="148"/>
                      </a:lnTo>
                      <a:lnTo>
                        <a:pt x="6" y="155"/>
                      </a:lnTo>
                      <a:lnTo>
                        <a:pt x="1" y="158"/>
                      </a:lnTo>
                      <a:lnTo>
                        <a:pt x="0" y="159"/>
                      </a:lnTo>
                      <a:lnTo>
                        <a:pt x="91" y="592"/>
                      </a:lnTo>
                      <a:lnTo>
                        <a:pt x="92" y="592"/>
                      </a:lnTo>
                      <a:lnTo>
                        <a:pt x="93" y="591"/>
                      </a:lnTo>
                      <a:lnTo>
                        <a:pt x="94" y="590"/>
                      </a:lnTo>
                      <a:lnTo>
                        <a:pt x="97" y="588"/>
                      </a:lnTo>
                      <a:lnTo>
                        <a:pt x="100" y="585"/>
                      </a:lnTo>
                      <a:lnTo>
                        <a:pt x="104" y="583"/>
                      </a:lnTo>
                      <a:lnTo>
                        <a:pt x="107" y="580"/>
                      </a:lnTo>
                      <a:lnTo>
                        <a:pt x="112" y="576"/>
                      </a:lnTo>
                      <a:lnTo>
                        <a:pt x="117" y="573"/>
                      </a:lnTo>
                      <a:lnTo>
                        <a:pt x="123" y="569"/>
                      </a:lnTo>
                      <a:lnTo>
                        <a:pt x="129" y="565"/>
                      </a:lnTo>
                      <a:lnTo>
                        <a:pt x="136" y="561"/>
                      </a:lnTo>
                      <a:lnTo>
                        <a:pt x="143" y="558"/>
                      </a:lnTo>
                      <a:lnTo>
                        <a:pt x="151" y="556"/>
                      </a:lnTo>
                      <a:lnTo>
                        <a:pt x="159" y="552"/>
                      </a:lnTo>
                      <a:lnTo>
                        <a:pt x="167" y="549"/>
                      </a:lnTo>
                      <a:lnTo>
                        <a:pt x="181" y="545"/>
                      </a:lnTo>
                      <a:lnTo>
                        <a:pt x="195" y="542"/>
                      </a:lnTo>
                      <a:lnTo>
                        <a:pt x="208" y="537"/>
                      </a:lnTo>
                      <a:lnTo>
                        <a:pt x="223" y="534"/>
                      </a:lnTo>
                      <a:lnTo>
                        <a:pt x="238" y="530"/>
                      </a:lnTo>
                      <a:lnTo>
                        <a:pt x="252" y="527"/>
                      </a:lnTo>
                      <a:lnTo>
                        <a:pt x="266" y="523"/>
                      </a:lnTo>
                      <a:lnTo>
                        <a:pt x="280" y="519"/>
                      </a:lnTo>
                      <a:lnTo>
                        <a:pt x="291" y="514"/>
                      </a:lnTo>
                      <a:lnTo>
                        <a:pt x="304" y="509"/>
                      </a:lnTo>
                      <a:lnTo>
                        <a:pt x="314" y="505"/>
                      </a:lnTo>
                      <a:lnTo>
                        <a:pt x="324" y="500"/>
                      </a:lnTo>
                      <a:lnTo>
                        <a:pt x="332" y="494"/>
                      </a:lnTo>
                      <a:lnTo>
                        <a:pt x="339" y="489"/>
                      </a:lnTo>
                      <a:lnTo>
                        <a:pt x="343" y="482"/>
                      </a:lnTo>
                      <a:lnTo>
                        <a:pt x="347" y="474"/>
                      </a:lnTo>
                      <a:lnTo>
                        <a:pt x="347" y="469"/>
                      </a:lnTo>
                      <a:lnTo>
                        <a:pt x="345" y="463"/>
                      </a:lnTo>
                      <a:lnTo>
                        <a:pt x="344" y="454"/>
                      </a:lnTo>
                      <a:lnTo>
                        <a:pt x="342" y="444"/>
                      </a:lnTo>
                      <a:lnTo>
                        <a:pt x="340" y="431"/>
                      </a:lnTo>
                      <a:lnTo>
                        <a:pt x="337" y="418"/>
                      </a:lnTo>
                      <a:lnTo>
                        <a:pt x="334" y="403"/>
                      </a:lnTo>
                      <a:lnTo>
                        <a:pt x="331" y="387"/>
                      </a:lnTo>
                      <a:lnTo>
                        <a:pt x="326" y="369"/>
                      </a:lnTo>
                      <a:lnTo>
                        <a:pt x="321" y="350"/>
                      </a:lnTo>
                      <a:lnTo>
                        <a:pt x="317" y="332"/>
                      </a:lnTo>
                      <a:lnTo>
                        <a:pt x="312" y="312"/>
                      </a:lnTo>
                      <a:lnTo>
                        <a:pt x="307" y="292"/>
                      </a:lnTo>
                      <a:lnTo>
                        <a:pt x="303" y="271"/>
                      </a:lnTo>
                      <a:lnTo>
                        <a:pt x="297" y="250"/>
                      </a:lnTo>
                      <a:lnTo>
                        <a:pt x="291" y="230"/>
                      </a:lnTo>
                      <a:lnTo>
                        <a:pt x="287" y="209"/>
                      </a:lnTo>
                      <a:lnTo>
                        <a:pt x="281" y="189"/>
                      </a:lnTo>
                      <a:lnTo>
                        <a:pt x="276" y="168"/>
                      </a:lnTo>
                      <a:lnTo>
                        <a:pt x="271" y="149"/>
                      </a:lnTo>
                      <a:lnTo>
                        <a:pt x="266" y="130"/>
                      </a:lnTo>
                      <a:lnTo>
                        <a:pt x="261" y="113"/>
                      </a:lnTo>
                      <a:lnTo>
                        <a:pt x="257" y="96"/>
                      </a:lnTo>
                      <a:lnTo>
                        <a:pt x="252" y="80"/>
                      </a:lnTo>
                      <a:lnTo>
                        <a:pt x="249" y="65"/>
                      </a:lnTo>
                      <a:lnTo>
                        <a:pt x="245" y="52"/>
                      </a:lnTo>
                      <a:lnTo>
                        <a:pt x="242" y="41"/>
                      </a:lnTo>
                      <a:lnTo>
                        <a:pt x="239" y="31"/>
                      </a:lnTo>
                      <a:lnTo>
                        <a:pt x="237" y="23"/>
                      </a:lnTo>
                      <a:lnTo>
                        <a:pt x="236" y="18"/>
                      </a:lnTo>
                      <a:lnTo>
                        <a:pt x="235" y="14"/>
                      </a:lnTo>
                      <a:lnTo>
                        <a:pt x="235" y="13"/>
                      </a:lnTo>
                      <a:lnTo>
                        <a:pt x="21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1" name="Freeform 199"/>
                <p:cNvSpPr>
                  <a:spLocks/>
                </p:cNvSpPr>
                <p:nvPr/>
              </p:nvSpPr>
              <p:spPr bwMode="auto">
                <a:xfrm>
                  <a:off x="3214" y="1988"/>
                  <a:ext cx="13" cy="9"/>
                </a:xfrm>
                <a:custGeom>
                  <a:avLst/>
                  <a:gdLst>
                    <a:gd name="T0" fmla="*/ 1 w 25"/>
                    <a:gd name="T1" fmla="*/ 1 h 17"/>
                    <a:gd name="T2" fmla="*/ 1 w 25"/>
                    <a:gd name="T3" fmla="*/ 1 h 17"/>
                    <a:gd name="T4" fmla="*/ 1 w 25"/>
                    <a:gd name="T5" fmla="*/ 0 h 17"/>
                    <a:gd name="T6" fmla="*/ 0 w 25"/>
                    <a:gd name="T7" fmla="*/ 1 h 17"/>
                    <a:gd name="T8" fmla="*/ 1 w 25"/>
                    <a:gd name="T9" fmla="*/ 1 h 17"/>
                    <a:gd name="T10" fmla="*/ 1 w 25"/>
                    <a:gd name="T11" fmla="*/ 1 h 17"/>
                    <a:gd name="T12" fmla="*/ 1 w 25"/>
                    <a:gd name="T13" fmla="*/ 1 h 17"/>
                    <a:gd name="T14" fmla="*/ 1 w 25"/>
                    <a:gd name="T15" fmla="*/ 1 h 17"/>
                    <a:gd name="T16" fmla="*/ 1 w 25"/>
                    <a:gd name="T17" fmla="*/ 1 h 17"/>
                    <a:gd name="T18" fmla="*/ 1 w 25"/>
                    <a:gd name="T19" fmla="*/ 1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5"/>
                    <a:gd name="T31" fmla="*/ 0 h 17"/>
                    <a:gd name="T32" fmla="*/ 25 w 2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5" h="17">
                      <a:moveTo>
                        <a:pt x="25" y="14"/>
                      </a:moveTo>
                      <a:lnTo>
                        <a:pt x="23" y="11"/>
                      </a:lnTo>
                      <a:lnTo>
                        <a:pt x="3" y="0"/>
                      </a:lnTo>
                      <a:lnTo>
                        <a:pt x="0" y="6"/>
                      </a:lnTo>
                      <a:lnTo>
                        <a:pt x="20" y="17"/>
                      </a:lnTo>
                      <a:lnTo>
                        <a:pt x="18" y="15"/>
                      </a:lnTo>
                      <a:lnTo>
                        <a:pt x="25" y="14"/>
                      </a:lnTo>
                      <a:lnTo>
                        <a:pt x="24" y="13"/>
                      </a:lnTo>
                      <a:lnTo>
                        <a:pt x="23" y="11"/>
                      </a:lnTo>
                      <a:lnTo>
                        <a:pt x="25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2" name="Freeform 200"/>
                <p:cNvSpPr>
                  <a:spLocks/>
                </p:cNvSpPr>
                <p:nvPr/>
              </p:nvSpPr>
              <p:spPr bwMode="auto">
                <a:xfrm>
                  <a:off x="3209" y="1995"/>
                  <a:ext cx="19" cy="44"/>
                </a:xfrm>
                <a:custGeom>
                  <a:avLst/>
                  <a:gdLst>
                    <a:gd name="T0" fmla="*/ 1 w 38"/>
                    <a:gd name="T1" fmla="*/ 2 h 87"/>
                    <a:gd name="T2" fmla="*/ 1 w 38"/>
                    <a:gd name="T3" fmla="*/ 2 h 87"/>
                    <a:gd name="T4" fmla="*/ 1 w 38"/>
                    <a:gd name="T5" fmla="*/ 2 h 87"/>
                    <a:gd name="T6" fmla="*/ 1 w 38"/>
                    <a:gd name="T7" fmla="*/ 2 h 87"/>
                    <a:gd name="T8" fmla="*/ 1 w 38"/>
                    <a:gd name="T9" fmla="*/ 2 h 87"/>
                    <a:gd name="T10" fmla="*/ 1 w 38"/>
                    <a:gd name="T11" fmla="*/ 1 h 87"/>
                    <a:gd name="T12" fmla="*/ 1 w 38"/>
                    <a:gd name="T13" fmla="*/ 1 h 87"/>
                    <a:gd name="T14" fmla="*/ 1 w 38"/>
                    <a:gd name="T15" fmla="*/ 1 h 87"/>
                    <a:gd name="T16" fmla="*/ 1 w 38"/>
                    <a:gd name="T17" fmla="*/ 1 h 87"/>
                    <a:gd name="T18" fmla="*/ 1 w 38"/>
                    <a:gd name="T19" fmla="*/ 1 h 87"/>
                    <a:gd name="T20" fmla="*/ 1 w 38"/>
                    <a:gd name="T21" fmla="*/ 1 h 87"/>
                    <a:gd name="T22" fmla="*/ 1 w 38"/>
                    <a:gd name="T23" fmla="*/ 1 h 87"/>
                    <a:gd name="T24" fmla="*/ 1 w 38"/>
                    <a:gd name="T25" fmla="*/ 1 h 87"/>
                    <a:gd name="T26" fmla="*/ 1 w 38"/>
                    <a:gd name="T27" fmla="*/ 1 h 87"/>
                    <a:gd name="T28" fmla="*/ 1 w 38"/>
                    <a:gd name="T29" fmla="*/ 1 h 87"/>
                    <a:gd name="T30" fmla="*/ 1 w 38"/>
                    <a:gd name="T31" fmla="*/ 1 h 87"/>
                    <a:gd name="T32" fmla="*/ 1 w 38"/>
                    <a:gd name="T33" fmla="*/ 1 h 87"/>
                    <a:gd name="T34" fmla="*/ 1 w 38"/>
                    <a:gd name="T35" fmla="*/ 0 h 87"/>
                    <a:gd name="T36" fmla="*/ 1 w 38"/>
                    <a:gd name="T37" fmla="*/ 1 h 87"/>
                    <a:gd name="T38" fmla="*/ 1 w 38"/>
                    <a:gd name="T39" fmla="*/ 1 h 87"/>
                    <a:gd name="T40" fmla="*/ 1 w 38"/>
                    <a:gd name="T41" fmla="*/ 1 h 87"/>
                    <a:gd name="T42" fmla="*/ 1 w 38"/>
                    <a:gd name="T43" fmla="*/ 1 h 87"/>
                    <a:gd name="T44" fmla="*/ 1 w 38"/>
                    <a:gd name="T45" fmla="*/ 1 h 87"/>
                    <a:gd name="T46" fmla="*/ 1 w 38"/>
                    <a:gd name="T47" fmla="*/ 1 h 87"/>
                    <a:gd name="T48" fmla="*/ 1 w 38"/>
                    <a:gd name="T49" fmla="*/ 1 h 87"/>
                    <a:gd name="T50" fmla="*/ 1 w 38"/>
                    <a:gd name="T51" fmla="*/ 1 h 87"/>
                    <a:gd name="T52" fmla="*/ 1 w 38"/>
                    <a:gd name="T53" fmla="*/ 1 h 87"/>
                    <a:gd name="T54" fmla="*/ 1 w 38"/>
                    <a:gd name="T55" fmla="*/ 1 h 87"/>
                    <a:gd name="T56" fmla="*/ 1 w 38"/>
                    <a:gd name="T57" fmla="*/ 1 h 87"/>
                    <a:gd name="T58" fmla="*/ 1 w 38"/>
                    <a:gd name="T59" fmla="*/ 1 h 87"/>
                    <a:gd name="T60" fmla="*/ 1 w 38"/>
                    <a:gd name="T61" fmla="*/ 1 h 87"/>
                    <a:gd name="T62" fmla="*/ 1 w 38"/>
                    <a:gd name="T63" fmla="*/ 2 h 87"/>
                    <a:gd name="T64" fmla="*/ 1 w 38"/>
                    <a:gd name="T65" fmla="*/ 2 h 87"/>
                    <a:gd name="T66" fmla="*/ 1 w 38"/>
                    <a:gd name="T67" fmla="*/ 2 h 87"/>
                    <a:gd name="T68" fmla="*/ 0 w 38"/>
                    <a:gd name="T69" fmla="*/ 2 h 87"/>
                    <a:gd name="T70" fmla="*/ 0 w 38"/>
                    <a:gd name="T71" fmla="*/ 2 h 87"/>
                    <a:gd name="T72" fmla="*/ 1 w 38"/>
                    <a:gd name="T73" fmla="*/ 2 h 87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38"/>
                    <a:gd name="T112" fmla="*/ 0 h 87"/>
                    <a:gd name="T113" fmla="*/ 38 w 38"/>
                    <a:gd name="T114" fmla="*/ 87 h 87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38" h="87">
                      <a:moveTo>
                        <a:pt x="3" y="87"/>
                      </a:moveTo>
                      <a:lnTo>
                        <a:pt x="3" y="87"/>
                      </a:lnTo>
                      <a:lnTo>
                        <a:pt x="11" y="83"/>
                      </a:lnTo>
                      <a:lnTo>
                        <a:pt x="18" y="77"/>
                      </a:lnTo>
                      <a:lnTo>
                        <a:pt x="24" y="71"/>
                      </a:lnTo>
                      <a:lnTo>
                        <a:pt x="28" y="64"/>
                      </a:lnTo>
                      <a:lnTo>
                        <a:pt x="32" y="57"/>
                      </a:lnTo>
                      <a:lnTo>
                        <a:pt x="34" y="50"/>
                      </a:lnTo>
                      <a:lnTo>
                        <a:pt x="36" y="44"/>
                      </a:lnTo>
                      <a:lnTo>
                        <a:pt x="37" y="35"/>
                      </a:lnTo>
                      <a:lnTo>
                        <a:pt x="38" y="29"/>
                      </a:lnTo>
                      <a:lnTo>
                        <a:pt x="38" y="22"/>
                      </a:lnTo>
                      <a:lnTo>
                        <a:pt x="38" y="16"/>
                      </a:lnTo>
                      <a:lnTo>
                        <a:pt x="38" y="11"/>
                      </a:lnTo>
                      <a:lnTo>
                        <a:pt x="37" y="7"/>
                      </a:lnTo>
                      <a:lnTo>
                        <a:pt x="37" y="3"/>
                      </a:lnTo>
                      <a:lnTo>
                        <a:pt x="37" y="1"/>
                      </a:lnTo>
                      <a:lnTo>
                        <a:pt x="37" y="0"/>
                      </a:lnTo>
                      <a:lnTo>
                        <a:pt x="30" y="1"/>
                      </a:lnTo>
                      <a:lnTo>
                        <a:pt x="30" y="2"/>
                      </a:lnTo>
                      <a:lnTo>
                        <a:pt x="30" y="4"/>
                      </a:lnTo>
                      <a:lnTo>
                        <a:pt x="32" y="7"/>
                      </a:lnTo>
                      <a:lnTo>
                        <a:pt x="32" y="11"/>
                      </a:lnTo>
                      <a:lnTo>
                        <a:pt x="32" y="16"/>
                      </a:lnTo>
                      <a:lnTo>
                        <a:pt x="32" y="22"/>
                      </a:lnTo>
                      <a:lnTo>
                        <a:pt x="32" y="29"/>
                      </a:lnTo>
                      <a:lnTo>
                        <a:pt x="30" y="34"/>
                      </a:lnTo>
                      <a:lnTo>
                        <a:pt x="29" y="41"/>
                      </a:lnTo>
                      <a:lnTo>
                        <a:pt x="28" y="48"/>
                      </a:lnTo>
                      <a:lnTo>
                        <a:pt x="26" y="55"/>
                      </a:lnTo>
                      <a:lnTo>
                        <a:pt x="22" y="61"/>
                      </a:lnTo>
                      <a:lnTo>
                        <a:pt x="18" y="67"/>
                      </a:lnTo>
                      <a:lnTo>
                        <a:pt x="13" y="72"/>
                      </a:lnTo>
                      <a:lnTo>
                        <a:pt x="7" y="77"/>
                      </a:lnTo>
                      <a:lnTo>
                        <a:pt x="0" y="82"/>
                      </a:lnTo>
                      <a:lnTo>
                        <a:pt x="3" y="8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" name="Freeform 201"/>
                <p:cNvSpPr>
                  <a:spLocks/>
                </p:cNvSpPr>
                <p:nvPr/>
              </p:nvSpPr>
              <p:spPr bwMode="auto">
                <a:xfrm>
                  <a:off x="3143" y="2036"/>
                  <a:ext cx="67" cy="11"/>
                </a:xfrm>
                <a:custGeom>
                  <a:avLst/>
                  <a:gdLst>
                    <a:gd name="T0" fmla="*/ 1 w 134"/>
                    <a:gd name="T1" fmla="*/ 1 h 21"/>
                    <a:gd name="T2" fmla="*/ 1 w 134"/>
                    <a:gd name="T3" fmla="*/ 1 h 21"/>
                    <a:gd name="T4" fmla="*/ 1 w 134"/>
                    <a:gd name="T5" fmla="*/ 1 h 21"/>
                    <a:gd name="T6" fmla="*/ 1 w 134"/>
                    <a:gd name="T7" fmla="*/ 1 h 21"/>
                    <a:gd name="T8" fmla="*/ 1 w 134"/>
                    <a:gd name="T9" fmla="*/ 1 h 21"/>
                    <a:gd name="T10" fmla="*/ 1 w 134"/>
                    <a:gd name="T11" fmla="*/ 1 h 21"/>
                    <a:gd name="T12" fmla="*/ 1 w 134"/>
                    <a:gd name="T13" fmla="*/ 1 h 21"/>
                    <a:gd name="T14" fmla="*/ 1 w 134"/>
                    <a:gd name="T15" fmla="*/ 1 h 21"/>
                    <a:gd name="T16" fmla="*/ 1 w 134"/>
                    <a:gd name="T17" fmla="*/ 1 h 21"/>
                    <a:gd name="T18" fmla="*/ 1 w 134"/>
                    <a:gd name="T19" fmla="*/ 1 h 21"/>
                    <a:gd name="T20" fmla="*/ 1 w 134"/>
                    <a:gd name="T21" fmla="*/ 1 h 21"/>
                    <a:gd name="T22" fmla="*/ 1 w 134"/>
                    <a:gd name="T23" fmla="*/ 1 h 21"/>
                    <a:gd name="T24" fmla="*/ 1 w 134"/>
                    <a:gd name="T25" fmla="*/ 1 h 21"/>
                    <a:gd name="T26" fmla="*/ 1 w 134"/>
                    <a:gd name="T27" fmla="*/ 1 h 21"/>
                    <a:gd name="T28" fmla="*/ 1 w 134"/>
                    <a:gd name="T29" fmla="*/ 1 h 21"/>
                    <a:gd name="T30" fmla="*/ 1 w 134"/>
                    <a:gd name="T31" fmla="*/ 1 h 21"/>
                    <a:gd name="T32" fmla="*/ 2 w 134"/>
                    <a:gd name="T33" fmla="*/ 1 h 21"/>
                    <a:gd name="T34" fmla="*/ 2 w 134"/>
                    <a:gd name="T35" fmla="*/ 1 h 21"/>
                    <a:gd name="T36" fmla="*/ 2 w 134"/>
                    <a:gd name="T37" fmla="*/ 0 h 21"/>
                    <a:gd name="T38" fmla="*/ 1 w 134"/>
                    <a:gd name="T39" fmla="*/ 1 h 21"/>
                    <a:gd name="T40" fmla="*/ 1 w 134"/>
                    <a:gd name="T41" fmla="*/ 1 h 21"/>
                    <a:gd name="T42" fmla="*/ 1 w 134"/>
                    <a:gd name="T43" fmla="*/ 1 h 21"/>
                    <a:gd name="T44" fmla="*/ 1 w 134"/>
                    <a:gd name="T45" fmla="*/ 1 h 21"/>
                    <a:gd name="T46" fmla="*/ 1 w 134"/>
                    <a:gd name="T47" fmla="*/ 1 h 21"/>
                    <a:gd name="T48" fmla="*/ 1 w 134"/>
                    <a:gd name="T49" fmla="*/ 1 h 21"/>
                    <a:gd name="T50" fmla="*/ 1 w 134"/>
                    <a:gd name="T51" fmla="*/ 1 h 21"/>
                    <a:gd name="T52" fmla="*/ 1 w 134"/>
                    <a:gd name="T53" fmla="*/ 1 h 21"/>
                    <a:gd name="T54" fmla="*/ 1 w 134"/>
                    <a:gd name="T55" fmla="*/ 1 h 21"/>
                    <a:gd name="T56" fmla="*/ 1 w 134"/>
                    <a:gd name="T57" fmla="*/ 1 h 21"/>
                    <a:gd name="T58" fmla="*/ 1 w 134"/>
                    <a:gd name="T59" fmla="*/ 1 h 21"/>
                    <a:gd name="T60" fmla="*/ 1 w 134"/>
                    <a:gd name="T61" fmla="*/ 1 h 21"/>
                    <a:gd name="T62" fmla="*/ 1 w 134"/>
                    <a:gd name="T63" fmla="*/ 1 h 21"/>
                    <a:gd name="T64" fmla="*/ 1 w 134"/>
                    <a:gd name="T65" fmla="*/ 1 h 21"/>
                    <a:gd name="T66" fmla="*/ 1 w 134"/>
                    <a:gd name="T67" fmla="*/ 1 h 21"/>
                    <a:gd name="T68" fmla="*/ 0 w 134"/>
                    <a:gd name="T69" fmla="*/ 1 h 21"/>
                    <a:gd name="T70" fmla="*/ 0 w 134"/>
                    <a:gd name="T71" fmla="*/ 1 h 21"/>
                    <a:gd name="T72" fmla="*/ 1 w 134"/>
                    <a:gd name="T73" fmla="*/ 1 h 21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34"/>
                    <a:gd name="T112" fmla="*/ 0 h 21"/>
                    <a:gd name="T113" fmla="*/ 134 w 134"/>
                    <a:gd name="T114" fmla="*/ 21 h 21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34" h="21">
                      <a:moveTo>
                        <a:pt x="2" y="21"/>
                      </a:moveTo>
                      <a:lnTo>
                        <a:pt x="2" y="21"/>
                      </a:lnTo>
                      <a:lnTo>
                        <a:pt x="12" y="19"/>
                      </a:lnTo>
                      <a:lnTo>
                        <a:pt x="20" y="17"/>
                      </a:lnTo>
                      <a:lnTo>
                        <a:pt x="29" y="16"/>
                      </a:lnTo>
                      <a:lnTo>
                        <a:pt x="39" y="15"/>
                      </a:lnTo>
                      <a:lnTo>
                        <a:pt x="48" y="13"/>
                      </a:lnTo>
                      <a:lnTo>
                        <a:pt x="58" y="12"/>
                      </a:lnTo>
                      <a:lnTo>
                        <a:pt x="67" y="12"/>
                      </a:lnTo>
                      <a:lnTo>
                        <a:pt x="76" y="12"/>
                      </a:lnTo>
                      <a:lnTo>
                        <a:pt x="85" y="12"/>
                      </a:lnTo>
                      <a:lnTo>
                        <a:pt x="93" y="11"/>
                      </a:lnTo>
                      <a:lnTo>
                        <a:pt x="102" y="11"/>
                      </a:lnTo>
                      <a:lnTo>
                        <a:pt x="110" y="10"/>
                      </a:lnTo>
                      <a:lnTo>
                        <a:pt x="116" y="10"/>
                      </a:lnTo>
                      <a:lnTo>
                        <a:pt x="122" y="9"/>
                      </a:lnTo>
                      <a:lnTo>
                        <a:pt x="129" y="8"/>
                      </a:lnTo>
                      <a:lnTo>
                        <a:pt x="134" y="5"/>
                      </a:lnTo>
                      <a:lnTo>
                        <a:pt x="131" y="0"/>
                      </a:lnTo>
                      <a:lnTo>
                        <a:pt x="127" y="1"/>
                      </a:lnTo>
                      <a:lnTo>
                        <a:pt x="122" y="2"/>
                      </a:lnTo>
                      <a:lnTo>
                        <a:pt x="115" y="3"/>
                      </a:lnTo>
                      <a:lnTo>
                        <a:pt x="108" y="4"/>
                      </a:lnTo>
                      <a:lnTo>
                        <a:pt x="102" y="4"/>
                      </a:lnTo>
                      <a:lnTo>
                        <a:pt x="93" y="5"/>
                      </a:lnTo>
                      <a:lnTo>
                        <a:pt x="85" y="5"/>
                      </a:lnTo>
                      <a:lnTo>
                        <a:pt x="76" y="5"/>
                      </a:lnTo>
                      <a:lnTo>
                        <a:pt x="67" y="5"/>
                      </a:lnTo>
                      <a:lnTo>
                        <a:pt x="58" y="6"/>
                      </a:lnTo>
                      <a:lnTo>
                        <a:pt x="47" y="8"/>
                      </a:lnTo>
                      <a:lnTo>
                        <a:pt x="38" y="8"/>
                      </a:lnTo>
                      <a:lnTo>
                        <a:pt x="28" y="9"/>
                      </a:lnTo>
                      <a:lnTo>
                        <a:pt x="19" y="11"/>
                      </a:lnTo>
                      <a:lnTo>
                        <a:pt x="9" y="12"/>
                      </a:lnTo>
                      <a:lnTo>
                        <a:pt x="0" y="15"/>
                      </a:lnTo>
                      <a:lnTo>
                        <a:pt x="2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" name="Freeform 202"/>
                <p:cNvSpPr>
                  <a:spLocks/>
                </p:cNvSpPr>
                <p:nvPr/>
              </p:nvSpPr>
              <p:spPr bwMode="auto">
                <a:xfrm>
                  <a:off x="3106" y="2043"/>
                  <a:ext cx="38" cy="27"/>
                </a:xfrm>
                <a:custGeom>
                  <a:avLst/>
                  <a:gdLst>
                    <a:gd name="T0" fmla="*/ 1 w 76"/>
                    <a:gd name="T1" fmla="*/ 1 h 53"/>
                    <a:gd name="T2" fmla="*/ 1 w 76"/>
                    <a:gd name="T3" fmla="*/ 1 h 53"/>
                    <a:gd name="T4" fmla="*/ 1 w 76"/>
                    <a:gd name="T5" fmla="*/ 1 h 53"/>
                    <a:gd name="T6" fmla="*/ 1 w 76"/>
                    <a:gd name="T7" fmla="*/ 1 h 53"/>
                    <a:gd name="T8" fmla="*/ 1 w 76"/>
                    <a:gd name="T9" fmla="*/ 1 h 53"/>
                    <a:gd name="T10" fmla="*/ 1 w 76"/>
                    <a:gd name="T11" fmla="*/ 1 h 53"/>
                    <a:gd name="T12" fmla="*/ 1 w 76"/>
                    <a:gd name="T13" fmla="*/ 1 h 53"/>
                    <a:gd name="T14" fmla="*/ 1 w 76"/>
                    <a:gd name="T15" fmla="*/ 1 h 53"/>
                    <a:gd name="T16" fmla="*/ 1 w 76"/>
                    <a:gd name="T17" fmla="*/ 1 h 53"/>
                    <a:gd name="T18" fmla="*/ 1 w 76"/>
                    <a:gd name="T19" fmla="*/ 1 h 53"/>
                    <a:gd name="T20" fmla="*/ 1 w 76"/>
                    <a:gd name="T21" fmla="*/ 0 h 53"/>
                    <a:gd name="T22" fmla="*/ 1 w 76"/>
                    <a:gd name="T23" fmla="*/ 1 h 53"/>
                    <a:gd name="T24" fmla="*/ 1 w 76"/>
                    <a:gd name="T25" fmla="*/ 1 h 53"/>
                    <a:gd name="T26" fmla="*/ 1 w 76"/>
                    <a:gd name="T27" fmla="*/ 1 h 53"/>
                    <a:gd name="T28" fmla="*/ 1 w 76"/>
                    <a:gd name="T29" fmla="*/ 1 h 53"/>
                    <a:gd name="T30" fmla="*/ 1 w 76"/>
                    <a:gd name="T31" fmla="*/ 1 h 53"/>
                    <a:gd name="T32" fmla="*/ 1 w 76"/>
                    <a:gd name="T33" fmla="*/ 1 h 53"/>
                    <a:gd name="T34" fmla="*/ 1 w 76"/>
                    <a:gd name="T35" fmla="*/ 1 h 53"/>
                    <a:gd name="T36" fmla="*/ 1 w 76"/>
                    <a:gd name="T37" fmla="*/ 1 h 53"/>
                    <a:gd name="T38" fmla="*/ 0 w 76"/>
                    <a:gd name="T39" fmla="*/ 1 h 53"/>
                    <a:gd name="T40" fmla="*/ 1 w 76"/>
                    <a:gd name="T41" fmla="*/ 1 h 53"/>
                    <a:gd name="T42" fmla="*/ 0 w 76"/>
                    <a:gd name="T43" fmla="*/ 1 h 53"/>
                    <a:gd name="T44" fmla="*/ 0 w 76"/>
                    <a:gd name="T45" fmla="*/ 1 h 53"/>
                    <a:gd name="T46" fmla="*/ 1 w 76"/>
                    <a:gd name="T47" fmla="*/ 1 h 5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76"/>
                    <a:gd name="T73" fmla="*/ 0 h 53"/>
                    <a:gd name="T74" fmla="*/ 76 w 76"/>
                    <a:gd name="T75" fmla="*/ 53 h 53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76" h="53">
                      <a:moveTo>
                        <a:pt x="7" y="50"/>
                      </a:moveTo>
                      <a:lnTo>
                        <a:pt x="6" y="53"/>
                      </a:lnTo>
                      <a:lnTo>
                        <a:pt x="7" y="51"/>
                      </a:lnTo>
                      <a:lnTo>
                        <a:pt x="12" y="48"/>
                      </a:lnTo>
                      <a:lnTo>
                        <a:pt x="18" y="41"/>
                      </a:lnTo>
                      <a:lnTo>
                        <a:pt x="26" y="34"/>
                      </a:lnTo>
                      <a:lnTo>
                        <a:pt x="36" y="26"/>
                      </a:lnTo>
                      <a:lnTo>
                        <a:pt x="48" y="18"/>
                      </a:lnTo>
                      <a:lnTo>
                        <a:pt x="61" y="11"/>
                      </a:lnTo>
                      <a:lnTo>
                        <a:pt x="76" y="6"/>
                      </a:lnTo>
                      <a:lnTo>
                        <a:pt x="74" y="0"/>
                      </a:lnTo>
                      <a:lnTo>
                        <a:pt x="59" y="6"/>
                      </a:lnTo>
                      <a:lnTo>
                        <a:pt x="45" y="13"/>
                      </a:lnTo>
                      <a:lnTo>
                        <a:pt x="33" y="20"/>
                      </a:lnTo>
                      <a:lnTo>
                        <a:pt x="22" y="29"/>
                      </a:lnTo>
                      <a:lnTo>
                        <a:pt x="13" y="36"/>
                      </a:lnTo>
                      <a:lnTo>
                        <a:pt x="7" y="43"/>
                      </a:lnTo>
                      <a:lnTo>
                        <a:pt x="3" y="47"/>
                      </a:lnTo>
                      <a:lnTo>
                        <a:pt x="2" y="48"/>
                      </a:lnTo>
                      <a:lnTo>
                        <a:pt x="0" y="51"/>
                      </a:lnTo>
                      <a:lnTo>
                        <a:pt x="2" y="48"/>
                      </a:lnTo>
                      <a:lnTo>
                        <a:pt x="0" y="50"/>
                      </a:lnTo>
                      <a:lnTo>
                        <a:pt x="0" y="51"/>
                      </a:lnTo>
                      <a:lnTo>
                        <a:pt x="7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5" name="Freeform 203"/>
                <p:cNvSpPr>
                  <a:spLocks/>
                </p:cNvSpPr>
                <p:nvPr/>
              </p:nvSpPr>
              <p:spPr bwMode="auto">
                <a:xfrm>
                  <a:off x="3106" y="2069"/>
                  <a:ext cx="49" cy="220"/>
                </a:xfrm>
                <a:custGeom>
                  <a:avLst/>
                  <a:gdLst>
                    <a:gd name="T0" fmla="*/ 2 w 98"/>
                    <a:gd name="T1" fmla="*/ 7 h 440"/>
                    <a:gd name="T2" fmla="*/ 2 w 98"/>
                    <a:gd name="T3" fmla="*/ 7 h 440"/>
                    <a:gd name="T4" fmla="*/ 1 w 98"/>
                    <a:gd name="T5" fmla="*/ 0 h 440"/>
                    <a:gd name="T6" fmla="*/ 0 w 98"/>
                    <a:gd name="T7" fmla="*/ 1 h 440"/>
                    <a:gd name="T8" fmla="*/ 2 w 98"/>
                    <a:gd name="T9" fmla="*/ 7 h 440"/>
                    <a:gd name="T10" fmla="*/ 2 w 98"/>
                    <a:gd name="T11" fmla="*/ 7 h 440"/>
                    <a:gd name="T12" fmla="*/ 2 w 98"/>
                    <a:gd name="T13" fmla="*/ 7 h 440"/>
                    <a:gd name="T14" fmla="*/ 2 w 98"/>
                    <a:gd name="T15" fmla="*/ 7 h 440"/>
                    <a:gd name="T16" fmla="*/ 2 w 98"/>
                    <a:gd name="T17" fmla="*/ 7 h 440"/>
                    <a:gd name="T18" fmla="*/ 2 w 98"/>
                    <a:gd name="T19" fmla="*/ 7 h 44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8"/>
                    <a:gd name="T31" fmla="*/ 0 h 440"/>
                    <a:gd name="T32" fmla="*/ 98 w 98"/>
                    <a:gd name="T33" fmla="*/ 440 h 44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8" h="440">
                      <a:moveTo>
                        <a:pt x="93" y="431"/>
                      </a:moveTo>
                      <a:lnTo>
                        <a:pt x="98" y="433"/>
                      </a:lnTo>
                      <a:lnTo>
                        <a:pt x="7" y="0"/>
                      </a:lnTo>
                      <a:lnTo>
                        <a:pt x="0" y="1"/>
                      </a:lnTo>
                      <a:lnTo>
                        <a:pt x="93" y="435"/>
                      </a:lnTo>
                      <a:lnTo>
                        <a:pt x="97" y="436"/>
                      </a:lnTo>
                      <a:lnTo>
                        <a:pt x="93" y="435"/>
                      </a:lnTo>
                      <a:lnTo>
                        <a:pt x="94" y="440"/>
                      </a:lnTo>
                      <a:lnTo>
                        <a:pt x="97" y="436"/>
                      </a:lnTo>
                      <a:lnTo>
                        <a:pt x="93" y="4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6" name="Freeform 204"/>
                <p:cNvSpPr>
                  <a:spLocks/>
                </p:cNvSpPr>
                <p:nvPr/>
              </p:nvSpPr>
              <p:spPr bwMode="auto">
                <a:xfrm>
                  <a:off x="3152" y="2262"/>
                  <a:ext cx="40" cy="24"/>
                </a:xfrm>
                <a:custGeom>
                  <a:avLst/>
                  <a:gdLst>
                    <a:gd name="T0" fmla="*/ 2 w 79"/>
                    <a:gd name="T1" fmla="*/ 0 h 49"/>
                    <a:gd name="T2" fmla="*/ 2 w 79"/>
                    <a:gd name="T3" fmla="*/ 0 h 49"/>
                    <a:gd name="T4" fmla="*/ 2 w 79"/>
                    <a:gd name="T5" fmla="*/ 0 h 49"/>
                    <a:gd name="T6" fmla="*/ 1 w 79"/>
                    <a:gd name="T7" fmla="*/ 0 h 49"/>
                    <a:gd name="T8" fmla="*/ 1 w 79"/>
                    <a:gd name="T9" fmla="*/ 0 h 49"/>
                    <a:gd name="T10" fmla="*/ 1 w 79"/>
                    <a:gd name="T11" fmla="*/ 0 h 49"/>
                    <a:gd name="T12" fmla="*/ 1 w 79"/>
                    <a:gd name="T13" fmla="*/ 0 h 49"/>
                    <a:gd name="T14" fmla="*/ 1 w 79"/>
                    <a:gd name="T15" fmla="*/ 0 h 49"/>
                    <a:gd name="T16" fmla="*/ 1 w 79"/>
                    <a:gd name="T17" fmla="*/ 0 h 49"/>
                    <a:gd name="T18" fmla="*/ 1 w 79"/>
                    <a:gd name="T19" fmla="*/ 0 h 49"/>
                    <a:gd name="T20" fmla="*/ 1 w 79"/>
                    <a:gd name="T21" fmla="*/ 0 h 49"/>
                    <a:gd name="T22" fmla="*/ 1 w 79"/>
                    <a:gd name="T23" fmla="*/ 0 h 49"/>
                    <a:gd name="T24" fmla="*/ 1 w 79"/>
                    <a:gd name="T25" fmla="*/ 0 h 49"/>
                    <a:gd name="T26" fmla="*/ 1 w 79"/>
                    <a:gd name="T27" fmla="*/ 0 h 49"/>
                    <a:gd name="T28" fmla="*/ 1 w 79"/>
                    <a:gd name="T29" fmla="*/ 0 h 49"/>
                    <a:gd name="T30" fmla="*/ 1 w 79"/>
                    <a:gd name="T31" fmla="*/ 0 h 49"/>
                    <a:gd name="T32" fmla="*/ 1 w 79"/>
                    <a:gd name="T33" fmla="*/ 0 h 49"/>
                    <a:gd name="T34" fmla="*/ 0 w 79"/>
                    <a:gd name="T35" fmla="*/ 0 h 49"/>
                    <a:gd name="T36" fmla="*/ 1 w 79"/>
                    <a:gd name="T37" fmla="*/ 0 h 49"/>
                    <a:gd name="T38" fmla="*/ 1 w 79"/>
                    <a:gd name="T39" fmla="*/ 0 h 49"/>
                    <a:gd name="T40" fmla="*/ 1 w 79"/>
                    <a:gd name="T41" fmla="*/ 0 h 49"/>
                    <a:gd name="T42" fmla="*/ 1 w 79"/>
                    <a:gd name="T43" fmla="*/ 0 h 49"/>
                    <a:gd name="T44" fmla="*/ 1 w 79"/>
                    <a:gd name="T45" fmla="*/ 0 h 49"/>
                    <a:gd name="T46" fmla="*/ 1 w 79"/>
                    <a:gd name="T47" fmla="*/ 0 h 49"/>
                    <a:gd name="T48" fmla="*/ 1 w 79"/>
                    <a:gd name="T49" fmla="*/ 0 h 49"/>
                    <a:gd name="T50" fmla="*/ 1 w 79"/>
                    <a:gd name="T51" fmla="*/ 0 h 49"/>
                    <a:gd name="T52" fmla="*/ 1 w 79"/>
                    <a:gd name="T53" fmla="*/ 0 h 49"/>
                    <a:gd name="T54" fmla="*/ 1 w 79"/>
                    <a:gd name="T55" fmla="*/ 0 h 49"/>
                    <a:gd name="T56" fmla="*/ 1 w 79"/>
                    <a:gd name="T57" fmla="*/ 0 h 49"/>
                    <a:gd name="T58" fmla="*/ 1 w 79"/>
                    <a:gd name="T59" fmla="*/ 0 h 49"/>
                    <a:gd name="T60" fmla="*/ 1 w 79"/>
                    <a:gd name="T61" fmla="*/ 0 h 49"/>
                    <a:gd name="T62" fmla="*/ 1 w 79"/>
                    <a:gd name="T63" fmla="*/ 0 h 49"/>
                    <a:gd name="T64" fmla="*/ 1 w 79"/>
                    <a:gd name="T65" fmla="*/ 0 h 49"/>
                    <a:gd name="T66" fmla="*/ 2 w 79"/>
                    <a:gd name="T67" fmla="*/ 0 h 49"/>
                    <a:gd name="T68" fmla="*/ 2 w 79"/>
                    <a:gd name="T69" fmla="*/ 0 h 49"/>
                    <a:gd name="T70" fmla="*/ 2 w 79"/>
                    <a:gd name="T71" fmla="*/ 0 h 49"/>
                    <a:gd name="T72" fmla="*/ 2 w 79"/>
                    <a:gd name="T73" fmla="*/ 0 h 49"/>
                    <a:gd name="T74" fmla="*/ 2 w 79"/>
                    <a:gd name="T75" fmla="*/ 0 h 49"/>
                    <a:gd name="T76" fmla="*/ 2 w 79"/>
                    <a:gd name="T77" fmla="*/ 0 h 49"/>
                    <a:gd name="T78" fmla="*/ 2 w 79"/>
                    <a:gd name="T79" fmla="*/ 0 h 49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79"/>
                    <a:gd name="T121" fmla="*/ 0 h 49"/>
                    <a:gd name="T122" fmla="*/ 79 w 79"/>
                    <a:gd name="T123" fmla="*/ 49 h 49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79" h="49">
                      <a:moveTo>
                        <a:pt x="77" y="0"/>
                      </a:moveTo>
                      <a:lnTo>
                        <a:pt x="77" y="0"/>
                      </a:lnTo>
                      <a:lnTo>
                        <a:pt x="69" y="3"/>
                      </a:lnTo>
                      <a:lnTo>
                        <a:pt x="59" y="6"/>
                      </a:lnTo>
                      <a:lnTo>
                        <a:pt x="53" y="10"/>
                      </a:lnTo>
                      <a:lnTo>
                        <a:pt x="46" y="13"/>
                      </a:lnTo>
                      <a:lnTo>
                        <a:pt x="39" y="16"/>
                      </a:lnTo>
                      <a:lnTo>
                        <a:pt x="32" y="20"/>
                      </a:lnTo>
                      <a:lnTo>
                        <a:pt x="26" y="23"/>
                      </a:lnTo>
                      <a:lnTo>
                        <a:pt x="21" y="28"/>
                      </a:lnTo>
                      <a:lnTo>
                        <a:pt x="16" y="30"/>
                      </a:lnTo>
                      <a:lnTo>
                        <a:pt x="12" y="35"/>
                      </a:lnTo>
                      <a:lnTo>
                        <a:pt x="9" y="37"/>
                      </a:lnTo>
                      <a:lnTo>
                        <a:pt x="5" y="39"/>
                      </a:lnTo>
                      <a:lnTo>
                        <a:pt x="3" y="42"/>
                      </a:lnTo>
                      <a:lnTo>
                        <a:pt x="2" y="43"/>
                      </a:lnTo>
                      <a:lnTo>
                        <a:pt x="1" y="44"/>
                      </a:lnTo>
                      <a:lnTo>
                        <a:pt x="0" y="44"/>
                      </a:lnTo>
                      <a:lnTo>
                        <a:pt x="4" y="49"/>
                      </a:lnTo>
                      <a:lnTo>
                        <a:pt x="5" y="49"/>
                      </a:lnTo>
                      <a:lnTo>
                        <a:pt x="5" y="48"/>
                      </a:lnTo>
                      <a:lnTo>
                        <a:pt x="8" y="46"/>
                      </a:lnTo>
                      <a:lnTo>
                        <a:pt x="10" y="44"/>
                      </a:lnTo>
                      <a:lnTo>
                        <a:pt x="12" y="42"/>
                      </a:lnTo>
                      <a:lnTo>
                        <a:pt x="16" y="39"/>
                      </a:lnTo>
                      <a:lnTo>
                        <a:pt x="20" y="36"/>
                      </a:lnTo>
                      <a:lnTo>
                        <a:pt x="25" y="33"/>
                      </a:lnTo>
                      <a:lnTo>
                        <a:pt x="29" y="29"/>
                      </a:lnTo>
                      <a:lnTo>
                        <a:pt x="35" y="26"/>
                      </a:lnTo>
                      <a:lnTo>
                        <a:pt x="41" y="22"/>
                      </a:lnTo>
                      <a:lnTo>
                        <a:pt x="48" y="19"/>
                      </a:lnTo>
                      <a:lnTo>
                        <a:pt x="55" y="15"/>
                      </a:lnTo>
                      <a:lnTo>
                        <a:pt x="63" y="12"/>
                      </a:lnTo>
                      <a:lnTo>
                        <a:pt x="71" y="10"/>
                      </a:lnTo>
                      <a:lnTo>
                        <a:pt x="79" y="6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7" name="Freeform 205"/>
                <p:cNvSpPr>
                  <a:spLocks/>
                </p:cNvSpPr>
                <p:nvPr/>
              </p:nvSpPr>
              <p:spPr bwMode="auto">
                <a:xfrm>
                  <a:off x="3191" y="2225"/>
                  <a:ext cx="91" cy="40"/>
                </a:xfrm>
                <a:custGeom>
                  <a:avLst/>
                  <a:gdLst>
                    <a:gd name="T0" fmla="*/ 2 w 183"/>
                    <a:gd name="T1" fmla="*/ 1 h 79"/>
                    <a:gd name="T2" fmla="*/ 2 w 183"/>
                    <a:gd name="T3" fmla="*/ 0 h 79"/>
                    <a:gd name="T4" fmla="*/ 2 w 183"/>
                    <a:gd name="T5" fmla="*/ 1 h 79"/>
                    <a:gd name="T6" fmla="*/ 2 w 183"/>
                    <a:gd name="T7" fmla="*/ 1 h 79"/>
                    <a:gd name="T8" fmla="*/ 2 w 183"/>
                    <a:gd name="T9" fmla="*/ 1 h 79"/>
                    <a:gd name="T10" fmla="*/ 2 w 183"/>
                    <a:gd name="T11" fmla="*/ 1 h 79"/>
                    <a:gd name="T12" fmla="*/ 2 w 183"/>
                    <a:gd name="T13" fmla="*/ 1 h 79"/>
                    <a:gd name="T14" fmla="*/ 2 w 183"/>
                    <a:gd name="T15" fmla="*/ 1 h 79"/>
                    <a:gd name="T16" fmla="*/ 1 w 183"/>
                    <a:gd name="T17" fmla="*/ 1 h 79"/>
                    <a:gd name="T18" fmla="*/ 1 w 183"/>
                    <a:gd name="T19" fmla="*/ 1 h 79"/>
                    <a:gd name="T20" fmla="*/ 1 w 183"/>
                    <a:gd name="T21" fmla="*/ 1 h 79"/>
                    <a:gd name="T22" fmla="*/ 1 w 183"/>
                    <a:gd name="T23" fmla="*/ 1 h 79"/>
                    <a:gd name="T24" fmla="*/ 1 w 183"/>
                    <a:gd name="T25" fmla="*/ 1 h 79"/>
                    <a:gd name="T26" fmla="*/ 0 w 183"/>
                    <a:gd name="T27" fmla="*/ 1 h 79"/>
                    <a:gd name="T28" fmla="*/ 0 w 183"/>
                    <a:gd name="T29" fmla="*/ 1 h 79"/>
                    <a:gd name="T30" fmla="*/ 0 w 183"/>
                    <a:gd name="T31" fmla="*/ 2 h 79"/>
                    <a:gd name="T32" fmla="*/ 0 w 183"/>
                    <a:gd name="T33" fmla="*/ 2 h 79"/>
                    <a:gd name="T34" fmla="*/ 0 w 183"/>
                    <a:gd name="T35" fmla="*/ 2 h 79"/>
                    <a:gd name="T36" fmla="*/ 0 w 183"/>
                    <a:gd name="T37" fmla="*/ 2 h 79"/>
                    <a:gd name="T38" fmla="*/ 0 w 183"/>
                    <a:gd name="T39" fmla="*/ 2 h 79"/>
                    <a:gd name="T40" fmla="*/ 0 w 183"/>
                    <a:gd name="T41" fmla="*/ 2 h 79"/>
                    <a:gd name="T42" fmla="*/ 0 w 183"/>
                    <a:gd name="T43" fmla="*/ 2 h 79"/>
                    <a:gd name="T44" fmla="*/ 0 w 183"/>
                    <a:gd name="T45" fmla="*/ 1 h 79"/>
                    <a:gd name="T46" fmla="*/ 1 w 183"/>
                    <a:gd name="T47" fmla="*/ 1 h 79"/>
                    <a:gd name="T48" fmla="*/ 1 w 183"/>
                    <a:gd name="T49" fmla="*/ 1 h 79"/>
                    <a:gd name="T50" fmla="*/ 1 w 183"/>
                    <a:gd name="T51" fmla="*/ 1 h 79"/>
                    <a:gd name="T52" fmla="*/ 1 w 183"/>
                    <a:gd name="T53" fmla="*/ 1 h 79"/>
                    <a:gd name="T54" fmla="*/ 1 w 183"/>
                    <a:gd name="T55" fmla="*/ 1 h 79"/>
                    <a:gd name="T56" fmla="*/ 2 w 183"/>
                    <a:gd name="T57" fmla="*/ 1 h 79"/>
                    <a:gd name="T58" fmla="*/ 2 w 183"/>
                    <a:gd name="T59" fmla="*/ 1 h 79"/>
                    <a:gd name="T60" fmla="*/ 2 w 183"/>
                    <a:gd name="T61" fmla="*/ 1 h 79"/>
                    <a:gd name="T62" fmla="*/ 2 w 183"/>
                    <a:gd name="T63" fmla="*/ 1 h 79"/>
                    <a:gd name="T64" fmla="*/ 2 w 183"/>
                    <a:gd name="T65" fmla="*/ 1 h 79"/>
                    <a:gd name="T66" fmla="*/ 2 w 183"/>
                    <a:gd name="T67" fmla="*/ 1 h 79"/>
                    <a:gd name="T68" fmla="*/ 2 w 183"/>
                    <a:gd name="T69" fmla="*/ 1 h 79"/>
                    <a:gd name="T70" fmla="*/ 2 w 183"/>
                    <a:gd name="T71" fmla="*/ 1 h 79"/>
                    <a:gd name="T72" fmla="*/ 2 w 183"/>
                    <a:gd name="T73" fmla="*/ 1 h 79"/>
                    <a:gd name="T74" fmla="*/ 2 w 183"/>
                    <a:gd name="T75" fmla="*/ 1 h 79"/>
                    <a:gd name="T76" fmla="*/ 2 w 183"/>
                    <a:gd name="T77" fmla="*/ 1 h 79"/>
                    <a:gd name="T78" fmla="*/ 2 w 183"/>
                    <a:gd name="T79" fmla="*/ 1 h 79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83"/>
                    <a:gd name="T121" fmla="*/ 0 h 79"/>
                    <a:gd name="T122" fmla="*/ 183 w 183"/>
                    <a:gd name="T123" fmla="*/ 79 h 79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83" h="79">
                      <a:moveTo>
                        <a:pt x="177" y="1"/>
                      </a:moveTo>
                      <a:lnTo>
                        <a:pt x="177" y="0"/>
                      </a:lnTo>
                      <a:lnTo>
                        <a:pt x="175" y="6"/>
                      </a:lnTo>
                      <a:lnTo>
                        <a:pt x="170" y="13"/>
                      </a:lnTo>
                      <a:lnTo>
                        <a:pt x="165" y="19"/>
                      </a:lnTo>
                      <a:lnTo>
                        <a:pt x="156" y="25"/>
                      </a:lnTo>
                      <a:lnTo>
                        <a:pt x="147" y="30"/>
                      </a:lnTo>
                      <a:lnTo>
                        <a:pt x="137" y="34"/>
                      </a:lnTo>
                      <a:lnTo>
                        <a:pt x="125" y="38"/>
                      </a:lnTo>
                      <a:lnTo>
                        <a:pt x="113" y="42"/>
                      </a:lnTo>
                      <a:lnTo>
                        <a:pt x="99" y="47"/>
                      </a:lnTo>
                      <a:lnTo>
                        <a:pt x="85" y="50"/>
                      </a:lnTo>
                      <a:lnTo>
                        <a:pt x="71" y="54"/>
                      </a:lnTo>
                      <a:lnTo>
                        <a:pt x="56" y="57"/>
                      </a:lnTo>
                      <a:lnTo>
                        <a:pt x="42" y="62"/>
                      </a:lnTo>
                      <a:lnTo>
                        <a:pt x="27" y="65"/>
                      </a:lnTo>
                      <a:lnTo>
                        <a:pt x="14" y="69"/>
                      </a:lnTo>
                      <a:lnTo>
                        <a:pt x="0" y="73"/>
                      </a:lnTo>
                      <a:lnTo>
                        <a:pt x="2" y="79"/>
                      </a:lnTo>
                      <a:lnTo>
                        <a:pt x="15" y="76"/>
                      </a:lnTo>
                      <a:lnTo>
                        <a:pt x="30" y="71"/>
                      </a:lnTo>
                      <a:lnTo>
                        <a:pt x="44" y="68"/>
                      </a:lnTo>
                      <a:lnTo>
                        <a:pt x="59" y="64"/>
                      </a:lnTo>
                      <a:lnTo>
                        <a:pt x="72" y="61"/>
                      </a:lnTo>
                      <a:lnTo>
                        <a:pt x="87" y="57"/>
                      </a:lnTo>
                      <a:lnTo>
                        <a:pt x="101" y="53"/>
                      </a:lnTo>
                      <a:lnTo>
                        <a:pt x="114" y="49"/>
                      </a:lnTo>
                      <a:lnTo>
                        <a:pt x="126" y="45"/>
                      </a:lnTo>
                      <a:lnTo>
                        <a:pt x="139" y="40"/>
                      </a:lnTo>
                      <a:lnTo>
                        <a:pt x="150" y="34"/>
                      </a:lnTo>
                      <a:lnTo>
                        <a:pt x="160" y="30"/>
                      </a:lnTo>
                      <a:lnTo>
                        <a:pt x="168" y="24"/>
                      </a:lnTo>
                      <a:lnTo>
                        <a:pt x="175" y="18"/>
                      </a:lnTo>
                      <a:lnTo>
                        <a:pt x="181" y="10"/>
                      </a:lnTo>
                      <a:lnTo>
                        <a:pt x="183" y="2"/>
                      </a:lnTo>
                      <a:lnTo>
                        <a:pt x="177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" name="Freeform 206"/>
              <p:cNvSpPr>
                <a:spLocks/>
              </p:cNvSpPr>
              <p:nvPr/>
            </p:nvSpPr>
            <p:spPr bwMode="auto">
              <a:xfrm>
                <a:off x="3224" y="1995"/>
                <a:ext cx="58" cy="231"/>
              </a:xfrm>
              <a:custGeom>
                <a:avLst/>
                <a:gdLst>
                  <a:gd name="T0" fmla="*/ 0 w 118"/>
                  <a:gd name="T1" fmla="*/ 0 h 463"/>
                  <a:gd name="T2" fmla="*/ 0 w 118"/>
                  <a:gd name="T3" fmla="*/ 0 h 463"/>
                  <a:gd name="T4" fmla="*/ 0 w 118"/>
                  <a:gd name="T5" fmla="*/ 0 h 463"/>
                  <a:gd name="T6" fmla="*/ 0 w 118"/>
                  <a:gd name="T7" fmla="*/ 0 h 463"/>
                  <a:gd name="T8" fmla="*/ 0 w 118"/>
                  <a:gd name="T9" fmla="*/ 1 h 463"/>
                  <a:gd name="T10" fmla="*/ 0 w 118"/>
                  <a:gd name="T11" fmla="*/ 1 h 463"/>
                  <a:gd name="T12" fmla="*/ 0 w 118"/>
                  <a:gd name="T13" fmla="*/ 2 h 463"/>
                  <a:gd name="T14" fmla="*/ 0 w 118"/>
                  <a:gd name="T15" fmla="*/ 3 h 463"/>
                  <a:gd name="T16" fmla="*/ 0 w 118"/>
                  <a:gd name="T17" fmla="*/ 3 h 463"/>
                  <a:gd name="T18" fmla="*/ 1 w 118"/>
                  <a:gd name="T19" fmla="*/ 4 h 463"/>
                  <a:gd name="T20" fmla="*/ 1 w 118"/>
                  <a:gd name="T21" fmla="*/ 5 h 463"/>
                  <a:gd name="T22" fmla="*/ 1 w 118"/>
                  <a:gd name="T23" fmla="*/ 5 h 463"/>
                  <a:gd name="T24" fmla="*/ 1 w 118"/>
                  <a:gd name="T25" fmla="*/ 6 h 463"/>
                  <a:gd name="T26" fmla="*/ 1 w 118"/>
                  <a:gd name="T27" fmla="*/ 6 h 463"/>
                  <a:gd name="T28" fmla="*/ 1 w 118"/>
                  <a:gd name="T29" fmla="*/ 6 h 463"/>
                  <a:gd name="T30" fmla="*/ 1 w 118"/>
                  <a:gd name="T31" fmla="*/ 7 h 463"/>
                  <a:gd name="T32" fmla="*/ 1 w 118"/>
                  <a:gd name="T33" fmla="*/ 7 h 463"/>
                  <a:gd name="T34" fmla="*/ 1 w 118"/>
                  <a:gd name="T35" fmla="*/ 7 h 463"/>
                  <a:gd name="T36" fmla="*/ 1 w 118"/>
                  <a:gd name="T37" fmla="*/ 6 h 463"/>
                  <a:gd name="T38" fmla="*/ 1 w 118"/>
                  <a:gd name="T39" fmla="*/ 6 h 463"/>
                  <a:gd name="T40" fmla="*/ 1 w 118"/>
                  <a:gd name="T41" fmla="*/ 5 h 463"/>
                  <a:gd name="T42" fmla="*/ 1 w 118"/>
                  <a:gd name="T43" fmla="*/ 5 h 463"/>
                  <a:gd name="T44" fmla="*/ 1 w 118"/>
                  <a:gd name="T45" fmla="*/ 4 h 463"/>
                  <a:gd name="T46" fmla="*/ 1 w 118"/>
                  <a:gd name="T47" fmla="*/ 4 h 463"/>
                  <a:gd name="T48" fmla="*/ 0 w 118"/>
                  <a:gd name="T49" fmla="*/ 3 h 463"/>
                  <a:gd name="T50" fmla="*/ 0 w 118"/>
                  <a:gd name="T51" fmla="*/ 2 h 463"/>
                  <a:gd name="T52" fmla="*/ 0 w 118"/>
                  <a:gd name="T53" fmla="*/ 2 h 463"/>
                  <a:gd name="T54" fmla="*/ 0 w 118"/>
                  <a:gd name="T55" fmla="*/ 1 h 463"/>
                  <a:gd name="T56" fmla="*/ 0 w 118"/>
                  <a:gd name="T57" fmla="*/ 1 h 463"/>
                  <a:gd name="T58" fmla="*/ 0 w 118"/>
                  <a:gd name="T59" fmla="*/ 0 h 463"/>
                  <a:gd name="T60" fmla="*/ 0 w 118"/>
                  <a:gd name="T61" fmla="*/ 0 h 463"/>
                  <a:gd name="T62" fmla="*/ 0 w 118"/>
                  <a:gd name="T63" fmla="*/ 0 h 463"/>
                  <a:gd name="T64" fmla="*/ 0 w 118"/>
                  <a:gd name="T65" fmla="*/ 0 h 46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18"/>
                  <a:gd name="T100" fmla="*/ 0 h 463"/>
                  <a:gd name="T101" fmla="*/ 118 w 118"/>
                  <a:gd name="T102" fmla="*/ 463 h 46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18" h="463">
                    <a:moveTo>
                      <a:pt x="0" y="2"/>
                    </a:moveTo>
                    <a:lnTo>
                      <a:pt x="0" y="3"/>
                    </a:lnTo>
                    <a:lnTo>
                      <a:pt x="2" y="7"/>
                    </a:lnTo>
                    <a:lnTo>
                      <a:pt x="3" y="12"/>
                    </a:lnTo>
                    <a:lnTo>
                      <a:pt x="5" y="21"/>
                    </a:lnTo>
                    <a:lnTo>
                      <a:pt x="7" y="30"/>
                    </a:lnTo>
                    <a:lnTo>
                      <a:pt x="11" y="41"/>
                    </a:lnTo>
                    <a:lnTo>
                      <a:pt x="14" y="54"/>
                    </a:lnTo>
                    <a:lnTo>
                      <a:pt x="19" y="69"/>
                    </a:lnTo>
                    <a:lnTo>
                      <a:pt x="22" y="85"/>
                    </a:lnTo>
                    <a:lnTo>
                      <a:pt x="27" y="101"/>
                    </a:lnTo>
                    <a:lnTo>
                      <a:pt x="32" y="120"/>
                    </a:lnTo>
                    <a:lnTo>
                      <a:pt x="37" y="138"/>
                    </a:lnTo>
                    <a:lnTo>
                      <a:pt x="42" y="158"/>
                    </a:lnTo>
                    <a:lnTo>
                      <a:pt x="47" y="177"/>
                    </a:lnTo>
                    <a:lnTo>
                      <a:pt x="52" y="198"/>
                    </a:lnTo>
                    <a:lnTo>
                      <a:pt x="58" y="219"/>
                    </a:lnTo>
                    <a:lnTo>
                      <a:pt x="63" y="239"/>
                    </a:lnTo>
                    <a:lnTo>
                      <a:pt x="68" y="260"/>
                    </a:lnTo>
                    <a:lnTo>
                      <a:pt x="73" y="281"/>
                    </a:lnTo>
                    <a:lnTo>
                      <a:pt x="79" y="302"/>
                    </a:lnTo>
                    <a:lnTo>
                      <a:pt x="83" y="321"/>
                    </a:lnTo>
                    <a:lnTo>
                      <a:pt x="88" y="340"/>
                    </a:lnTo>
                    <a:lnTo>
                      <a:pt x="93" y="358"/>
                    </a:lnTo>
                    <a:lnTo>
                      <a:pt x="96" y="375"/>
                    </a:lnTo>
                    <a:lnTo>
                      <a:pt x="100" y="391"/>
                    </a:lnTo>
                    <a:lnTo>
                      <a:pt x="103" y="406"/>
                    </a:lnTo>
                    <a:lnTo>
                      <a:pt x="106" y="420"/>
                    </a:lnTo>
                    <a:lnTo>
                      <a:pt x="109" y="433"/>
                    </a:lnTo>
                    <a:lnTo>
                      <a:pt x="110" y="442"/>
                    </a:lnTo>
                    <a:lnTo>
                      <a:pt x="111" y="451"/>
                    </a:lnTo>
                    <a:lnTo>
                      <a:pt x="112" y="457"/>
                    </a:lnTo>
                    <a:lnTo>
                      <a:pt x="112" y="462"/>
                    </a:lnTo>
                    <a:lnTo>
                      <a:pt x="118" y="463"/>
                    </a:lnTo>
                    <a:lnTo>
                      <a:pt x="118" y="457"/>
                    </a:lnTo>
                    <a:lnTo>
                      <a:pt x="118" y="450"/>
                    </a:lnTo>
                    <a:lnTo>
                      <a:pt x="117" y="442"/>
                    </a:lnTo>
                    <a:lnTo>
                      <a:pt x="114" y="432"/>
                    </a:lnTo>
                    <a:lnTo>
                      <a:pt x="112" y="419"/>
                    </a:lnTo>
                    <a:lnTo>
                      <a:pt x="110" y="405"/>
                    </a:lnTo>
                    <a:lnTo>
                      <a:pt x="106" y="390"/>
                    </a:lnTo>
                    <a:lnTo>
                      <a:pt x="103" y="374"/>
                    </a:lnTo>
                    <a:lnTo>
                      <a:pt x="98" y="357"/>
                    </a:lnTo>
                    <a:lnTo>
                      <a:pt x="94" y="338"/>
                    </a:lnTo>
                    <a:lnTo>
                      <a:pt x="89" y="319"/>
                    </a:lnTo>
                    <a:lnTo>
                      <a:pt x="85" y="299"/>
                    </a:lnTo>
                    <a:lnTo>
                      <a:pt x="80" y="279"/>
                    </a:lnTo>
                    <a:lnTo>
                      <a:pt x="74" y="258"/>
                    </a:lnTo>
                    <a:lnTo>
                      <a:pt x="70" y="237"/>
                    </a:lnTo>
                    <a:lnTo>
                      <a:pt x="64" y="216"/>
                    </a:lnTo>
                    <a:lnTo>
                      <a:pt x="58" y="196"/>
                    </a:lnTo>
                    <a:lnTo>
                      <a:pt x="53" y="176"/>
                    </a:lnTo>
                    <a:lnTo>
                      <a:pt x="49" y="156"/>
                    </a:lnTo>
                    <a:lnTo>
                      <a:pt x="43" y="136"/>
                    </a:lnTo>
                    <a:lnTo>
                      <a:pt x="38" y="117"/>
                    </a:lnTo>
                    <a:lnTo>
                      <a:pt x="34" y="100"/>
                    </a:lnTo>
                    <a:lnTo>
                      <a:pt x="29" y="83"/>
                    </a:lnTo>
                    <a:lnTo>
                      <a:pt x="25" y="67"/>
                    </a:lnTo>
                    <a:lnTo>
                      <a:pt x="21" y="53"/>
                    </a:lnTo>
                    <a:lnTo>
                      <a:pt x="18" y="39"/>
                    </a:lnTo>
                    <a:lnTo>
                      <a:pt x="14" y="27"/>
                    </a:lnTo>
                    <a:lnTo>
                      <a:pt x="12" y="18"/>
                    </a:lnTo>
                    <a:lnTo>
                      <a:pt x="10" y="10"/>
                    </a:lnTo>
                    <a:lnTo>
                      <a:pt x="8" y="4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Freeform 207"/>
              <p:cNvSpPr>
                <a:spLocks/>
              </p:cNvSpPr>
              <p:nvPr/>
            </p:nvSpPr>
            <p:spPr bwMode="auto">
              <a:xfrm>
                <a:off x="3156" y="2077"/>
                <a:ext cx="148" cy="318"/>
              </a:xfrm>
              <a:custGeom>
                <a:avLst/>
                <a:gdLst>
                  <a:gd name="T0" fmla="*/ 1 w 295"/>
                  <a:gd name="T1" fmla="*/ 5 h 636"/>
                  <a:gd name="T2" fmla="*/ 1 w 295"/>
                  <a:gd name="T3" fmla="*/ 3 h 636"/>
                  <a:gd name="T4" fmla="*/ 1 w 295"/>
                  <a:gd name="T5" fmla="*/ 3 h 636"/>
                  <a:gd name="T6" fmla="*/ 0 w 295"/>
                  <a:gd name="T7" fmla="*/ 1 h 636"/>
                  <a:gd name="T8" fmla="*/ 1 w 295"/>
                  <a:gd name="T9" fmla="*/ 1 h 636"/>
                  <a:gd name="T10" fmla="*/ 1 w 295"/>
                  <a:gd name="T11" fmla="*/ 1 h 636"/>
                  <a:gd name="T12" fmla="*/ 1 w 295"/>
                  <a:gd name="T13" fmla="*/ 1 h 636"/>
                  <a:gd name="T14" fmla="*/ 1 w 295"/>
                  <a:gd name="T15" fmla="*/ 1 h 636"/>
                  <a:gd name="T16" fmla="*/ 2 w 295"/>
                  <a:gd name="T17" fmla="*/ 1 h 636"/>
                  <a:gd name="T18" fmla="*/ 2 w 295"/>
                  <a:gd name="T19" fmla="*/ 1 h 636"/>
                  <a:gd name="T20" fmla="*/ 2 w 295"/>
                  <a:gd name="T21" fmla="*/ 1 h 636"/>
                  <a:gd name="T22" fmla="*/ 2 w 295"/>
                  <a:gd name="T23" fmla="*/ 2 h 636"/>
                  <a:gd name="T24" fmla="*/ 2 w 295"/>
                  <a:gd name="T25" fmla="*/ 1 h 636"/>
                  <a:gd name="T26" fmla="*/ 2 w 295"/>
                  <a:gd name="T27" fmla="*/ 1 h 636"/>
                  <a:gd name="T28" fmla="*/ 2 w 295"/>
                  <a:gd name="T29" fmla="*/ 1 h 636"/>
                  <a:gd name="T30" fmla="*/ 2 w 295"/>
                  <a:gd name="T31" fmla="*/ 1 h 636"/>
                  <a:gd name="T32" fmla="*/ 2 w 295"/>
                  <a:gd name="T33" fmla="*/ 1 h 636"/>
                  <a:gd name="T34" fmla="*/ 2 w 295"/>
                  <a:gd name="T35" fmla="*/ 1 h 636"/>
                  <a:gd name="T36" fmla="*/ 2 w 295"/>
                  <a:gd name="T37" fmla="*/ 1 h 636"/>
                  <a:gd name="T38" fmla="*/ 2 w 295"/>
                  <a:gd name="T39" fmla="*/ 1 h 636"/>
                  <a:gd name="T40" fmla="*/ 2 w 295"/>
                  <a:gd name="T41" fmla="*/ 1 h 636"/>
                  <a:gd name="T42" fmla="*/ 3 w 295"/>
                  <a:gd name="T43" fmla="*/ 1 h 636"/>
                  <a:gd name="T44" fmla="*/ 3 w 295"/>
                  <a:gd name="T45" fmla="*/ 2 h 636"/>
                  <a:gd name="T46" fmla="*/ 3 w 295"/>
                  <a:gd name="T47" fmla="*/ 2 h 636"/>
                  <a:gd name="T48" fmla="*/ 3 w 295"/>
                  <a:gd name="T49" fmla="*/ 3 h 636"/>
                  <a:gd name="T50" fmla="*/ 3 w 295"/>
                  <a:gd name="T51" fmla="*/ 3 h 636"/>
                  <a:gd name="T52" fmla="*/ 3 w 295"/>
                  <a:gd name="T53" fmla="*/ 3 h 636"/>
                  <a:gd name="T54" fmla="*/ 4 w 295"/>
                  <a:gd name="T55" fmla="*/ 3 h 636"/>
                  <a:gd name="T56" fmla="*/ 4 w 295"/>
                  <a:gd name="T57" fmla="*/ 3 h 636"/>
                  <a:gd name="T58" fmla="*/ 4 w 295"/>
                  <a:gd name="T59" fmla="*/ 3 h 636"/>
                  <a:gd name="T60" fmla="*/ 4 w 295"/>
                  <a:gd name="T61" fmla="*/ 3 h 636"/>
                  <a:gd name="T62" fmla="*/ 4 w 295"/>
                  <a:gd name="T63" fmla="*/ 2 h 636"/>
                  <a:gd name="T64" fmla="*/ 4 w 295"/>
                  <a:gd name="T65" fmla="*/ 2 h 636"/>
                  <a:gd name="T66" fmla="*/ 4 w 295"/>
                  <a:gd name="T67" fmla="*/ 2 h 636"/>
                  <a:gd name="T68" fmla="*/ 4 w 295"/>
                  <a:gd name="T69" fmla="*/ 2 h 636"/>
                  <a:gd name="T70" fmla="*/ 4 w 295"/>
                  <a:gd name="T71" fmla="*/ 2 h 636"/>
                  <a:gd name="T72" fmla="*/ 4 w 295"/>
                  <a:gd name="T73" fmla="*/ 1 h 636"/>
                  <a:gd name="T74" fmla="*/ 4 w 295"/>
                  <a:gd name="T75" fmla="*/ 1 h 636"/>
                  <a:gd name="T76" fmla="*/ 5 w 295"/>
                  <a:gd name="T77" fmla="*/ 1 h 636"/>
                  <a:gd name="T78" fmla="*/ 5 w 295"/>
                  <a:gd name="T79" fmla="*/ 2 h 636"/>
                  <a:gd name="T80" fmla="*/ 5 w 295"/>
                  <a:gd name="T81" fmla="*/ 2 h 636"/>
                  <a:gd name="T82" fmla="*/ 5 w 295"/>
                  <a:gd name="T83" fmla="*/ 2 h 636"/>
                  <a:gd name="T84" fmla="*/ 5 w 295"/>
                  <a:gd name="T85" fmla="*/ 3 h 636"/>
                  <a:gd name="T86" fmla="*/ 5 w 295"/>
                  <a:gd name="T87" fmla="*/ 3 h 636"/>
                  <a:gd name="T88" fmla="*/ 5 w 295"/>
                  <a:gd name="T89" fmla="*/ 5 h 636"/>
                  <a:gd name="T90" fmla="*/ 5 w 295"/>
                  <a:gd name="T91" fmla="*/ 5 h 636"/>
                  <a:gd name="T92" fmla="*/ 5 w 295"/>
                  <a:gd name="T93" fmla="*/ 5 h 636"/>
                  <a:gd name="T94" fmla="*/ 5 w 295"/>
                  <a:gd name="T95" fmla="*/ 5 h 636"/>
                  <a:gd name="T96" fmla="*/ 4 w 295"/>
                  <a:gd name="T97" fmla="*/ 5 h 636"/>
                  <a:gd name="T98" fmla="*/ 4 w 295"/>
                  <a:gd name="T99" fmla="*/ 6 h 636"/>
                  <a:gd name="T100" fmla="*/ 2 w 295"/>
                  <a:gd name="T101" fmla="*/ 9 h 6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95"/>
                  <a:gd name="T154" fmla="*/ 0 h 636"/>
                  <a:gd name="T155" fmla="*/ 295 w 295"/>
                  <a:gd name="T156" fmla="*/ 636 h 6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95" h="636">
                    <a:moveTo>
                      <a:pt x="100" y="566"/>
                    </a:moveTo>
                    <a:lnTo>
                      <a:pt x="94" y="439"/>
                    </a:lnTo>
                    <a:lnTo>
                      <a:pt x="4" y="280"/>
                    </a:lnTo>
                    <a:lnTo>
                      <a:pt x="4" y="277"/>
                    </a:lnTo>
                    <a:lnTo>
                      <a:pt x="3" y="268"/>
                    </a:lnTo>
                    <a:lnTo>
                      <a:pt x="3" y="254"/>
                    </a:lnTo>
                    <a:lnTo>
                      <a:pt x="2" y="237"/>
                    </a:lnTo>
                    <a:lnTo>
                      <a:pt x="1" y="215"/>
                    </a:lnTo>
                    <a:lnTo>
                      <a:pt x="1" y="192"/>
                    </a:lnTo>
                    <a:lnTo>
                      <a:pt x="0" y="166"/>
                    </a:lnTo>
                    <a:lnTo>
                      <a:pt x="0" y="140"/>
                    </a:lnTo>
                    <a:lnTo>
                      <a:pt x="0" y="113"/>
                    </a:lnTo>
                    <a:lnTo>
                      <a:pt x="1" y="88"/>
                    </a:lnTo>
                    <a:lnTo>
                      <a:pt x="2" y="65"/>
                    </a:lnTo>
                    <a:lnTo>
                      <a:pt x="4" y="44"/>
                    </a:lnTo>
                    <a:lnTo>
                      <a:pt x="8" y="26"/>
                    </a:lnTo>
                    <a:lnTo>
                      <a:pt x="12" y="12"/>
                    </a:lnTo>
                    <a:lnTo>
                      <a:pt x="17" y="4"/>
                    </a:lnTo>
                    <a:lnTo>
                      <a:pt x="24" y="0"/>
                    </a:lnTo>
                    <a:lnTo>
                      <a:pt x="31" y="2"/>
                    </a:lnTo>
                    <a:lnTo>
                      <a:pt x="36" y="5"/>
                    </a:lnTo>
                    <a:lnTo>
                      <a:pt x="42" y="11"/>
                    </a:lnTo>
                    <a:lnTo>
                      <a:pt x="48" y="18"/>
                    </a:lnTo>
                    <a:lnTo>
                      <a:pt x="54" y="26"/>
                    </a:lnTo>
                    <a:lnTo>
                      <a:pt x="58" y="35"/>
                    </a:lnTo>
                    <a:lnTo>
                      <a:pt x="62" y="45"/>
                    </a:lnTo>
                    <a:lnTo>
                      <a:pt x="65" y="56"/>
                    </a:lnTo>
                    <a:lnTo>
                      <a:pt x="69" y="66"/>
                    </a:lnTo>
                    <a:lnTo>
                      <a:pt x="72" y="76"/>
                    </a:lnTo>
                    <a:lnTo>
                      <a:pt x="75" y="86"/>
                    </a:lnTo>
                    <a:lnTo>
                      <a:pt x="76" y="94"/>
                    </a:lnTo>
                    <a:lnTo>
                      <a:pt x="77" y="102"/>
                    </a:lnTo>
                    <a:lnTo>
                      <a:pt x="78" y="106"/>
                    </a:lnTo>
                    <a:lnTo>
                      <a:pt x="79" y="110"/>
                    </a:lnTo>
                    <a:lnTo>
                      <a:pt x="79" y="111"/>
                    </a:lnTo>
                    <a:lnTo>
                      <a:pt x="117" y="178"/>
                    </a:lnTo>
                    <a:lnTo>
                      <a:pt x="94" y="113"/>
                    </a:lnTo>
                    <a:lnTo>
                      <a:pt x="93" y="112"/>
                    </a:lnTo>
                    <a:lnTo>
                      <a:pt x="92" y="109"/>
                    </a:lnTo>
                    <a:lnTo>
                      <a:pt x="91" y="103"/>
                    </a:lnTo>
                    <a:lnTo>
                      <a:pt x="88" y="96"/>
                    </a:lnTo>
                    <a:lnTo>
                      <a:pt x="86" y="88"/>
                    </a:lnTo>
                    <a:lnTo>
                      <a:pt x="83" y="79"/>
                    </a:lnTo>
                    <a:lnTo>
                      <a:pt x="80" y="69"/>
                    </a:lnTo>
                    <a:lnTo>
                      <a:pt x="77" y="60"/>
                    </a:lnTo>
                    <a:lnTo>
                      <a:pt x="75" y="51"/>
                    </a:lnTo>
                    <a:lnTo>
                      <a:pt x="73" y="42"/>
                    </a:lnTo>
                    <a:lnTo>
                      <a:pt x="72" y="34"/>
                    </a:lnTo>
                    <a:lnTo>
                      <a:pt x="71" y="27"/>
                    </a:lnTo>
                    <a:lnTo>
                      <a:pt x="72" y="22"/>
                    </a:lnTo>
                    <a:lnTo>
                      <a:pt x="73" y="19"/>
                    </a:lnTo>
                    <a:lnTo>
                      <a:pt x="77" y="18"/>
                    </a:lnTo>
                    <a:lnTo>
                      <a:pt x="81" y="19"/>
                    </a:lnTo>
                    <a:lnTo>
                      <a:pt x="86" y="22"/>
                    </a:lnTo>
                    <a:lnTo>
                      <a:pt x="91" y="27"/>
                    </a:lnTo>
                    <a:lnTo>
                      <a:pt x="94" y="31"/>
                    </a:lnTo>
                    <a:lnTo>
                      <a:pt x="98" y="37"/>
                    </a:lnTo>
                    <a:lnTo>
                      <a:pt x="102" y="44"/>
                    </a:lnTo>
                    <a:lnTo>
                      <a:pt x="104" y="51"/>
                    </a:lnTo>
                    <a:lnTo>
                      <a:pt x="108" y="58"/>
                    </a:lnTo>
                    <a:lnTo>
                      <a:pt x="111" y="66"/>
                    </a:lnTo>
                    <a:lnTo>
                      <a:pt x="115" y="74"/>
                    </a:lnTo>
                    <a:lnTo>
                      <a:pt x="118" y="83"/>
                    </a:lnTo>
                    <a:lnTo>
                      <a:pt x="122" y="93"/>
                    </a:lnTo>
                    <a:lnTo>
                      <a:pt x="125" y="102"/>
                    </a:lnTo>
                    <a:lnTo>
                      <a:pt x="130" y="111"/>
                    </a:lnTo>
                    <a:lnTo>
                      <a:pt x="134" y="120"/>
                    </a:lnTo>
                    <a:lnTo>
                      <a:pt x="139" y="131"/>
                    </a:lnTo>
                    <a:lnTo>
                      <a:pt x="145" y="140"/>
                    </a:lnTo>
                    <a:lnTo>
                      <a:pt x="155" y="158"/>
                    </a:lnTo>
                    <a:lnTo>
                      <a:pt x="164" y="172"/>
                    </a:lnTo>
                    <a:lnTo>
                      <a:pt x="172" y="184"/>
                    </a:lnTo>
                    <a:lnTo>
                      <a:pt x="178" y="192"/>
                    </a:lnTo>
                    <a:lnTo>
                      <a:pt x="183" y="197"/>
                    </a:lnTo>
                    <a:lnTo>
                      <a:pt x="186" y="201"/>
                    </a:lnTo>
                    <a:lnTo>
                      <a:pt x="189" y="203"/>
                    </a:lnTo>
                    <a:lnTo>
                      <a:pt x="190" y="203"/>
                    </a:lnTo>
                    <a:lnTo>
                      <a:pt x="190" y="204"/>
                    </a:lnTo>
                    <a:lnTo>
                      <a:pt x="190" y="207"/>
                    </a:lnTo>
                    <a:lnTo>
                      <a:pt x="190" y="210"/>
                    </a:lnTo>
                    <a:lnTo>
                      <a:pt x="192" y="215"/>
                    </a:lnTo>
                    <a:lnTo>
                      <a:pt x="194" y="219"/>
                    </a:lnTo>
                    <a:lnTo>
                      <a:pt x="199" y="225"/>
                    </a:lnTo>
                    <a:lnTo>
                      <a:pt x="206" y="231"/>
                    </a:lnTo>
                    <a:lnTo>
                      <a:pt x="215" y="235"/>
                    </a:lnTo>
                    <a:lnTo>
                      <a:pt x="220" y="238"/>
                    </a:lnTo>
                    <a:lnTo>
                      <a:pt x="223" y="237"/>
                    </a:lnTo>
                    <a:lnTo>
                      <a:pt x="225" y="234"/>
                    </a:lnTo>
                    <a:lnTo>
                      <a:pt x="228" y="231"/>
                    </a:lnTo>
                    <a:lnTo>
                      <a:pt x="229" y="226"/>
                    </a:lnTo>
                    <a:lnTo>
                      <a:pt x="229" y="219"/>
                    </a:lnTo>
                    <a:lnTo>
                      <a:pt x="229" y="212"/>
                    </a:lnTo>
                    <a:lnTo>
                      <a:pt x="229" y="205"/>
                    </a:lnTo>
                    <a:lnTo>
                      <a:pt x="228" y="197"/>
                    </a:lnTo>
                    <a:lnTo>
                      <a:pt x="227" y="190"/>
                    </a:lnTo>
                    <a:lnTo>
                      <a:pt x="227" y="184"/>
                    </a:lnTo>
                    <a:lnTo>
                      <a:pt x="225" y="178"/>
                    </a:lnTo>
                    <a:lnTo>
                      <a:pt x="224" y="172"/>
                    </a:lnTo>
                    <a:lnTo>
                      <a:pt x="223" y="167"/>
                    </a:lnTo>
                    <a:lnTo>
                      <a:pt x="222" y="165"/>
                    </a:lnTo>
                    <a:lnTo>
                      <a:pt x="222" y="164"/>
                    </a:lnTo>
                    <a:lnTo>
                      <a:pt x="223" y="163"/>
                    </a:lnTo>
                    <a:lnTo>
                      <a:pt x="223" y="160"/>
                    </a:lnTo>
                    <a:lnTo>
                      <a:pt x="224" y="157"/>
                    </a:lnTo>
                    <a:lnTo>
                      <a:pt x="227" y="152"/>
                    </a:lnTo>
                    <a:lnTo>
                      <a:pt x="229" y="147"/>
                    </a:lnTo>
                    <a:lnTo>
                      <a:pt x="231" y="141"/>
                    </a:lnTo>
                    <a:lnTo>
                      <a:pt x="234" y="134"/>
                    </a:lnTo>
                    <a:lnTo>
                      <a:pt x="237" y="128"/>
                    </a:lnTo>
                    <a:lnTo>
                      <a:pt x="240" y="122"/>
                    </a:lnTo>
                    <a:lnTo>
                      <a:pt x="244" y="118"/>
                    </a:lnTo>
                    <a:lnTo>
                      <a:pt x="247" y="114"/>
                    </a:lnTo>
                    <a:lnTo>
                      <a:pt x="251" y="112"/>
                    </a:lnTo>
                    <a:lnTo>
                      <a:pt x="254" y="111"/>
                    </a:lnTo>
                    <a:lnTo>
                      <a:pt x="259" y="112"/>
                    </a:lnTo>
                    <a:lnTo>
                      <a:pt x="262" y="116"/>
                    </a:lnTo>
                    <a:lnTo>
                      <a:pt x="266" y="121"/>
                    </a:lnTo>
                    <a:lnTo>
                      <a:pt x="269" y="129"/>
                    </a:lnTo>
                    <a:lnTo>
                      <a:pt x="272" y="136"/>
                    </a:lnTo>
                    <a:lnTo>
                      <a:pt x="273" y="143"/>
                    </a:lnTo>
                    <a:lnTo>
                      <a:pt x="274" y="150"/>
                    </a:lnTo>
                    <a:lnTo>
                      <a:pt x="274" y="157"/>
                    </a:lnTo>
                    <a:lnTo>
                      <a:pt x="274" y="164"/>
                    </a:lnTo>
                    <a:lnTo>
                      <a:pt x="273" y="171"/>
                    </a:lnTo>
                    <a:lnTo>
                      <a:pt x="272" y="178"/>
                    </a:lnTo>
                    <a:lnTo>
                      <a:pt x="270" y="186"/>
                    </a:lnTo>
                    <a:lnTo>
                      <a:pt x="268" y="194"/>
                    </a:lnTo>
                    <a:lnTo>
                      <a:pt x="267" y="202"/>
                    </a:lnTo>
                    <a:lnTo>
                      <a:pt x="266" y="211"/>
                    </a:lnTo>
                    <a:lnTo>
                      <a:pt x="266" y="222"/>
                    </a:lnTo>
                    <a:lnTo>
                      <a:pt x="265" y="233"/>
                    </a:lnTo>
                    <a:lnTo>
                      <a:pt x="265" y="246"/>
                    </a:lnTo>
                    <a:lnTo>
                      <a:pt x="266" y="260"/>
                    </a:lnTo>
                    <a:lnTo>
                      <a:pt x="267" y="273"/>
                    </a:lnTo>
                    <a:lnTo>
                      <a:pt x="267" y="286"/>
                    </a:lnTo>
                    <a:lnTo>
                      <a:pt x="267" y="299"/>
                    </a:lnTo>
                    <a:lnTo>
                      <a:pt x="267" y="311"/>
                    </a:lnTo>
                    <a:lnTo>
                      <a:pt x="266" y="322"/>
                    </a:lnTo>
                    <a:lnTo>
                      <a:pt x="265" y="332"/>
                    </a:lnTo>
                    <a:lnTo>
                      <a:pt x="263" y="340"/>
                    </a:lnTo>
                    <a:lnTo>
                      <a:pt x="261" y="348"/>
                    </a:lnTo>
                    <a:lnTo>
                      <a:pt x="260" y="356"/>
                    </a:lnTo>
                    <a:lnTo>
                      <a:pt x="259" y="363"/>
                    </a:lnTo>
                    <a:lnTo>
                      <a:pt x="257" y="369"/>
                    </a:lnTo>
                    <a:lnTo>
                      <a:pt x="255" y="374"/>
                    </a:lnTo>
                    <a:lnTo>
                      <a:pt x="254" y="377"/>
                    </a:lnTo>
                    <a:lnTo>
                      <a:pt x="254" y="379"/>
                    </a:lnTo>
                    <a:lnTo>
                      <a:pt x="253" y="381"/>
                    </a:lnTo>
                    <a:lnTo>
                      <a:pt x="253" y="382"/>
                    </a:lnTo>
                    <a:lnTo>
                      <a:pt x="237" y="445"/>
                    </a:lnTo>
                    <a:lnTo>
                      <a:pt x="295" y="536"/>
                    </a:lnTo>
                    <a:lnTo>
                      <a:pt x="119" y="636"/>
                    </a:lnTo>
                    <a:lnTo>
                      <a:pt x="100" y="566"/>
                    </a:lnTo>
                    <a:close/>
                  </a:path>
                </a:pathLst>
              </a:custGeom>
              <a:solidFill>
                <a:srgbClr val="FFBF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Freeform 208"/>
              <p:cNvSpPr>
                <a:spLocks/>
              </p:cNvSpPr>
              <p:nvPr/>
            </p:nvSpPr>
            <p:spPr bwMode="auto">
              <a:xfrm>
                <a:off x="3200" y="2294"/>
                <a:ext cx="10" cy="66"/>
              </a:xfrm>
              <a:custGeom>
                <a:avLst/>
                <a:gdLst>
                  <a:gd name="T0" fmla="*/ 1 w 20"/>
                  <a:gd name="T1" fmla="*/ 1 h 131"/>
                  <a:gd name="T2" fmla="*/ 0 w 20"/>
                  <a:gd name="T3" fmla="*/ 1 h 131"/>
                  <a:gd name="T4" fmla="*/ 1 w 20"/>
                  <a:gd name="T5" fmla="*/ 3 h 131"/>
                  <a:gd name="T6" fmla="*/ 1 w 20"/>
                  <a:gd name="T7" fmla="*/ 3 h 131"/>
                  <a:gd name="T8" fmla="*/ 1 w 20"/>
                  <a:gd name="T9" fmla="*/ 1 h 131"/>
                  <a:gd name="T10" fmla="*/ 1 w 20"/>
                  <a:gd name="T11" fmla="*/ 0 h 131"/>
                  <a:gd name="T12" fmla="*/ 1 w 20"/>
                  <a:gd name="T13" fmla="*/ 1 h 131"/>
                  <a:gd name="T14" fmla="*/ 1 w 20"/>
                  <a:gd name="T15" fmla="*/ 1 h 131"/>
                  <a:gd name="T16" fmla="*/ 1 w 20"/>
                  <a:gd name="T17" fmla="*/ 0 h 131"/>
                  <a:gd name="T18" fmla="*/ 1 w 20"/>
                  <a:gd name="T19" fmla="*/ 1 h 13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"/>
                  <a:gd name="T31" fmla="*/ 0 h 131"/>
                  <a:gd name="T32" fmla="*/ 20 w 20"/>
                  <a:gd name="T33" fmla="*/ 131 h 13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" h="131">
                    <a:moveTo>
                      <a:pt x="1" y="7"/>
                    </a:moveTo>
                    <a:lnTo>
                      <a:pt x="0" y="3"/>
                    </a:lnTo>
                    <a:lnTo>
                      <a:pt x="6" y="131"/>
                    </a:lnTo>
                    <a:lnTo>
                      <a:pt x="20" y="130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13" y="2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209"/>
              <p:cNvSpPr>
                <a:spLocks/>
              </p:cNvSpPr>
              <p:nvPr/>
            </p:nvSpPr>
            <p:spPr bwMode="auto">
              <a:xfrm>
                <a:off x="3156" y="2215"/>
                <a:ext cx="50" cy="83"/>
              </a:xfrm>
              <a:custGeom>
                <a:avLst/>
                <a:gdLst>
                  <a:gd name="T0" fmla="*/ 0 w 102"/>
                  <a:gd name="T1" fmla="*/ 1 h 166"/>
                  <a:gd name="T2" fmla="*/ 0 w 102"/>
                  <a:gd name="T3" fmla="*/ 1 h 166"/>
                  <a:gd name="T4" fmla="*/ 1 w 102"/>
                  <a:gd name="T5" fmla="*/ 3 h 166"/>
                  <a:gd name="T6" fmla="*/ 1 w 102"/>
                  <a:gd name="T7" fmla="*/ 3 h 166"/>
                  <a:gd name="T8" fmla="*/ 0 w 102"/>
                  <a:gd name="T9" fmla="*/ 0 h 166"/>
                  <a:gd name="T10" fmla="*/ 0 w 102"/>
                  <a:gd name="T11" fmla="*/ 1 h 166"/>
                  <a:gd name="T12" fmla="*/ 0 w 102"/>
                  <a:gd name="T13" fmla="*/ 1 h 166"/>
                  <a:gd name="T14" fmla="*/ 0 w 102"/>
                  <a:gd name="T15" fmla="*/ 1 h 166"/>
                  <a:gd name="T16" fmla="*/ 0 w 102"/>
                  <a:gd name="T17" fmla="*/ 1 h 166"/>
                  <a:gd name="T18" fmla="*/ 0 w 102"/>
                  <a:gd name="T19" fmla="*/ 1 h 1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"/>
                  <a:gd name="T31" fmla="*/ 0 h 166"/>
                  <a:gd name="T32" fmla="*/ 102 w 102"/>
                  <a:gd name="T33" fmla="*/ 166 h 16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" h="166">
                    <a:moveTo>
                      <a:pt x="0" y="3"/>
                    </a:moveTo>
                    <a:lnTo>
                      <a:pt x="0" y="7"/>
                    </a:lnTo>
                    <a:lnTo>
                      <a:pt x="90" y="166"/>
                    </a:lnTo>
                    <a:lnTo>
                      <a:pt x="102" y="159"/>
                    </a:lnTo>
                    <a:lnTo>
                      <a:pt x="12" y="0"/>
                    </a:lnTo>
                    <a:lnTo>
                      <a:pt x="13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210"/>
              <p:cNvSpPr>
                <a:spLocks/>
              </p:cNvSpPr>
              <p:nvPr/>
            </p:nvSpPr>
            <p:spPr bwMode="auto">
              <a:xfrm>
                <a:off x="3153" y="2073"/>
                <a:ext cx="15" cy="144"/>
              </a:xfrm>
              <a:custGeom>
                <a:avLst/>
                <a:gdLst>
                  <a:gd name="T0" fmla="*/ 1 w 30"/>
                  <a:gd name="T1" fmla="*/ 0 h 287"/>
                  <a:gd name="T2" fmla="*/ 1 w 30"/>
                  <a:gd name="T3" fmla="*/ 0 h 287"/>
                  <a:gd name="T4" fmla="*/ 1 w 30"/>
                  <a:gd name="T5" fmla="*/ 1 h 287"/>
                  <a:gd name="T6" fmla="*/ 1 w 30"/>
                  <a:gd name="T7" fmla="*/ 1 h 287"/>
                  <a:gd name="T8" fmla="*/ 1 w 30"/>
                  <a:gd name="T9" fmla="*/ 1 h 287"/>
                  <a:gd name="T10" fmla="*/ 1 w 30"/>
                  <a:gd name="T11" fmla="*/ 1 h 287"/>
                  <a:gd name="T12" fmla="*/ 1 w 30"/>
                  <a:gd name="T13" fmla="*/ 2 h 287"/>
                  <a:gd name="T14" fmla="*/ 0 w 30"/>
                  <a:gd name="T15" fmla="*/ 2 h 287"/>
                  <a:gd name="T16" fmla="*/ 0 w 30"/>
                  <a:gd name="T17" fmla="*/ 2 h 287"/>
                  <a:gd name="T18" fmla="*/ 0 w 30"/>
                  <a:gd name="T19" fmla="*/ 3 h 287"/>
                  <a:gd name="T20" fmla="*/ 0 w 30"/>
                  <a:gd name="T21" fmla="*/ 3 h 287"/>
                  <a:gd name="T22" fmla="*/ 0 w 30"/>
                  <a:gd name="T23" fmla="*/ 4 h 287"/>
                  <a:gd name="T24" fmla="*/ 1 w 30"/>
                  <a:gd name="T25" fmla="*/ 4 h 287"/>
                  <a:gd name="T26" fmla="*/ 1 w 30"/>
                  <a:gd name="T27" fmla="*/ 4 h 287"/>
                  <a:gd name="T28" fmla="*/ 1 w 30"/>
                  <a:gd name="T29" fmla="*/ 5 h 287"/>
                  <a:gd name="T30" fmla="*/ 1 w 30"/>
                  <a:gd name="T31" fmla="*/ 5 h 287"/>
                  <a:gd name="T32" fmla="*/ 1 w 30"/>
                  <a:gd name="T33" fmla="*/ 5 h 287"/>
                  <a:gd name="T34" fmla="*/ 1 w 30"/>
                  <a:gd name="T35" fmla="*/ 5 h 287"/>
                  <a:gd name="T36" fmla="*/ 1 w 30"/>
                  <a:gd name="T37" fmla="*/ 5 h 287"/>
                  <a:gd name="T38" fmla="*/ 1 w 30"/>
                  <a:gd name="T39" fmla="*/ 5 h 287"/>
                  <a:gd name="T40" fmla="*/ 1 w 30"/>
                  <a:gd name="T41" fmla="*/ 5 h 287"/>
                  <a:gd name="T42" fmla="*/ 1 w 30"/>
                  <a:gd name="T43" fmla="*/ 5 h 287"/>
                  <a:gd name="T44" fmla="*/ 1 w 30"/>
                  <a:gd name="T45" fmla="*/ 4 h 287"/>
                  <a:gd name="T46" fmla="*/ 1 w 30"/>
                  <a:gd name="T47" fmla="*/ 4 h 287"/>
                  <a:gd name="T48" fmla="*/ 1 w 30"/>
                  <a:gd name="T49" fmla="*/ 4 h 287"/>
                  <a:gd name="T50" fmla="*/ 1 w 30"/>
                  <a:gd name="T51" fmla="*/ 3 h 287"/>
                  <a:gd name="T52" fmla="*/ 1 w 30"/>
                  <a:gd name="T53" fmla="*/ 3 h 287"/>
                  <a:gd name="T54" fmla="*/ 1 w 30"/>
                  <a:gd name="T55" fmla="*/ 2 h 287"/>
                  <a:gd name="T56" fmla="*/ 1 w 30"/>
                  <a:gd name="T57" fmla="*/ 2 h 287"/>
                  <a:gd name="T58" fmla="*/ 1 w 30"/>
                  <a:gd name="T59" fmla="*/ 2 h 287"/>
                  <a:gd name="T60" fmla="*/ 1 w 30"/>
                  <a:gd name="T61" fmla="*/ 1 h 287"/>
                  <a:gd name="T62" fmla="*/ 1 w 30"/>
                  <a:gd name="T63" fmla="*/ 1 h 287"/>
                  <a:gd name="T64" fmla="*/ 1 w 30"/>
                  <a:gd name="T65" fmla="*/ 1 h 287"/>
                  <a:gd name="T66" fmla="*/ 1 w 30"/>
                  <a:gd name="T67" fmla="*/ 1 h 287"/>
                  <a:gd name="T68" fmla="*/ 1 w 30"/>
                  <a:gd name="T69" fmla="*/ 1 h 287"/>
                  <a:gd name="T70" fmla="*/ 1 w 30"/>
                  <a:gd name="T71" fmla="*/ 1 h 287"/>
                  <a:gd name="T72" fmla="*/ 1 w 30"/>
                  <a:gd name="T73" fmla="*/ 0 h 28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"/>
                  <a:gd name="T112" fmla="*/ 0 h 287"/>
                  <a:gd name="T113" fmla="*/ 30 w 30"/>
                  <a:gd name="T114" fmla="*/ 287 h 28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" h="287">
                    <a:moveTo>
                      <a:pt x="30" y="0"/>
                    </a:moveTo>
                    <a:lnTo>
                      <a:pt x="30" y="0"/>
                    </a:lnTo>
                    <a:lnTo>
                      <a:pt x="18" y="6"/>
                    </a:lnTo>
                    <a:lnTo>
                      <a:pt x="11" y="17"/>
                    </a:lnTo>
                    <a:lnTo>
                      <a:pt x="7" y="32"/>
                    </a:lnTo>
                    <a:lnTo>
                      <a:pt x="4" y="50"/>
                    </a:lnTo>
                    <a:lnTo>
                      <a:pt x="2" y="72"/>
                    </a:lnTo>
                    <a:lnTo>
                      <a:pt x="0" y="95"/>
                    </a:lnTo>
                    <a:lnTo>
                      <a:pt x="0" y="120"/>
                    </a:lnTo>
                    <a:lnTo>
                      <a:pt x="0" y="147"/>
                    </a:lnTo>
                    <a:lnTo>
                      <a:pt x="0" y="173"/>
                    </a:lnTo>
                    <a:lnTo>
                      <a:pt x="0" y="199"/>
                    </a:lnTo>
                    <a:lnTo>
                      <a:pt x="1" y="223"/>
                    </a:lnTo>
                    <a:lnTo>
                      <a:pt x="2" y="244"/>
                    </a:lnTo>
                    <a:lnTo>
                      <a:pt x="2" y="262"/>
                    </a:lnTo>
                    <a:lnTo>
                      <a:pt x="3" y="276"/>
                    </a:lnTo>
                    <a:lnTo>
                      <a:pt x="4" y="284"/>
                    </a:lnTo>
                    <a:lnTo>
                      <a:pt x="4" y="287"/>
                    </a:lnTo>
                    <a:lnTo>
                      <a:pt x="17" y="286"/>
                    </a:lnTo>
                    <a:lnTo>
                      <a:pt x="17" y="284"/>
                    </a:lnTo>
                    <a:lnTo>
                      <a:pt x="16" y="275"/>
                    </a:lnTo>
                    <a:lnTo>
                      <a:pt x="16" y="261"/>
                    </a:lnTo>
                    <a:lnTo>
                      <a:pt x="15" y="242"/>
                    </a:lnTo>
                    <a:lnTo>
                      <a:pt x="14" y="222"/>
                    </a:lnTo>
                    <a:lnTo>
                      <a:pt x="13" y="199"/>
                    </a:lnTo>
                    <a:lnTo>
                      <a:pt x="13" y="173"/>
                    </a:lnTo>
                    <a:lnTo>
                      <a:pt x="13" y="147"/>
                    </a:lnTo>
                    <a:lnTo>
                      <a:pt x="13" y="120"/>
                    </a:lnTo>
                    <a:lnTo>
                      <a:pt x="14" y="96"/>
                    </a:lnTo>
                    <a:lnTo>
                      <a:pt x="15" y="72"/>
                    </a:lnTo>
                    <a:lnTo>
                      <a:pt x="17" y="51"/>
                    </a:lnTo>
                    <a:lnTo>
                      <a:pt x="21" y="34"/>
                    </a:lnTo>
                    <a:lnTo>
                      <a:pt x="24" y="21"/>
                    </a:lnTo>
                    <a:lnTo>
                      <a:pt x="27" y="15"/>
                    </a:lnTo>
                    <a:lnTo>
                      <a:pt x="30" y="14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211"/>
              <p:cNvSpPr>
                <a:spLocks/>
              </p:cNvSpPr>
              <p:nvPr/>
            </p:nvSpPr>
            <p:spPr bwMode="auto">
              <a:xfrm>
                <a:off x="3168" y="2073"/>
                <a:ext cx="32" cy="61"/>
              </a:xfrm>
              <a:custGeom>
                <a:avLst/>
                <a:gdLst>
                  <a:gd name="T0" fmla="*/ 1 w 62"/>
                  <a:gd name="T1" fmla="*/ 2 h 121"/>
                  <a:gd name="T2" fmla="*/ 2 w 62"/>
                  <a:gd name="T3" fmla="*/ 2 h 121"/>
                  <a:gd name="T4" fmla="*/ 2 w 62"/>
                  <a:gd name="T5" fmla="*/ 2 h 121"/>
                  <a:gd name="T6" fmla="*/ 1 w 62"/>
                  <a:gd name="T7" fmla="*/ 2 h 121"/>
                  <a:gd name="T8" fmla="*/ 1 w 62"/>
                  <a:gd name="T9" fmla="*/ 2 h 121"/>
                  <a:gd name="T10" fmla="*/ 1 w 62"/>
                  <a:gd name="T11" fmla="*/ 2 h 121"/>
                  <a:gd name="T12" fmla="*/ 1 w 62"/>
                  <a:gd name="T13" fmla="*/ 2 h 121"/>
                  <a:gd name="T14" fmla="*/ 1 w 62"/>
                  <a:gd name="T15" fmla="*/ 2 h 121"/>
                  <a:gd name="T16" fmla="*/ 1 w 62"/>
                  <a:gd name="T17" fmla="*/ 2 h 121"/>
                  <a:gd name="T18" fmla="*/ 1 w 62"/>
                  <a:gd name="T19" fmla="*/ 1 h 121"/>
                  <a:gd name="T20" fmla="*/ 1 w 62"/>
                  <a:gd name="T21" fmla="*/ 1 h 121"/>
                  <a:gd name="T22" fmla="*/ 1 w 62"/>
                  <a:gd name="T23" fmla="*/ 1 h 121"/>
                  <a:gd name="T24" fmla="*/ 1 w 62"/>
                  <a:gd name="T25" fmla="*/ 1 h 121"/>
                  <a:gd name="T26" fmla="*/ 1 w 62"/>
                  <a:gd name="T27" fmla="*/ 1 h 121"/>
                  <a:gd name="T28" fmla="*/ 1 w 62"/>
                  <a:gd name="T29" fmla="*/ 1 h 121"/>
                  <a:gd name="T30" fmla="*/ 1 w 62"/>
                  <a:gd name="T31" fmla="*/ 1 h 121"/>
                  <a:gd name="T32" fmla="*/ 1 w 62"/>
                  <a:gd name="T33" fmla="*/ 1 h 121"/>
                  <a:gd name="T34" fmla="*/ 0 w 62"/>
                  <a:gd name="T35" fmla="*/ 0 h 121"/>
                  <a:gd name="T36" fmla="*/ 0 w 62"/>
                  <a:gd name="T37" fmla="*/ 1 h 121"/>
                  <a:gd name="T38" fmla="*/ 1 w 62"/>
                  <a:gd name="T39" fmla="*/ 1 h 121"/>
                  <a:gd name="T40" fmla="*/ 1 w 62"/>
                  <a:gd name="T41" fmla="*/ 1 h 121"/>
                  <a:gd name="T42" fmla="*/ 1 w 62"/>
                  <a:gd name="T43" fmla="*/ 1 h 121"/>
                  <a:gd name="T44" fmla="*/ 1 w 62"/>
                  <a:gd name="T45" fmla="*/ 1 h 121"/>
                  <a:gd name="T46" fmla="*/ 1 w 62"/>
                  <a:gd name="T47" fmla="*/ 1 h 121"/>
                  <a:gd name="T48" fmla="*/ 1 w 62"/>
                  <a:gd name="T49" fmla="*/ 1 h 121"/>
                  <a:gd name="T50" fmla="*/ 1 w 62"/>
                  <a:gd name="T51" fmla="*/ 1 h 121"/>
                  <a:gd name="T52" fmla="*/ 1 w 62"/>
                  <a:gd name="T53" fmla="*/ 2 h 121"/>
                  <a:gd name="T54" fmla="*/ 1 w 62"/>
                  <a:gd name="T55" fmla="*/ 2 h 121"/>
                  <a:gd name="T56" fmla="*/ 1 w 62"/>
                  <a:gd name="T57" fmla="*/ 2 h 121"/>
                  <a:gd name="T58" fmla="*/ 1 w 62"/>
                  <a:gd name="T59" fmla="*/ 2 h 121"/>
                  <a:gd name="T60" fmla="*/ 1 w 62"/>
                  <a:gd name="T61" fmla="*/ 2 h 121"/>
                  <a:gd name="T62" fmla="*/ 1 w 62"/>
                  <a:gd name="T63" fmla="*/ 2 h 121"/>
                  <a:gd name="T64" fmla="*/ 1 w 62"/>
                  <a:gd name="T65" fmla="*/ 2 h 121"/>
                  <a:gd name="T66" fmla="*/ 1 w 62"/>
                  <a:gd name="T67" fmla="*/ 2 h 121"/>
                  <a:gd name="T68" fmla="*/ 1 w 62"/>
                  <a:gd name="T69" fmla="*/ 2 h 121"/>
                  <a:gd name="T70" fmla="*/ 1 w 62"/>
                  <a:gd name="T71" fmla="*/ 2 h 121"/>
                  <a:gd name="T72" fmla="*/ 1 w 62"/>
                  <a:gd name="T73" fmla="*/ 2 h 121"/>
                  <a:gd name="T74" fmla="*/ 1 w 62"/>
                  <a:gd name="T75" fmla="*/ 2 h 121"/>
                  <a:gd name="T76" fmla="*/ 1 w 62"/>
                  <a:gd name="T77" fmla="*/ 2 h 121"/>
                  <a:gd name="T78" fmla="*/ 1 w 62"/>
                  <a:gd name="T79" fmla="*/ 2 h 12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2"/>
                  <a:gd name="T121" fmla="*/ 0 h 121"/>
                  <a:gd name="T122" fmla="*/ 62 w 62"/>
                  <a:gd name="T123" fmla="*/ 121 h 12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2" h="121">
                    <a:moveTo>
                      <a:pt x="61" y="116"/>
                    </a:moveTo>
                    <a:lnTo>
                      <a:pt x="62" y="118"/>
                    </a:lnTo>
                    <a:lnTo>
                      <a:pt x="62" y="116"/>
                    </a:lnTo>
                    <a:lnTo>
                      <a:pt x="61" y="112"/>
                    </a:lnTo>
                    <a:lnTo>
                      <a:pt x="60" y="108"/>
                    </a:lnTo>
                    <a:lnTo>
                      <a:pt x="59" y="100"/>
                    </a:lnTo>
                    <a:lnTo>
                      <a:pt x="56" y="91"/>
                    </a:lnTo>
                    <a:lnTo>
                      <a:pt x="54" y="81"/>
                    </a:lnTo>
                    <a:lnTo>
                      <a:pt x="51" y="72"/>
                    </a:lnTo>
                    <a:lnTo>
                      <a:pt x="48" y="60"/>
                    </a:lnTo>
                    <a:lnTo>
                      <a:pt x="44" y="50"/>
                    </a:lnTo>
                    <a:lnTo>
                      <a:pt x="40" y="40"/>
                    </a:lnTo>
                    <a:lnTo>
                      <a:pt x="34" y="30"/>
                    </a:lnTo>
                    <a:lnTo>
                      <a:pt x="30" y="21"/>
                    </a:lnTo>
                    <a:lnTo>
                      <a:pt x="23" y="13"/>
                    </a:lnTo>
                    <a:lnTo>
                      <a:pt x="16" y="7"/>
                    </a:lnTo>
                    <a:lnTo>
                      <a:pt x="9" y="3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4" y="14"/>
                    </a:lnTo>
                    <a:lnTo>
                      <a:pt x="9" y="17"/>
                    </a:lnTo>
                    <a:lnTo>
                      <a:pt x="14" y="21"/>
                    </a:lnTo>
                    <a:lnTo>
                      <a:pt x="18" y="28"/>
                    </a:lnTo>
                    <a:lnTo>
                      <a:pt x="24" y="36"/>
                    </a:lnTo>
                    <a:lnTo>
                      <a:pt x="27" y="45"/>
                    </a:lnTo>
                    <a:lnTo>
                      <a:pt x="32" y="55"/>
                    </a:lnTo>
                    <a:lnTo>
                      <a:pt x="36" y="65"/>
                    </a:lnTo>
                    <a:lnTo>
                      <a:pt x="39" y="75"/>
                    </a:lnTo>
                    <a:lnTo>
                      <a:pt x="41" y="85"/>
                    </a:lnTo>
                    <a:lnTo>
                      <a:pt x="44" y="94"/>
                    </a:lnTo>
                    <a:lnTo>
                      <a:pt x="46" y="102"/>
                    </a:lnTo>
                    <a:lnTo>
                      <a:pt x="47" y="109"/>
                    </a:lnTo>
                    <a:lnTo>
                      <a:pt x="48" y="116"/>
                    </a:lnTo>
                    <a:lnTo>
                      <a:pt x="48" y="118"/>
                    </a:lnTo>
                    <a:lnTo>
                      <a:pt x="48" y="119"/>
                    </a:lnTo>
                    <a:lnTo>
                      <a:pt x="49" y="121"/>
                    </a:lnTo>
                    <a:lnTo>
                      <a:pt x="48" y="119"/>
                    </a:lnTo>
                    <a:lnTo>
                      <a:pt x="49" y="120"/>
                    </a:lnTo>
                    <a:lnTo>
                      <a:pt x="49" y="121"/>
                    </a:lnTo>
                    <a:lnTo>
                      <a:pt x="61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212"/>
              <p:cNvSpPr>
                <a:spLocks/>
              </p:cNvSpPr>
              <p:nvPr/>
            </p:nvSpPr>
            <p:spPr bwMode="auto">
              <a:xfrm>
                <a:off x="3193" y="2131"/>
                <a:ext cx="34" cy="62"/>
              </a:xfrm>
              <a:custGeom>
                <a:avLst/>
                <a:gdLst>
                  <a:gd name="T0" fmla="*/ 1 w 68"/>
                  <a:gd name="T1" fmla="*/ 2 h 124"/>
                  <a:gd name="T2" fmla="*/ 1 w 68"/>
                  <a:gd name="T3" fmla="*/ 2 h 124"/>
                  <a:gd name="T4" fmla="*/ 1 w 68"/>
                  <a:gd name="T5" fmla="*/ 0 h 124"/>
                  <a:gd name="T6" fmla="*/ 0 w 68"/>
                  <a:gd name="T7" fmla="*/ 1 h 124"/>
                  <a:gd name="T8" fmla="*/ 1 w 68"/>
                  <a:gd name="T9" fmla="*/ 2 h 124"/>
                  <a:gd name="T10" fmla="*/ 1 w 68"/>
                  <a:gd name="T11" fmla="*/ 2 h 124"/>
                  <a:gd name="T12" fmla="*/ 1 w 68"/>
                  <a:gd name="T13" fmla="*/ 2 h 124"/>
                  <a:gd name="T14" fmla="*/ 1 w 68"/>
                  <a:gd name="T15" fmla="*/ 2 h 124"/>
                  <a:gd name="T16" fmla="*/ 1 w 68"/>
                  <a:gd name="T17" fmla="*/ 2 h 124"/>
                  <a:gd name="T18" fmla="*/ 1 w 68"/>
                  <a:gd name="T19" fmla="*/ 2 h 12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8"/>
                  <a:gd name="T31" fmla="*/ 0 h 124"/>
                  <a:gd name="T32" fmla="*/ 68 w 68"/>
                  <a:gd name="T33" fmla="*/ 124 h 12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8" h="124">
                    <a:moveTo>
                      <a:pt x="38" y="71"/>
                    </a:moveTo>
                    <a:lnTo>
                      <a:pt x="50" y="66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38" y="72"/>
                    </a:lnTo>
                    <a:lnTo>
                      <a:pt x="50" y="66"/>
                    </a:lnTo>
                    <a:lnTo>
                      <a:pt x="38" y="72"/>
                    </a:lnTo>
                    <a:lnTo>
                      <a:pt x="68" y="124"/>
                    </a:lnTo>
                    <a:lnTo>
                      <a:pt x="50" y="66"/>
                    </a:lnTo>
                    <a:lnTo>
                      <a:pt x="38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213"/>
              <p:cNvSpPr>
                <a:spLocks/>
              </p:cNvSpPr>
              <p:nvPr/>
            </p:nvSpPr>
            <p:spPr bwMode="auto">
              <a:xfrm>
                <a:off x="3201" y="2132"/>
                <a:ext cx="17" cy="35"/>
              </a:xfrm>
              <a:custGeom>
                <a:avLst/>
                <a:gdLst>
                  <a:gd name="T0" fmla="*/ 0 w 35"/>
                  <a:gd name="T1" fmla="*/ 1 h 69"/>
                  <a:gd name="T2" fmla="*/ 0 w 35"/>
                  <a:gd name="T3" fmla="*/ 1 h 69"/>
                  <a:gd name="T4" fmla="*/ 0 w 35"/>
                  <a:gd name="T5" fmla="*/ 2 h 69"/>
                  <a:gd name="T6" fmla="*/ 0 w 35"/>
                  <a:gd name="T7" fmla="*/ 1 h 69"/>
                  <a:gd name="T8" fmla="*/ 0 w 35"/>
                  <a:gd name="T9" fmla="*/ 0 h 69"/>
                  <a:gd name="T10" fmla="*/ 0 w 35"/>
                  <a:gd name="T11" fmla="*/ 0 h 69"/>
                  <a:gd name="T12" fmla="*/ 0 w 35"/>
                  <a:gd name="T13" fmla="*/ 1 h 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"/>
                  <a:gd name="T22" fmla="*/ 0 h 69"/>
                  <a:gd name="T23" fmla="*/ 35 w 35"/>
                  <a:gd name="T24" fmla="*/ 69 h 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" h="69">
                    <a:moveTo>
                      <a:pt x="0" y="5"/>
                    </a:moveTo>
                    <a:lnTo>
                      <a:pt x="0" y="5"/>
                    </a:lnTo>
                    <a:lnTo>
                      <a:pt x="23" y="69"/>
                    </a:lnTo>
                    <a:lnTo>
                      <a:pt x="35" y="64"/>
                    </a:lnTo>
                    <a:lnTo>
                      <a:pt x="1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214"/>
              <p:cNvSpPr>
                <a:spLocks/>
              </p:cNvSpPr>
              <p:nvPr/>
            </p:nvSpPr>
            <p:spPr bwMode="auto">
              <a:xfrm>
                <a:off x="3189" y="2082"/>
                <a:ext cx="17" cy="52"/>
              </a:xfrm>
              <a:custGeom>
                <a:avLst/>
                <a:gdLst>
                  <a:gd name="T0" fmla="*/ 0 w 35"/>
                  <a:gd name="T1" fmla="*/ 1 h 104"/>
                  <a:gd name="T2" fmla="*/ 0 w 35"/>
                  <a:gd name="T3" fmla="*/ 1 h 104"/>
                  <a:gd name="T4" fmla="*/ 0 w 35"/>
                  <a:gd name="T5" fmla="*/ 0 h 104"/>
                  <a:gd name="T6" fmla="*/ 0 w 35"/>
                  <a:gd name="T7" fmla="*/ 1 h 104"/>
                  <a:gd name="T8" fmla="*/ 0 w 35"/>
                  <a:gd name="T9" fmla="*/ 1 h 104"/>
                  <a:gd name="T10" fmla="*/ 0 w 35"/>
                  <a:gd name="T11" fmla="*/ 1 h 104"/>
                  <a:gd name="T12" fmla="*/ 0 w 35"/>
                  <a:gd name="T13" fmla="*/ 1 h 104"/>
                  <a:gd name="T14" fmla="*/ 0 w 35"/>
                  <a:gd name="T15" fmla="*/ 1 h 104"/>
                  <a:gd name="T16" fmla="*/ 0 w 35"/>
                  <a:gd name="T17" fmla="*/ 1 h 104"/>
                  <a:gd name="T18" fmla="*/ 0 w 35"/>
                  <a:gd name="T19" fmla="*/ 1 h 104"/>
                  <a:gd name="T20" fmla="*/ 0 w 35"/>
                  <a:gd name="T21" fmla="*/ 1 h 104"/>
                  <a:gd name="T22" fmla="*/ 0 w 35"/>
                  <a:gd name="T23" fmla="*/ 2 h 104"/>
                  <a:gd name="T24" fmla="*/ 0 w 35"/>
                  <a:gd name="T25" fmla="*/ 2 h 104"/>
                  <a:gd name="T26" fmla="*/ 0 w 35"/>
                  <a:gd name="T27" fmla="*/ 2 h 104"/>
                  <a:gd name="T28" fmla="*/ 0 w 35"/>
                  <a:gd name="T29" fmla="*/ 2 h 104"/>
                  <a:gd name="T30" fmla="*/ 0 w 35"/>
                  <a:gd name="T31" fmla="*/ 2 h 104"/>
                  <a:gd name="T32" fmla="*/ 0 w 35"/>
                  <a:gd name="T33" fmla="*/ 2 h 104"/>
                  <a:gd name="T34" fmla="*/ 0 w 35"/>
                  <a:gd name="T35" fmla="*/ 2 h 104"/>
                  <a:gd name="T36" fmla="*/ 0 w 35"/>
                  <a:gd name="T37" fmla="*/ 2 h 104"/>
                  <a:gd name="T38" fmla="*/ 0 w 35"/>
                  <a:gd name="T39" fmla="*/ 2 h 104"/>
                  <a:gd name="T40" fmla="*/ 0 w 35"/>
                  <a:gd name="T41" fmla="*/ 2 h 104"/>
                  <a:gd name="T42" fmla="*/ 0 w 35"/>
                  <a:gd name="T43" fmla="*/ 2 h 104"/>
                  <a:gd name="T44" fmla="*/ 0 w 35"/>
                  <a:gd name="T45" fmla="*/ 2 h 104"/>
                  <a:gd name="T46" fmla="*/ 0 w 35"/>
                  <a:gd name="T47" fmla="*/ 2 h 104"/>
                  <a:gd name="T48" fmla="*/ 0 w 35"/>
                  <a:gd name="T49" fmla="*/ 2 h 104"/>
                  <a:gd name="T50" fmla="*/ 0 w 35"/>
                  <a:gd name="T51" fmla="*/ 1 h 104"/>
                  <a:gd name="T52" fmla="*/ 0 w 35"/>
                  <a:gd name="T53" fmla="*/ 1 h 104"/>
                  <a:gd name="T54" fmla="*/ 0 w 35"/>
                  <a:gd name="T55" fmla="*/ 1 h 104"/>
                  <a:gd name="T56" fmla="*/ 0 w 35"/>
                  <a:gd name="T57" fmla="*/ 1 h 104"/>
                  <a:gd name="T58" fmla="*/ 0 w 35"/>
                  <a:gd name="T59" fmla="*/ 1 h 104"/>
                  <a:gd name="T60" fmla="*/ 0 w 35"/>
                  <a:gd name="T61" fmla="*/ 1 h 104"/>
                  <a:gd name="T62" fmla="*/ 0 w 35"/>
                  <a:gd name="T63" fmla="*/ 1 h 104"/>
                  <a:gd name="T64" fmla="*/ 0 w 35"/>
                  <a:gd name="T65" fmla="*/ 1 h 104"/>
                  <a:gd name="T66" fmla="*/ 0 w 35"/>
                  <a:gd name="T67" fmla="*/ 1 h 104"/>
                  <a:gd name="T68" fmla="*/ 0 w 35"/>
                  <a:gd name="T69" fmla="*/ 1 h 104"/>
                  <a:gd name="T70" fmla="*/ 0 w 35"/>
                  <a:gd name="T71" fmla="*/ 1 h 104"/>
                  <a:gd name="T72" fmla="*/ 0 w 35"/>
                  <a:gd name="T73" fmla="*/ 1 h 10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5"/>
                  <a:gd name="T112" fmla="*/ 0 h 104"/>
                  <a:gd name="T113" fmla="*/ 35 w 35"/>
                  <a:gd name="T114" fmla="*/ 104 h 10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5" h="104">
                    <a:moveTo>
                      <a:pt x="19" y="2"/>
                    </a:moveTo>
                    <a:lnTo>
                      <a:pt x="19" y="2"/>
                    </a:lnTo>
                    <a:lnTo>
                      <a:pt x="12" y="0"/>
                    </a:lnTo>
                    <a:lnTo>
                      <a:pt x="5" y="2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0" y="23"/>
                    </a:lnTo>
                    <a:lnTo>
                      <a:pt x="1" y="31"/>
                    </a:lnTo>
                    <a:lnTo>
                      <a:pt x="4" y="40"/>
                    </a:lnTo>
                    <a:lnTo>
                      <a:pt x="6" y="51"/>
                    </a:lnTo>
                    <a:lnTo>
                      <a:pt x="10" y="60"/>
                    </a:lnTo>
                    <a:lnTo>
                      <a:pt x="12" y="69"/>
                    </a:lnTo>
                    <a:lnTo>
                      <a:pt x="14" y="78"/>
                    </a:lnTo>
                    <a:lnTo>
                      <a:pt x="16" y="86"/>
                    </a:lnTo>
                    <a:lnTo>
                      <a:pt x="19" y="93"/>
                    </a:lnTo>
                    <a:lnTo>
                      <a:pt x="21" y="99"/>
                    </a:lnTo>
                    <a:lnTo>
                      <a:pt x="22" y="102"/>
                    </a:lnTo>
                    <a:lnTo>
                      <a:pt x="23" y="104"/>
                    </a:lnTo>
                    <a:lnTo>
                      <a:pt x="35" y="99"/>
                    </a:lnTo>
                    <a:lnTo>
                      <a:pt x="35" y="98"/>
                    </a:lnTo>
                    <a:lnTo>
                      <a:pt x="33" y="94"/>
                    </a:lnTo>
                    <a:lnTo>
                      <a:pt x="31" y="90"/>
                    </a:lnTo>
                    <a:lnTo>
                      <a:pt x="29" y="83"/>
                    </a:lnTo>
                    <a:lnTo>
                      <a:pt x="27" y="75"/>
                    </a:lnTo>
                    <a:lnTo>
                      <a:pt x="23" y="66"/>
                    </a:lnTo>
                    <a:lnTo>
                      <a:pt x="21" y="56"/>
                    </a:lnTo>
                    <a:lnTo>
                      <a:pt x="19" y="46"/>
                    </a:lnTo>
                    <a:lnTo>
                      <a:pt x="16" y="37"/>
                    </a:lnTo>
                    <a:lnTo>
                      <a:pt x="14" y="29"/>
                    </a:lnTo>
                    <a:lnTo>
                      <a:pt x="13" y="21"/>
                    </a:lnTo>
                    <a:lnTo>
                      <a:pt x="13" y="15"/>
                    </a:lnTo>
                    <a:lnTo>
                      <a:pt x="14" y="11"/>
                    </a:lnTo>
                    <a:lnTo>
                      <a:pt x="13" y="11"/>
                    </a:lnTo>
                    <a:lnTo>
                      <a:pt x="12" y="13"/>
                    </a:lnTo>
                    <a:lnTo>
                      <a:pt x="13" y="13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215"/>
              <p:cNvSpPr>
                <a:spLocks/>
              </p:cNvSpPr>
              <p:nvPr/>
            </p:nvSpPr>
            <p:spPr bwMode="auto">
              <a:xfrm>
                <a:off x="3195" y="2084"/>
                <a:ext cx="37" cy="64"/>
              </a:xfrm>
              <a:custGeom>
                <a:avLst/>
                <a:gdLst>
                  <a:gd name="T0" fmla="*/ 2 w 73"/>
                  <a:gd name="T1" fmla="*/ 1 h 129"/>
                  <a:gd name="T2" fmla="*/ 2 w 73"/>
                  <a:gd name="T3" fmla="*/ 1 h 129"/>
                  <a:gd name="T4" fmla="*/ 2 w 73"/>
                  <a:gd name="T5" fmla="*/ 1 h 129"/>
                  <a:gd name="T6" fmla="*/ 1 w 73"/>
                  <a:gd name="T7" fmla="*/ 1 h 129"/>
                  <a:gd name="T8" fmla="*/ 1 w 73"/>
                  <a:gd name="T9" fmla="*/ 1 h 129"/>
                  <a:gd name="T10" fmla="*/ 1 w 73"/>
                  <a:gd name="T11" fmla="*/ 1 h 129"/>
                  <a:gd name="T12" fmla="*/ 1 w 73"/>
                  <a:gd name="T13" fmla="*/ 1 h 129"/>
                  <a:gd name="T14" fmla="*/ 1 w 73"/>
                  <a:gd name="T15" fmla="*/ 1 h 129"/>
                  <a:gd name="T16" fmla="*/ 1 w 73"/>
                  <a:gd name="T17" fmla="*/ 0 h 129"/>
                  <a:gd name="T18" fmla="*/ 1 w 73"/>
                  <a:gd name="T19" fmla="*/ 0 h 129"/>
                  <a:gd name="T20" fmla="*/ 1 w 73"/>
                  <a:gd name="T21" fmla="*/ 0 h 129"/>
                  <a:gd name="T22" fmla="*/ 1 w 73"/>
                  <a:gd name="T23" fmla="*/ 0 h 129"/>
                  <a:gd name="T24" fmla="*/ 1 w 73"/>
                  <a:gd name="T25" fmla="*/ 0 h 129"/>
                  <a:gd name="T26" fmla="*/ 1 w 73"/>
                  <a:gd name="T27" fmla="*/ 0 h 129"/>
                  <a:gd name="T28" fmla="*/ 1 w 73"/>
                  <a:gd name="T29" fmla="*/ 0 h 129"/>
                  <a:gd name="T30" fmla="*/ 1 w 73"/>
                  <a:gd name="T31" fmla="*/ 0 h 129"/>
                  <a:gd name="T32" fmla="*/ 1 w 73"/>
                  <a:gd name="T33" fmla="*/ 0 h 129"/>
                  <a:gd name="T34" fmla="*/ 1 w 73"/>
                  <a:gd name="T35" fmla="*/ 0 h 129"/>
                  <a:gd name="T36" fmla="*/ 0 w 73"/>
                  <a:gd name="T37" fmla="*/ 0 h 129"/>
                  <a:gd name="T38" fmla="*/ 1 w 73"/>
                  <a:gd name="T39" fmla="*/ 0 h 129"/>
                  <a:gd name="T40" fmla="*/ 1 w 73"/>
                  <a:gd name="T41" fmla="*/ 0 h 129"/>
                  <a:gd name="T42" fmla="*/ 1 w 73"/>
                  <a:gd name="T43" fmla="*/ 0 h 129"/>
                  <a:gd name="T44" fmla="*/ 1 w 73"/>
                  <a:gd name="T45" fmla="*/ 0 h 129"/>
                  <a:gd name="T46" fmla="*/ 1 w 73"/>
                  <a:gd name="T47" fmla="*/ 0 h 129"/>
                  <a:gd name="T48" fmla="*/ 1 w 73"/>
                  <a:gd name="T49" fmla="*/ 0 h 129"/>
                  <a:gd name="T50" fmla="*/ 1 w 73"/>
                  <a:gd name="T51" fmla="*/ 0 h 129"/>
                  <a:gd name="T52" fmla="*/ 1 w 73"/>
                  <a:gd name="T53" fmla="*/ 0 h 129"/>
                  <a:gd name="T54" fmla="*/ 1 w 73"/>
                  <a:gd name="T55" fmla="*/ 0 h 129"/>
                  <a:gd name="T56" fmla="*/ 1 w 73"/>
                  <a:gd name="T57" fmla="*/ 1 h 129"/>
                  <a:gd name="T58" fmla="*/ 1 w 73"/>
                  <a:gd name="T59" fmla="*/ 1 h 129"/>
                  <a:gd name="T60" fmla="*/ 1 w 73"/>
                  <a:gd name="T61" fmla="*/ 1 h 129"/>
                  <a:gd name="T62" fmla="*/ 1 w 73"/>
                  <a:gd name="T63" fmla="*/ 1 h 129"/>
                  <a:gd name="T64" fmla="*/ 1 w 73"/>
                  <a:gd name="T65" fmla="*/ 1 h 129"/>
                  <a:gd name="T66" fmla="*/ 1 w 73"/>
                  <a:gd name="T67" fmla="*/ 1 h 129"/>
                  <a:gd name="T68" fmla="*/ 1 w 73"/>
                  <a:gd name="T69" fmla="*/ 2 h 129"/>
                  <a:gd name="T70" fmla="*/ 1 w 73"/>
                  <a:gd name="T71" fmla="*/ 2 h 129"/>
                  <a:gd name="T72" fmla="*/ 2 w 73"/>
                  <a:gd name="T73" fmla="*/ 1 h 12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3"/>
                  <a:gd name="T112" fmla="*/ 0 h 129"/>
                  <a:gd name="T113" fmla="*/ 73 w 73"/>
                  <a:gd name="T114" fmla="*/ 129 h 12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3" h="129">
                    <a:moveTo>
                      <a:pt x="73" y="122"/>
                    </a:moveTo>
                    <a:lnTo>
                      <a:pt x="73" y="122"/>
                    </a:lnTo>
                    <a:lnTo>
                      <a:pt x="67" y="113"/>
                    </a:lnTo>
                    <a:lnTo>
                      <a:pt x="62" y="104"/>
                    </a:lnTo>
                    <a:lnTo>
                      <a:pt x="58" y="93"/>
                    </a:lnTo>
                    <a:lnTo>
                      <a:pt x="54" y="85"/>
                    </a:lnTo>
                    <a:lnTo>
                      <a:pt x="50" y="76"/>
                    </a:lnTo>
                    <a:lnTo>
                      <a:pt x="46" y="67"/>
                    </a:lnTo>
                    <a:lnTo>
                      <a:pt x="43" y="58"/>
                    </a:lnTo>
                    <a:lnTo>
                      <a:pt x="39" y="50"/>
                    </a:lnTo>
                    <a:lnTo>
                      <a:pt x="36" y="42"/>
                    </a:lnTo>
                    <a:lnTo>
                      <a:pt x="33" y="34"/>
                    </a:lnTo>
                    <a:lnTo>
                      <a:pt x="29" y="27"/>
                    </a:lnTo>
                    <a:lnTo>
                      <a:pt x="25" y="20"/>
                    </a:lnTo>
                    <a:lnTo>
                      <a:pt x="22" y="14"/>
                    </a:lnTo>
                    <a:lnTo>
                      <a:pt x="17" y="9"/>
                    </a:lnTo>
                    <a:lnTo>
                      <a:pt x="13" y="4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3" y="13"/>
                    </a:lnTo>
                    <a:lnTo>
                      <a:pt x="8" y="16"/>
                    </a:lnTo>
                    <a:lnTo>
                      <a:pt x="11" y="21"/>
                    </a:lnTo>
                    <a:lnTo>
                      <a:pt x="15" y="27"/>
                    </a:lnTo>
                    <a:lnTo>
                      <a:pt x="18" y="32"/>
                    </a:lnTo>
                    <a:lnTo>
                      <a:pt x="21" y="39"/>
                    </a:lnTo>
                    <a:lnTo>
                      <a:pt x="24" y="46"/>
                    </a:lnTo>
                    <a:lnTo>
                      <a:pt x="28" y="54"/>
                    </a:lnTo>
                    <a:lnTo>
                      <a:pt x="31" y="62"/>
                    </a:lnTo>
                    <a:lnTo>
                      <a:pt x="35" y="72"/>
                    </a:lnTo>
                    <a:lnTo>
                      <a:pt x="38" y="81"/>
                    </a:lnTo>
                    <a:lnTo>
                      <a:pt x="41" y="90"/>
                    </a:lnTo>
                    <a:lnTo>
                      <a:pt x="46" y="99"/>
                    </a:lnTo>
                    <a:lnTo>
                      <a:pt x="51" y="108"/>
                    </a:lnTo>
                    <a:lnTo>
                      <a:pt x="55" y="119"/>
                    </a:lnTo>
                    <a:lnTo>
                      <a:pt x="61" y="129"/>
                    </a:lnTo>
                    <a:lnTo>
                      <a:pt x="73" y="1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216"/>
              <p:cNvSpPr>
                <a:spLocks/>
              </p:cNvSpPr>
              <p:nvPr/>
            </p:nvSpPr>
            <p:spPr bwMode="auto">
              <a:xfrm>
                <a:off x="3226" y="2145"/>
                <a:ext cx="29" cy="36"/>
              </a:xfrm>
              <a:custGeom>
                <a:avLst/>
                <a:gdLst>
                  <a:gd name="T0" fmla="*/ 1 w 58"/>
                  <a:gd name="T1" fmla="*/ 1 h 73"/>
                  <a:gd name="T2" fmla="*/ 1 w 58"/>
                  <a:gd name="T3" fmla="*/ 0 h 73"/>
                  <a:gd name="T4" fmla="*/ 1 w 58"/>
                  <a:gd name="T5" fmla="*/ 0 h 73"/>
                  <a:gd name="T6" fmla="*/ 1 w 58"/>
                  <a:gd name="T7" fmla="*/ 0 h 73"/>
                  <a:gd name="T8" fmla="*/ 1 w 58"/>
                  <a:gd name="T9" fmla="*/ 0 h 73"/>
                  <a:gd name="T10" fmla="*/ 1 w 58"/>
                  <a:gd name="T11" fmla="*/ 0 h 73"/>
                  <a:gd name="T12" fmla="*/ 1 w 58"/>
                  <a:gd name="T13" fmla="*/ 0 h 73"/>
                  <a:gd name="T14" fmla="*/ 1 w 58"/>
                  <a:gd name="T15" fmla="*/ 0 h 73"/>
                  <a:gd name="T16" fmla="*/ 1 w 58"/>
                  <a:gd name="T17" fmla="*/ 0 h 73"/>
                  <a:gd name="T18" fmla="*/ 1 w 58"/>
                  <a:gd name="T19" fmla="*/ 0 h 73"/>
                  <a:gd name="T20" fmla="*/ 0 w 58"/>
                  <a:gd name="T21" fmla="*/ 0 h 73"/>
                  <a:gd name="T22" fmla="*/ 1 w 58"/>
                  <a:gd name="T23" fmla="*/ 0 h 73"/>
                  <a:gd name="T24" fmla="*/ 1 w 58"/>
                  <a:gd name="T25" fmla="*/ 0 h 73"/>
                  <a:gd name="T26" fmla="*/ 1 w 58"/>
                  <a:gd name="T27" fmla="*/ 0 h 73"/>
                  <a:gd name="T28" fmla="*/ 1 w 58"/>
                  <a:gd name="T29" fmla="*/ 0 h 73"/>
                  <a:gd name="T30" fmla="*/ 1 w 58"/>
                  <a:gd name="T31" fmla="*/ 1 h 73"/>
                  <a:gd name="T32" fmla="*/ 1 w 58"/>
                  <a:gd name="T33" fmla="*/ 1 h 73"/>
                  <a:gd name="T34" fmla="*/ 1 w 58"/>
                  <a:gd name="T35" fmla="*/ 1 h 73"/>
                  <a:gd name="T36" fmla="*/ 1 w 58"/>
                  <a:gd name="T37" fmla="*/ 1 h 73"/>
                  <a:gd name="T38" fmla="*/ 1 w 58"/>
                  <a:gd name="T39" fmla="*/ 1 h 73"/>
                  <a:gd name="T40" fmla="*/ 1 w 58"/>
                  <a:gd name="T41" fmla="*/ 1 h 73"/>
                  <a:gd name="T42" fmla="*/ 1 w 58"/>
                  <a:gd name="T43" fmla="*/ 1 h 73"/>
                  <a:gd name="T44" fmla="*/ 1 w 58"/>
                  <a:gd name="T45" fmla="*/ 0 h 73"/>
                  <a:gd name="T46" fmla="*/ 1 w 58"/>
                  <a:gd name="T47" fmla="*/ 1 h 7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8"/>
                  <a:gd name="T73" fmla="*/ 0 h 73"/>
                  <a:gd name="T74" fmla="*/ 58 w 58"/>
                  <a:gd name="T75" fmla="*/ 73 h 7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8" h="73">
                    <a:moveTo>
                      <a:pt x="56" y="68"/>
                    </a:moveTo>
                    <a:lnTo>
                      <a:pt x="54" y="63"/>
                    </a:lnTo>
                    <a:lnTo>
                      <a:pt x="52" y="60"/>
                    </a:lnTo>
                    <a:lnTo>
                      <a:pt x="48" y="57"/>
                    </a:lnTo>
                    <a:lnTo>
                      <a:pt x="44" y="51"/>
                    </a:lnTo>
                    <a:lnTo>
                      <a:pt x="38" y="44"/>
                    </a:lnTo>
                    <a:lnTo>
                      <a:pt x="31" y="33"/>
                    </a:lnTo>
                    <a:lnTo>
                      <a:pt x="22" y="19"/>
                    </a:lnTo>
                    <a:lnTo>
                      <a:pt x="12" y="0"/>
                    </a:lnTo>
                    <a:lnTo>
                      <a:pt x="0" y="7"/>
                    </a:lnTo>
                    <a:lnTo>
                      <a:pt x="10" y="26"/>
                    </a:lnTo>
                    <a:lnTo>
                      <a:pt x="20" y="39"/>
                    </a:lnTo>
                    <a:lnTo>
                      <a:pt x="28" y="51"/>
                    </a:lnTo>
                    <a:lnTo>
                      <a:pt x="35" y="60"/>
                    </a:lnTo>
                    <a:lnTo>
                      <a:pt x="39" y="65"/>
                    </a:lnTo>
                    <a:lnTo>
                      <a:pt x="43" y="69"/>
                    </a:lnTo>
                    <a:lnTo>
                      <a:pt x="45" y="72"/>
                    </a:lnTo>
                    <a:lnTo>
                      <a:pt x="46" y="73"/>
                    </a:lnTo>
                    <a:lnTo>
                      <a:pt x="44" y="67"/>
                    </a:lnTo>
                    <a:lnTo>
                      <a:pt x="56" y="68"/>
                    </a:lnTo>
                    <a:lnTo>
                      <a:pt x="58" y="65"/>
                    </a:lnTo>
                    <a:lnTo>
                      <a:pt x="54" y="63"/>
                    </a:lnTo>
                    <a:lnTo>
                      <a:pt x="56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217"/>
              <p:cNvSpPr>
                <a:spLocks/>
              </p:cNvSpPr>
              <p:nvPr/>
            </p:nvSpPr>
            <p:spPr bwMode="auto">
              <a:xfrm>
                <a:off x="3248" y="2178"/>
                <a:ext cx="17" cy="19"/>
              </a:xfrm>
              <a:custGeom>
                <a:avLst/>
                <a:gdLst>
                  <a:gd name="T0" fmla="*/ 1 w 34"/>
                  <a:gd name="T1" fmla="*/ 1 h 38"/>
                  <a:gd name="T2" fmla="*/ 1 w 34"/>
                  <a:gd name="T3" fmla="*/ 1 h 38"/>
                  <a:gd name="T4" fmla="*/ 1 w 34"/>
                  <a:gd name="T5" fmla="*/ 1 h 38"/>
                  <a:gd name="T6" fmla="*/ 1 w 34"/>
                  <a:gd name="T7" fmla="*/ 1 h 38"/>
                  <a:gd name="T8" fmla="*/ 1 w 34"/>
                  <a:gd name="T9" fmla="*/ 1 h 38"/>
                  <a:gd name="T10" fmla="*/ 1 w 34"/>
                  <a:gd name="T11" fmla="*/ 1 h 38"/>
                  <a:gd name="T12" fmla="*/ 1 w 34"/>
                  <a:gd name="T13" fmla="*/ 1 h 38"/>
                  <a:gd name="T14" fmla="*/ 1 w 34"/>
                  <a:gd name="T15" fmla="*/ 1 h 38"/>
                  <a:gd name="T16" fmla="*/ 1 w 34"/>
                  <a:gd name="T17" fmla="*/ 1 h 38"/>
                  <a:gd name="T18" fmla="*/ 1 w 34"/>
                  <a:gd name="T19" fmla="*/ 1 h 38"/>
                  <a:gd name="T20" fmla="*/ 0 w 34"/>
                  <a:gd name="T21" fmla="*/ 0 h 38"/>
                  <a:gd name="T22" fmla="*/ 0 w 34"/>
                  <a:gd name="T23" fmla="*/ 1 h 38"/>
                  <a:gd name="T24" fmla="*/ 0 w 34"/>
                  <a:gd name="T25" fmla="*/ 1 h 38"/>
                  <a:gd name="T26" fmla="*/ 1 w 34"/>
                  <a:gd name="T27" fmla="*/ 1 h 38"/>
                  <a:gd name="T28" fmla="*/ 1 w 34"/>
                  <a:gd name="T29" fmla="*/ 1 h 38"/>
                  <a:gd name="T30" fmla="*/ 1 w 34"/>
                  <a:gd name="T31" fmla="*/ 1 h 38"/>
                  <a:gd name="T32" fmla="*/ 1 w 34"/>
                  <a:gd name="T33" fmla="*/ 1 h 38"/>
                  <a:gd name="T34" fmla="*/ 1 w 34"/>
                  <a:gd name="T35" fmla="*/ 1 h 38"/>
                  <a:gd name="T36" fmla="*/ 1 w 34"/>
                  <a:gd name="T37" fmla="*/ 1 h 38"/>
                  <a:gd name="T38" fmla="*/ 1 w 34"/>
                  <a:gd name="T39" fmla="*/ 1 h 38"/>
                  <a:gd name="T40" fmla="*/ 1 w 34"/>
                  <a:gd name="T41" fmla="*/ 1 h 3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4"/>
                  <a:gd name="T64" fmla="*/ 0 h 38"/>
                  <a:gd name="T65" fmla="*/ 34 w 34"/>
                  <a:gd name="T66" fmla="*/ 38 h 3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4" h="38">
                    <a:moveTo>
                      <a:pt x="34" y="28"/>
                    </a:moveTo>
                    <a:lnTo>
                      <a:pt x="34" y="28"/>
                    </a:lnTo>
                    <a:lnTo>
                      <a:pt x="26" y="22"/>
                    </a:lnTo>
                    <a:lnTo>
                      <a:pt x="21" y="17"/>
                    </a:lnTo>
                    <a:lnTo>
                      <a:pt x="17" y="13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5"/>
                    </a:lnTo>
                    <a:lnTo>
                      <a:pt x="1" y="9"/>
                    </a:lnTo>
                    <a:lnTo>
                      <a:pt x="3" y="14"/>
                    </a:lnTo>
                    <a:lnTo>
                      <a:pt x="7" y="20"/>
                    </a:lnTo>
                    <a:lnTo>
                      <a:pt x="11" y="27"/>
                    </a:lnTo>
                    <a:lnTo>
                      <a:pt x="19" y="32"/>
                    </a:lnTo>
                    <a:lnTo>
                      <a:pt x="29" y="38"/>
                    </a:lnTo>
                    <a:lnTo>
                      <a:pt x="34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218"/>
              <p:cNvSpPr>
                <a:spLocks/>
              </p:cNvSpPr>
              <p:nvPr/>
            </p:nvSpPr>
            <p:spPr bwMode="auto">
              <a:xfrm>
                <a:off x="3262" y="2157"/>
                <a:ext cx="12" cy="41"/>
              </a:xfrm>
              <a:custGeom>
                <a:avLst/>
                <a:gdLst>
                  <a:gd name="T0" fmla="*/ 1 w 24"/>
                  <a:gd name="T1" fmla="*/ 0 h 81"/>
                  <a:gd name="T2" fmla="*/ 1 w 24"/>
                  <a:gd name="T3" fmla="*/ 1 h 81"/>
                  <a:gd name="T4" fmla="*/ 1 w 24"/>
                  <a:gd name="T5" fmla="*/ 1 h 81"/>
                  <a:gd name="T6" fmla="*/ 1 w 24"/>
                  <a:gd name="T7" fmla="*/ 1 h 81"/>
                  <a:gd name="T8" fmla="*/ 1 w 24"/>
                  <a:gd name="T9" fmla="*/ 1 h 81"/>
                  <a:gd name="T10" fmla="*/ 1 w 24"/>
                  <a:gd name="T11" fmla="*/ 1 h 81"/>
                  <a:gd name="T12" fmla="*/ 1 w 24"/>
                  <a:gd name="T13" fmla="*/ 1 h 81"/>
                  <a:gd name="T14" fmla="*/ 1 w 24"/>
                  <a:gd name="T15" fmla="*/ 1 h 81"/>
                  <a:gd name="T16" fmla="*/ 1 w 24"/>
                  <a:gd name="T17" fmla="*/ 1 h 81"/>
                  <a:gd name="T18" fmla="*/ 1 w 24"/>
                  <a:gd name="T19" fmla="*/ 1 h 81"/>
                  <a:gd name="T20" fmla="*/ 1 w 24"/>
                  <a:gd name="T21" fmla="*/ 1 h 81"/>
                  <a:gd name="T22" fmla="*/ 1 w 24"/>
                  <a:gd name="T23" fmla="*/ 1 h 81"/>
                  <a:gd name="T24" fmla="*/ 1 w 24"/>
                  <a:gd name="T25" fmla="*/ 1 h 81"/>
                  <a:gd name="T26" fmla="*/ 1 w 24"/>
                  <a:gd name="T27" fmla="*/ 2 h 81"/>
                  <a:gd name="T28" fmla="*/ 1 w 24"/>
                  <a:gd name="T29" fmla="*/ 2 h 81"/>
                  <a:gd name="T30" fmla="*/ 1 w 24"/>
                  <a:gd name="T31" fmla="*/ 2 h 81"/>
                  <a:gd name="T32" fmla="*/ 1 w 24"/>
                  <a:gd name="T33" fmla="*/ 2 h 81"/>
                  <a:gd name="T34" fmla="*/ 1 w 24"/>
                  <a:gd name="T35" fmla="*/ 2 h 81"/>
                  <a:gd name="T36" fmla="*/ 0 w 24"/>
                  <a:gd name="T37" fmla="*/ 2 h 81"/>
                  <a:gd name="T38" fmla="*/ 1 w 24"/>
                  <a:gd name="T39" fmla="*/ 2 h 81"/>
                  <a:gd name="T40" fmla="*/ 1 w 24"/>
                  <a:gd name="T41" fmla="*/ 2 h 81"/>
                  <a:gd name="T42" fmla="*/ 1 w 24"/>
                  <a:gd name="T43" fmla="*/ 2 h 81"/>
                  <a:gd name="T44" fmla="*/ 1 w 24"/>
                  <a:gd name="T45" fmla="*/ 2 h 81"/>
                  <a:gd name="T46" fmla="*/ 1 w 24"/>
                  <a:gd name="T47" fmla="*/ 1 h 81"/>
                  <a:gd name="T48" fmla="*/ 1 w 24"/>
                  <a:gd name="T49" fmla="*/ 1 h 81"/>
                  <a:gd name="T50" fmla="*/ 1 w 24"/>
                  <a:gd name="T51" fmla="*/ 1 h 81"/>
                  <a:gd name="T52" fmla="*/ 1 w 24"/>
                  <a:gd name="T53" fmla="*/ 1 h 81"/>
                  <a:gd name="T54" fmla="*/ 1 w 24"/>
                  <a:gd name="T55" fmla="*/ 1 h 81"/>
                  <a:gd name="T56" fmla="*/ 1 w 24"/>
                  <a:gd name="T57" fmla="*/ 1 h 81"/>
                  <a:gd name="T58" fmla="*/ 1 w 24"/>
                  <a:gd name="T59" fmla="*/ 1 h 81"/>
                  <a:gd name="T60" fmla="*/ 1 w 24"/>
                  <a:gd name="T61" fmla="*/ 1 h 81"/>
                  <a:gd name="T62" fmla="*/ 1 w 24"/>
                  <a:gd name="T63" fmla="*/ 1 h 81"/>
                  <a:gd name="T64" fmla="*/ 1 w 24"/>
                  <a:gd name="T65" fmla="*/ 1 h 81"/>
                  <a:gd name="T66" fmla="*/ 1 w 24"/>
                  <a:gd name="T67" fmla="*/ 1 h 81"/>
                  <a:gd name="T68" fmla="*/ 1 w 24"/>
                  <a:gd name="T69" fmla="*/ 1 h 81"/>
                  <a:gd name="T70" fmla="*/ 1 w 24"/>
                  <a:gd name="T71" fmla="*/ 1 h 81"/>
                  <a:gd name="T72" fmla="*/ 1 w 24"/>
                  <a:gd name="T73" fmla="*/ 0 h 81"/>
                  <a:gd name="T74" fmla="*/ 1 w 24"/>
                  <a:gd name="T75" fmla="*/ 1 h 81"/>
                  <a:gd name="T76" fmla="*/ 1 w 24"/>
                  <a:gd name="T77" fmla="*/ 1 h 81"/>
                  <a:gd name="T78" fmla="*/ 1 w 24"/>
                  <a:gd name="T79" fmla="*/ 0 h 8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4"/>
                  <a:gd name="T121" fmla="*/ 0 h 81"/>
                  <a:gd name="T122" fmla="*/ 24 w 24"/>
                  <a:gd name="T123" fmla="*/ 81 h 8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4" h="81">
                    <a:moveTo>
                      <a:pt x="4" y="0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5" y="7"/>
                    </a:lnTo>
                    <a:lnTo>
                      <a:pt x="5" y="11"/>
                    </a:lnTo>
                    <a:lnTo>
                      <a:pt x="7" y="17"/>
                    </a:lnTo>
                    <a:lnTo>
                      <a:pt x="8" y="23"/>
                    </a:lnTo>
                    <a:lnTo>
                      <a:pt x="9" y="30"/>
                    </a:lnTo>
                    <a:lnTo>
                      <a:pt x="10" y="37"/>
                    </a:lnTo>
                    <a:lnTo>
                      <a:pt x="10" y="43"/>
                    </a:lnTo>
                    <a:lnTo>
                      <a:pt x="10" y="50"/>
                    </a:lnTo>
                    <a:lnTo>
                      <a:pt x="10" y="57"/>
                    </a:lnTo>
                    <a:lnTo>
                      <a:pt x="10" y="63"/>
                    </a:lnTo>
                    <a:lnTo>
                      <a:pt x="10" y="66"/>
                    </a:lnTo>
                    <a:lnTo>
                      <a:pt x="8" y="69"/>
                    </a:lnTo>
                    <a:lnTo>
                      <a:pt x="5" y="69"/>
                    </a:lnTo>
                    <a:lnTo>
                      <a:pt x="0" y="79"/>
                    </a:lnTo>
                    <a:lnTo>
                      <a:pt x="7" y="81"/>
                    </a:lnTo>
                    <a:lnTo>
                      <a:pt x="13" y="80"/>
                    </a:lnTo>
                    <a:lnTo>
                      <a:pt x="18" y="77"/>
                    </a:lnTo>
                    <a:lnTo>
                      <a:pt x="22" y="71"/>
                    </a:lnTo>
                    <a:lnTo>
                      <a:pt x="23" y="64"/>
                    </a:lnTo>
                    <a:lnTo>
                      <a:pt x="24" y="57"/>
                    </a:lnTo>
                    <a:lnTo>
                      <a:pt x="24" y="50"/>
                    </a:lnTo>
                    <a:lnTo>
                      <a:pt x="24" y="43"/>
                    </a:lnTo>
                    <a:lnTo>
                      <a:pt x="23" y="34"/>
                    </a:lnTo>
                    <a:lnTo>
                      <a:pt x="22" y="27"/>
                    </a:lnTo>
                    <a:lnTo>
                      <a:pt x="20" y="20"/>
                    </a:lnTo>
                    <a:lnTo>
                      <a:pt x="19" y="13"/>
                    </a:lnTo>
                    <a:lnTo>
                      <a:pt x="18" y="9"/>
                    </a:lnTo>
                    <a:lnTo>
                      <a:pt x="18" y="4"/>
                    </a:lnTo>
                    <a:lnTo>
                      <a:pt x="17" y="2"/>
                    </a:lnTo>
                    <a:lnTo>
                      <a:pt x="17" y="1"/>
                    </a:lnTo>
                    <a:lnTo>
                      <a:pt x="17" y="4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219"/>
              <p:cNvSpPr>
                <a:spLocks/>
              </p:cNvSpPr>
              <p:nvPr/>
            </p:nvSpPr>
            <p:spPr bwMode="auto">
              <a:xfrm>
                <a:off x="3265" y="2129"/>
                <a:ext cx="27" cy="31"/>
              </a:xfrm>
              <a:custGeom>
                <a:avLst/>
                <a:gdLst>
                  <a:gd name="T0" fmla="*/ 0 w 56"/>
                  <a:gd name="T1" fmla="*/ 1 h 62"/>
                  <a:gd name="T2" fmla="*/ 0 w 56"/>
                  <a:gd name="T3" fmla="*/ 1 h 62"/>
                  <a:gd name="T4" fmla="*/ 0 w 56"/>
                  <a:gd name="T5" fmla="*/ 1 h 62"/>
                  <a:gd name="T6" fmla="*/ 0 w 56"/>
                  <a:gd name="T7" fmla="*/ 1 h 62"/>
                  <a:gd name="T8" fmla="*/ 0 w 56"/>
                  <a:gd name="T9" fmla="*/ 0 h 62"/>
                  <a:gd name="T10" fmla="*/ 0 w 56"/>
                  <a:gd name="T11" fmla="*/ 1 h 62"/>
                  <a:gd name="T12" fmla="*/ 0 w 56"/>
                  <a:gd name="T13" fmla="*/ 1 h 62"/>
                  <a:gd name="T14" fmla="*/ 0 w 56"/>
                  <a:gd name="T15" fmla="*/ 1 h 62"/>
                  <a:gd name="T16" fmla="*/ 0 w 56"/>
                  <a:gd name="T17" fmla="*/ 1 h 62"/>
                  <a:gd name="T18" fmla="*/ 0 w 56"/>
                  <a:gd name="T19" fmla="*/ 1 h 62"/>
                  <a:gd name="T20" fmla="*/ 0 w 56"/>
                  <a:gd name="T21" fmla="*/ 1 h 62"/>
                  <a:gd name="T22" fmla="*/ 0 w 56"/>
                  <a:gd name="T23" fmla="*/ 1 h 62"/>
                  <a:gd name="T24" fmla="*/ 0 w 56"/>
                  <a:gd name="T25" fmla="*/ 1 h 62"/>
                  <a:gd name="T26" fmla="*/ 0 w 56"/>
                  <a:gd name="T27" fmla="*/ 1 h 62"/>
                  <a:gd name="T28" fmla="*/ 0 w 56"/>
                  <a:gd name="T29" fmla="*/ 1 h 62"/>
                  <a:gd name="T30" fmla="*/ 0 w 56"/>
                  <a:gd name="T31" fmla="*/ 1 h 62"/>
                  <a:gd name="T32" fmla="*/ 0 w 56"/>
                  <a:gd name="T33" fmla="*/ 1 h 62"/>
                  <a:gd name="T34" fmla="*/ 0 w 56"/>
                  <a:gd name="T35" fmla="*/ 1 h 62"/>
                  <a:gd name="T36" fmla="*/ 0 w 56"/>
                  <a:gd name="T37" fmla="*/ 1 h 62"/>
                  <a:gd name="T38" fmla="*/ 0 w 56"/>
                  <a:gd name="T39" fmla="*/ 1 h 62"/>
                  <a:gd name="T40" fmla="*/ 0 w 56"/>
                  <a:gd name="T41" fmla="*/ 1 h 62"/>
                  <a:gd name="T42" fmla="*/ 0 w 56"/>
                  <a:gd name="T43" fmla="*/ 1 h 62"/>
                  <a:gd name="T44" fmla="*/ 0 w 56"/>
                  <a:gd name="T45" fmla="*/ 1 h 62"/>
                  <a:gd name="T46" fmla="*/ 0 w 56"/>
                  <a:gd name="T47" fmla="*/ 1 h 62"/>
                  <a:gd name="T48" fmla="*/ 0 w 56"/>
                  <a:gd name="T49" fmla="*/ 1 h 62"/>
                  <a:gd name="T50" fmla="*/ 0 w 56"/>
                  <a:gd name="T51" fmla="*/ 1 h 62"/>
                  <a:gd name="T52" fmla="*/ 0 w 56"/>
                  <a:gd name="T53" fmla="*/ 1 h 62"/>
                  <a:gd name="T54" fmla="*/ 0 w 56"/>
                  <a:gd name="T55" fmla="*/ 1 h 62"/>
                  <a:gd name="T56" fmla="*/ 0 w 56"/>
                  <a:gd name="T57" fmla="*/ 1 h 62"/>
                  <a:gd name="T58" fmla="*/ 0 w 56"/>
                  <a:gd name="T59" fmla="*/ 1 h 62"/>
                  <a:gd name="T60" fmla="*/ 0 w 56"/>
                  <a:gd name="T61" fmla="*/ 1 h 62"/>
                  <a:gd name="T62" fmla="*/ 0 w 56"/>
                  <a:gd name="T63" fmla="*/ 1 h 62"/>
                  <a:gd name="T64" fmla="*/ 0 w 56"/>
                  <a:gd name="T65" fmla="*/ 1 h 62"/>
                  <a:gd name="T66" fmla="*/ 0 w 56"/>
                  <a:gd name="T67" fmla="*/ 1 h 62"/>
                  <a:gd name="T68" fmla="*/ 0 w 56"/>
                  <a:gd name="T69" fmla="*/ 1 h 62"/>
                  <a:gd name="T70" fmla="*/ 0 w 56"/>
                  <a:gd name="T71" fmla="*/ 1 h 62"/>
                  <a:gd name="T72" fmla="*/ 0 w 56"/>
                  <a:gd name="T73" fmla="*/ 1 h 6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6"/>
                  <a:gd name="T112" fmla="*/ 0 h 62"/>
                  <a:gd name="T113" fmla="*/ 56 w 56"/>
                  <a:gd name="T114" fmla="*/ 62 h 6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6" h="62">
                    <a:moveTo>
                      <a:pt x="56" y="14"/>
                    </a:moveTo>
                    <a:lnTo>
                      <a:pt x="56" y="14"/>
                    </a:lnTo>
                    <a:lnTo>
                      <a:pt x="51" y="7"/>
                    </a:lnTo>
                    <a:lnTo>
                      <a:pt x="45" y="2"/>
                    </a:lnTo>
                    <a:lnTo>
                      <a:pt x="38" y="0"/>
                    </a:lnTo>
                    <a:lnTo>
                      <a:pt x="32" y="2"/>
                    </a:lnTo>
                    <a:lnTo>
                      <a:pt x="27" y="5"/>
                    </a:lnTo>
                    <a:lnTo>
                      <a:pt x="23" y="9"/>
                    </a:lnTo>
                    <a:lnTo>
                      <a:pt x="19" y="15"/>
                    </a:lnTo>
                    <a:lnTo>
                      <a:pt x="15" y="21"/>
                    </a:lnTo>
                    <a:lnTo>
                      <a:pt x="12" y="28"/>
                    </a:lnTo>
                    <a:lnTo>
                      <a:pt x="9" y="33"/>
                    </a:lnTo>
                    <a:lnTo>
                      <a:pt x="6" y="40"/>
                    </a:lnTo>
                    <a:lnTo>
                      <a:pt x="5" y="46"/>
                    </a:lnTo>
                    <a:lnTo>
                      <a:pt x="3" y="51"/>
                    </a:lnTo>
                    <a:lnTo>
                      <a:pt x="1" y="55"/>
                    </a:lnTo>
                    <a:lnTo>
                      <a:pt x="0" y="58"/>
                    </a:lnTo>
                    <a:lnTo>
                      <a:pt x="13" y="62"/>
                    </a:lnTo>
                    <a:lnTo>
                      <a:pt x="13" y="61"/>
                    </a:lnTo>
                    <a:lnTo>
                      <a:pt x="13" y="59"/>
                    </a:lnTo>
                    <a:lnTo>
                      <a:pt x="15" y="55"/>
                    </a:lnTo>
                    <a:lnTo>
                      <a:pt x="16" y="51"/>
                    </a:lnTo>
                    <a:lnTo>
                      <a:pt x="19" y="45"/>
                    </a:lnTo>
                    <a:lnTo>
                      <a:pt x="21" y="39"/>
                    </a:lnTo>
                    <a:lnTo>
                      <a:pt x="24" y="32"/>
                    </a:lnTo>
                    <a:lnTo>
                      <a:pt x="27" y="27"/>
                    </a:lnTo>
                    <a:lnTo>
                      <a:pt x="29" y="22"/>
                    </a:lnTo>
                    <a:lnTo>
                      <a:pt x="32" y="18"/>
                    </a:lnTo>
                    <a:lnTo>
                      <a:pt x="36" y="15"/>
                    </a:lnTo>
                    <a:lnTo>
                      <a:pt x="38" y="14"/>
                    </a:lnTo>
                    <a:lnTo>
                      <a:pt x="39" y="14"/>
                    </a:lnTo>
                    <a:lnTo>
                      <a:pt x="41" y="15"/>
                    </a:lnTo>
                    <a:lnTo>
                      <a:pt x="44" y="20"/>
                    </a:lnTo>
                    <a:lnTo>
                      <a:pt x="56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20"/>
              <p:cNvSpPr>
                <a:spLocks/>
              </p:cNvSpPr>
              <p:nvPr/>
            </p:nvSpPr>
            <p:spPr bwMode="auto">
              <a:xfrm>
                <a:off x="3286" y="2135"/>
                <a:ext cx="11" cy="71"/>
              </a:xfrm>
              <a:custGeom>
                <a:avLst/>
                <a:gdLst>
                  <a:gd name="T0" fmla="*/ 1 w 22"/>
                  <a:gd name="T1" fmla="*/ 2 h 142"/>
                  <a:gd name="T2" fmla="*/ 1 w 22"/>
                  <a:gd name="T3" fmla="*/ 2 h 142"/>
                  <a:gd name="T4" fmla="*/ 1 w 22"/>
                  <a:gd name="T5" fmla="*/ 2 h 142"/>
                  <a:gd name="T6" fmla="*/ 1 w 22"/>
                  <a:gd name="T7" fmla="*/ 1 h 142"/>
                  <a:gd name="T8" fmla="*/ 1 w 22"/>
                  <a:gd name="T9" fmla="*/ 1 h 142"/>
                  <a:gd name="T10" fmla="*/ 1 w 22"/>
                  <a:gd name="T11" fmla="*/ 1 h 142"/>
                  <a:gd name="T12" fmla="*/ 1 w 22"/>
                  <a:gd name="T13" fmla="*/ 1 h 142"/>
                  <a:gd name="T14" fmla="*/ 1 w 22"/>
                  <a:gd name="T15" fmla="*/ 1 h 142"/>
                  <a:gd name="T16" fmla="*/ 1 w 22"/>
                  <a:gd name="T17" fmla="*/ 1 h 142"/>
                  <a:gd name="T18" fmla="*/ 1 w 22"/>
                  <a:gd name="T19" fmla="*/ 1 h 142"/>
                  <a:gd name="T20" fmla="*/ 1 w 22"/>
                  <a:gd name="T21" fmla="*/ 1 h 142"/>
                  <a:gd name="T22" fmla="*/ 1 w 22"/>
                  <a:gd name="T23" fmla="*/ 1 h 142"/>
                  <a:gd name="T24" fmla="*/ 1 w 22"/>
                  <a:gd name="T25" fmla="*/ 1 h 142"/>
                  <a:gd name="T26" fmla="*/ 1 w 22"/>
                  <a:gd name="T27" fmla="*/ 1 h 142"/>
                  <a:gd name="T28" fmla="*/ 1 w 22"/>
                  <a:gd name="T29" fmla="*/ 1 h 142"/>
                  <a:gd name="T30" fmla="*/ 1 w 22"/>
                  <a:gd name="T31" fmla="*/ 1 h 142"/>
                  <a:gd name="T32" fmla="*/ 1 w 22"/>
                  <a:gd name="T33" fmla="*/ 1 h 142"/>
                  <a:gd name="T34" fmla="*/ 1 w 22"/>
                  <a:gd name="T35" fmla="*/ 0 h 142"/>
                  <a:gd name="T36" fmla="*/ 1 w 22"/>
                  <a:gd name="T37" fmla="*/ 1 h 142"/>
                  <a:gd name="T38" fmla="*/ 1 w 22"/>
                  <a:gd name="T39" fmla="*/ 1 h 142"/>
                  <a:gd name="T40" fmla="*/ 1 w 22"/>
                  <a:gd name="T41" fmla="*/ 1 h 142"/>
                  <a:gd name="T42" fmla="*/ 1 w 22"/>
                  <a:gd name="T43" fmla="*/ 1 h 142"/>
                  <a:gd name="T44" fmla="*/ 1 w 22"/>
                  <a:gd name="T45" fmla="*/ 1 h 142"/>
                  <a:gd name="T46" fmla="*/ 1 w 22"/>
                  <a:gd name="T47" fmla="*/ 1 h 142"/>
                  <a:gd name="T48" fmla="*/ 1 w 22"/>
                  <a:gd name="T49" fmla="*/ 1 h 142"/>
                  <a:gd name="T50" fmla="*/ 1 w 22"/>
                  <a:gd name="T51" fmla="*/ 1 h 142"/>
                  <a:gd name="T52" fmla="*/ 1 w 22"/>
                  <a:gd name="T53" fmla="*/ 1 h 142"/>
                  <a:gd name="T54" fmla="*/ 1 w 22"/>
                  <a:gd name="T55" fmla="*/ 1 h 142"/>
                  <a:gd name="T56" fmla="*/ 1 w 22"/>
                  <a:gd name="T57" fmla="*/ 1 h 142"/>
                  <a:gd name="T58" fmla="*/ 1 w 22"/>
                  <a:gd name="T59" fmla="*/ 1 h 142"/>
                  <a:gd name="T60" fmla="*/ 1 w 22"/>
                  <a:gd name="T61" fmla="*/ 1 h 142"/>
                  <a:gd name="T62" fmla="*/ 0 w 22"/>
                  <a:gd name="T63" fmla="*/ 1 h 142"/>
                  <a:gd name="T64" fmla="*/ 0 w 22"/>
                  <a:gd name="T65" fmla="*/ 1 h 142"/>
                  <a:gd name="T66" fmla="*/ 0 w 22"/>
                  <a:gd name="T67" fmla="*/ 2 h 142"/>
                  <a:gd name="T68" fmla="*/ 0 w 22"/>
                  <a:gd name="T69" fmla="*/ 2 h 142"/>
                  <a:gd name="T70" fmla="*/ 0 w 22"/>
                  <a:gd name="T71" fmla="*/ 2 h 142"/>
                  <a:gd name="T72" fmla="*/ 1 w 22"/>
                  <a:gd name="T73" fmla="*/ 2 h 14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2"/>
                  <a:gd name="T112" fmla="*/ 0 h 142"/>
                  <a:gd name="T113" fmla="*/ 22 w 22"/>
                  <a:gd name="T114" fmla="*/ 142 h 14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2" h="142">
                    <a:moveTo>
                      <a:pt x="14" y="140"/>
                    </a:moveTo>
                    <a:lnTo>
                      <a:pt x="14" y="140"/>
                    </a:lnTo>
                    <a:lnTo>
                      <a:pt x="13" y="128"/>
                    </a:lnTo>
                    <a:lnTo>
                      <a:pt x="13" y="115"/>
                    </a:lnTo>
                    <a:lnTo>
                      <a:pt x="13" y="105"/>
                    </a:lnTo>
                    <a:lnTo>
                      <a:pt x="14" y="94"/>
                    </a:lnTo>
                    <a:lnTo>
                      <a:pt x="15" y="85"/>
                    </a:lnTo>
                    <a:lnTo>
                      <a:pt x="16" y="76"/>
                    </a:lnTo>
                    <a:lnTo>
                      <a:pt x="17" y="69"/>
                    </a:lnTo>
                    <a:lnTo>
                      <a:pt x="18" y="61"/>
                    </a:lnTo>
                    <a:lnTo>
                      <a:pt x="21" y="54"/>
                    </a:lnTo>
                    <a:lnTo>
                      <a:pt x="21" y="46"/>
                    </a:lnTo>
                    <a:lnTo>
                      <a:pt x="22" y="39"/>
                    </a:lnTo>
                    <a:lnTo>
                      <a:pt x="22" y="32"/>
                    </a:lnTo>
                    <a:lnTo>
                      <a:pt x="21" y="25"/>
                    </a:lnTo>
                    <a:lnTo>
                      <a:pt x="19" y="17"/>
                    </a:lnTo>
                    <a:lnTo>
                      <a:pt x="16" y="9"/>
                    </a:lnTo>
                    <a:lnTo>
                      <a:pt x="13" y="0"/>
                    </a:lnTo>
                    <a:lnTo>
                      <a:pt x="1" y="6"/>
                    </a:lnTo>
                    <a:lnTo>
                      <a:pt x="4" y="14"/>
                    </a:lnTo>
                    <a:lnTo>
                      <a:pt x="7" y="19"/>
                    </a:lnTo>
                    <a:lnTo>
                      <a:pt x="8" y="26"/>
                    </a:lnTo>
                    <a:lnTo>
                      <a:pt x="9" y="33"/>
                    </a:lnTo>
                    <a:lnTo>
                      <a:pt x="9" y="39"/>
                    </a:lnTo>
                    <a:lnTo>
                      <a:pt x="8" y="46"/>
                    </a:lnTo>
                    <a:lnTo>
                      <a:pt x="7" y="52"/>
                    </a:lnTo>
                    <a:lnTo>
                      <a:pt x="6" y="59"/>
                    </a:lnTo>
                    <a:lnTo>
                      <a:pt x="4" y="67"/>
                    </a:lnTo>
                    <a:lnTo>
                      <a:pt x="3" y="75"/>
                    </a:lnTo>
                    <a:lnTo>
                      <a:pt x="2" y="83"/>
                    </a:lnTo>
                    <a:lnTo>
                      <a:pt x="1" y="93"/>
                    </a:lnTo>
                    <a:lnTo>
                      <a:pt x="0" y="104"/>
                    </a:lnTo>
                    <a:lnTo>
                      <a:pt x="0" y="115"/>
                    </a:lnTo>
                    <a:lnTo>
                      <a:pt x="0" y="128"/>
                    </a:lnTo>
                    <a:lnTo>
                      <a:pt x="0" y="142"/>
                    </a:lnTo>
                    <a:lnTo>
                      <a:pt x="14" y="1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21"/>
              <p:cNvSpPr>
                <a:spLocks/>
              </p:cNvSpPr>
              <p:nvPr/>
            </p:nvSpPr>
            <p:spPr bwMode="auto">
              <a:xfrm>
                <a:off x="3280" y="2206"/>
                <a:ext cx="13" cy="62"/>
              </a:xfrm>
              <a:custGeom>
                <a:avLst/>
                <a:gdLst>
                  <a:gd name="T0" fmla="*/ 0 w 28"/>
                  <a:gd name="T1" fmla="*/ 1 h 126"/>
                  <a:gd name="T2" fmla="*/ 0 w 28"/>
                  <a:gd name="T3" fmla="*/ 1 h 126"/>
                  <a:gd name="T4" fmla="*/ 0 w 28"/>
                  <a:gd name="T5" fmla="*/ 1 h 126"/>
                  <a:gd name="T6" fmla="*/ 0 w 28"/>
                  <a:gd name="T7" fmla="*/ 1 h 126"/>
                  <a:gd name="T8" fmla="*/ 0 w 28"/>
                  <a:gd name="T9" fmla="*/ 1 h 126"/>
                  <a:gd name="T10" fmla="*/ 0 w 28"/>
                  <a:gd name="T11" fmla="*/ 1 h 126"/>
                  <a:gd name="T12" fmla="*/ 0 w 28"/>
                  <a:gd name="T13" fmla="*/ 1 h 126"/>
                  <a:gd name="T14" fmla="*/ 0 w 28"/>
                  <a:gd name="T15" fmla="*/ 1 h 126"/>
                  <a:gd name="T16" fmla="*/ 0 w 28"/>
                  <a:gd name="T17" fmla="*/ 1 h 126"/>
                  <a:gd name="T18" fmla="*/ 0 w 28"/>
                  <a:gd name="T19" fmla="*/ 1 h 126"/>
                  <a:gd name="T20" fmla="*/ 0 w 28"/>
                  <a:gd name="T21" fmla="*/ 1 h 126"/>
                  <a:gd name="T22" fmla="*/ 0 w 28"/>
                  <a:gd name="T23" fmla="*/ 1 h 126"/>
                  <a:gd name="T24" fmla="*/ 0 w 28"/>
                  <a:gd name="T25" fmla="*/ 1 h 126"/>
                  <a:gd name="T26" fmla="*/ 0 w 28"/>
                  <a:gd name="T27" fmla="*/ 0 h 126"/>
                  <a:gd name="T28" fmla="*/ 0 w 28"/>
                  <a:gd name="T29" fmla="*/ 0 h 126"/>
                  <a:gd name="T30" fmla="*/ 0 w 28"/>
                  <a:gd name="T31" fmla="*/ 0 h 126"/>
                  <a:gd name="T32" fmla="*/ 0 w 28"/>
                  <a:gd name="T33" fmla="*/ 0 h 126"/>
                  <a:gd name="T34" fmla="*/ 0 w 28"/>
                  <a:gd name="T35" fmla="*/ 0 h 126"/>
                  <a:gd name="T36" fmla="*/ 0 w 28"/>
                  <a:gd name="T37" fmla="*/ 0 h 126"/>
                  <a:gd name="T38" fmla="*/ 0 w 28"/>
                  <a:gd name="T39" fmla="*/ 0 h 126"/>
                  <a:gd name="T40" fmla="*/ 0 w 28"/>
                  <a:gd name="T41" fmla="*/ 0 h 126"/>
                  <a:gd name="T42" fmla="*/ 0 w 28"/>
                  <a:gd name="T43" fmla="*/ 0 h 126"/>
                  <a:gd name="T44" fmla="*/ 0 w 28"/>
                  <a:gd name="T45" fmla="*/ 0 h 126"/>
                  <a:gd name="T46" fmla="*/ 0 w 28"/>
                  <a:gd name="T47" fmla="*/ 0 h 126"/>
                  <a:gd name="T48" fmla="*/ 0 w 28"/>
                  <a:gd name="T49" fmla="*/ 1 h 126"/>
                  <a:gd name="T50" fmla="*/ 0 w 28"/>
                  <a:gd name="T51" fmla="*/ 1 h 126"/>
                  <a:gd name="T52" fmla="*/ 0 w 28"/>
                  <a:gd name="T53" fmla="*/ 1 h 126"/>
                  <a:gd name="T54" fmla="*/ 0 w 28"/>
                  <a:gd name="T55" fmla="*/ 1 h 126"/>
                  <a:gd name="T56" fmla="*/ 0 w 28"/>
                  <a:gd name="T57" fmla="*/ 1 h 126"/>
                  <a:gd name="T58" fmla="*/ 0 w 28"/>
                  <a:gd name="T59" fmla="*/ 1 h 126"/>
                  <a:gd name="T60" fmla="*/ 0 w 28"/>
                  <a:gd name="T61" fmla="*/ 1 h 126"/>
                  <a:gd name="T62" fmla="*/ 0 w 28"/>
                  <a:gd name="T63" fmla="*/ 1 h 126"/>
                  <a:gd name="T64" fmla="*/ 0 w 28"/>
                  <a:gd name="T65" fmla="*/ 1 h 126"/>
                  <a:gd name="T66" fmla="*/ 0 w 28"/>
                  <a:gd name="T67" fmla="*/ 1 h 126"/>
                  <a:gd name="T68" fmla="*/ 0 w 28"/>
                  <a:gd name="T69" fmla="*/ 1 h 126"/>
                  <a:gd name="T70" fmla="*/ 0 w 28"/>
                  <a:gd name="T71" fmla="*/ 1 h 126"/>
                  <a:gd name="T72" fmla="*/ 0 w 28"/>
                  <a:gd name="T73" fmla="*/ 1 h 126"/>
                  <a:gd name="T74" fmla="*/ 0 w 28"/>
                  <a:gd name="T75" fmla="*/ 1 h 126"/>
                  <a:gd name="T76" fmla="*/ 0 w 28"/>
                  <a:gd name="T77" fmla="*/ 1 h 126"/>
                  <a:gd name="T78" fmla="*/ 0 w 28"/>
                  <a:gd name="T79" fmla="*/ 1 h 12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8"/>
                  <a:gd name="T121" fmla="*/ 0 h 126"/>
                  <a:gd name="T122" fmla="*/ 28 w 28"/>
                  <a:gd name="T123" fmla="*/ 126 h 12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8" h="126">
                    <a:moveTo>
                      <a:pt x="13" y="125"/>
                    </a:moveTo>
                    <a:lnTo>
                      <a:pt x="13" y="126"/>
                    </a:lnTo>
                    <a:lnTo>
                      <a:pt x="13" y="125"/>
                    </a:lnTo>
                    <a:lnTo>
                      <a:pt x="14" y="124"/>
                    </a:lnTo>
                    <a:lnTo>
                      <a:pt x="15" y="120"/>
                    </a:lnTo>
                    <a:lnTo>
                      <a:pt x="15" y="117"/>
                    </a:lnTo>
                    <a:lnTo>
                      <a:pt x="17" y="112"/>
                    </a:lnTo>
                    <a:lnTo>
                      <a:pt x="20" y="106"/>
                    </a:lnTo>
                    <a:lnTo>
                      <a:pt x="21" y="99"/>
                    </a:lnTo>
                    <a:lnTo>
                      <a:pt x="22" y="91"/>
                    </a:lnTo>
                    <a:lnTo>
                      <a:pt x="23" y="83"/>
                    </a:lnTo>
                    <a:lnTo>
                      <a:pt x="24" y="74"/>
                    </a:lnTo>
                    <a:lnTo>
                      <a:pt x="27" y="65"/>
                    </a:lnTo>
                    <a:lnTo>
                      <a:pt x="27" y="53"/>
                    </a:lnTo>
                    <a:lnTo>
                      <a:pt x="28" y="41"/>
                    </a:lnTo>
                    <a:lnTo>
                      <a:pt x="28" y="28"/>
                    </a:lnTo>
                    <a:lnTo>
                      <a:pt x="27" y="14"/>
                    </a:lnTo>
                    <a:lnTo>
                      <a:pt x="27" y="0"/>
                    </a:lnTo>
                    <a:lnTo>
                      <a:pt x="13" y="2"/>
                    </a:lnTo>
                    <a:lnTo>
                      <a:pt x="14" y="15"/>
                    </a:lnTo>
                    <a:lnTo>
                      <a:pt x="15" y="28"/>
                    </a:lnTo>
                    <a:lnTo>
                      <a:pt x="15" y="41"/>
                    </a:lnTo>
                    <a:lnTo>
                      <a:pt x="14" y="52"/>
                    </a:lnTo>
                    <a:lnTo>
                      <a:pt x="13" y="63"/>
                    </a:lnTo>
                    <a:lnTo>
                      <a:pt x="12" y="73"/>
                    </a:lnTo>
                    <a:lnTo>
                      <a:pt x="11" y="81"/>
                    </a:lnTo>
                    <a:lnTo>
                      <a:pt x="9" y="90"/>
                    </a:lnTo>
                    <a:lnTo>
                      <a:pt x="8" y="97"/>
                    </a:lnTo>
                    <a:lnTo>
                      <a:pt x="6" y="103"/>
                    </a:lnTo>
                    <a:lnTo>
                      <a:pt x="5" y="109"/>
                    </a:lnTo>
                    <a:lnTo>
                      <a:pt x="4" y="113"/>
                    </a:lnTo>
                    <a:lnTo>
                      <a:pt x="2" y="117"/>
                    </a:lnTo>
                    <a:lnTo>
                      <a:pt x="1" y="118"/>
                    </a:lnTo>
                    <a:lnTo>
                      <a:pt x="1" y="120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3" y="1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22"/>
              <p:cNvSpPr>
                <a:spLocks/>
              </p:cNvSpPr>
              <p:nvPr/>
            </p:nvSpPr>
            <p:spPr bwMode="auto">
              <a:xfrm>
                <a:off x="3272" y="2267"/>
                <a:ext cx="14" cy="34"/>
              </a:xfrm>
              <a:custGeom>
                <a:avLst/>
                <a:gdLst>
                  <a:gd name="T0" fmla="*/ 0 w 29"/>
                  <a:gd name="T1" fmla="*/ 1 h 67"/>
                  <a:gd name="T2" fmla="*/ 0 w 29"/>
                  <a:gd name="T3" fmla="*/ 2 h 67"/>
                  <a:gd name="T4" fmla="*/ 0 w 29"/>
                  <a:gd name="T5" fmla="*/ 1 h 67"/>
                  <a:gd name="T6" fmla="*/ 0 w 29"/>
                  <a:gd name="T7" fmla="*/ 0 h 67"/>
                  <a:gd name="T8" fmla="*/ 0 w 29"/>
                  <a:gd name="T9" fmla="*/ 1 h 67"/>
                  <a:gd name="T10" fmla="*/ 0 w 29"/>
                  <a:gd name="T11" fmla="*/ 2 h 67"/>
                  <a:gd name="T12" fmla="*/ 0 w 29"/>
                  <a:gd name="T13" fmla="*/ 1 h 67"/>
                  <a:gd name="T14" fmla="*/ 0 w 29"/>
                  <a:gd name="T15" fmla="*/ 2 h 67"/>
                  <a:gd name="T16" fmla="*/ 0 w 29"/>
                  <a:gd name="T17" fmla="*/ 2 h 67"/>
                  <a:gd name="T18" fmla="*/ 0 w 29"/>
                  <a:gd name="T19" fmla="*/ 1 h 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9"/>
                  <a:gd name="T31" fmla="*/ 0 h 67"/>
                  <a:gd name="T32" fmla="*/ 29 w 29"/>
                  <a:gd name="T33" fmla="*/ 67 h 6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" h="67">
                    <a:moveTo>
                      <a:pt x="13" y="62"/>
                    </a:moveTo>
                    <a:lnTo>
                      <a:pt x="14" y="66"/>
                    </a:lnTo>
                    <a:lnTo>
                      <a:pt x="29" y="2"/>
                    </a:lnTo>
                    <a:lnTo>
                      <a:pt x="16" y="0"/>
                    </a:lnTo>
                    <a:lnTo>
                      <a:pt x="1" y="63"/>
                    </a:lnTo>
                    <a:lnTo>
                      <a:pt x="1" y="67"/>
                    </a:lnTo>
                    <a:lnTo>
                      <a:pt x="1" y="63"/>
                    </a:lnTo>
                    <a:lnTo>
                      <a:pt x="0" y="65"/>
                    </a:lnTo>
                    <a:lnTo>
                      <a:pt x="1" y="67"/>
                    </a:lnTo>
                    <a:lnTo>
                      <a:pt x="13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23"/>
              <p:cNvSpPr>
                <a:spLocks/>
              </p:cNvSpPr>
              <p:nvPr/>
            </p:nvSpPr>
            <p:spPr bwMode="auto">
              <a:xfrm>
                <a:off x="3272" y="2298"/>
                <a:ext cx="36" cy="49"/>
              </a:xfrm>
              <a:custGeom>
                <a:avLst/>
                <a:gdLst>
                  <a:gd name="T0" fmla="*/ 1 w 73"/>
                  <a:gd name="T1" fmla="*/ 1 h 99"/>
                  <a:gd name="T2" fmla="*/ 1 w 73"/>
                  <a:gd name="T3" fmla="*/ 1 h 99"/>
                  <a:gd name="T4" fmla="*/ 0 w 73"/>
                  <a:gd name="T5" fmla="*/ 0 h 99"/>
                  <a:gd name="T6" fmla="*/ 0 w 73"/>
                  <a:gd name="T7" fmla="*/ 0 h 99"/>
                  <a:gd name="T8" fmla="*/ 0 w 73"/>
                  <a:gd name="T9" fmla="*/ 1 h 99"/>
                  <a:gd name="T10" fmla="*/ 0 w 73"/>
                  <a:gd name="T11" fmla="*/ 1 h 99"/>
                  <a:gd name="T12" fmla="*/ 1 w 73"/>
                  <a:gd name="T13" fmla="*/ 1 h 99"/>
                  <a:gd name="T14" fmla="*/ 1 w 73"/>
                  <a:gd name="T15" fmla="*/ 1 h 99"/>
                  <a:gd name="T16" fmla="*/ 1 w 73"/>
                  <a:gd name="T17" fmla="*/ 1 h 99"/>
                  <a:gd name="T18" fmla="*/ 1 w 73"/>
                  <a:gd name="T19" fmla="*/ 1 h 9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3"/>
                  <a:gd name="T31" fmla="*/ 0 h 99"/>
                  <a:gd name="T32" fmla="*/ 73 w 73"/>
                  <a:gd name="T33" fmla="*/ 99 h 9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3" h="99">
                    <a:moveTo>
                      <a:pt x="67" y="99"/>
                    </a:moveTo>
                    <a:lnTo>
                      <a:pt x="69" y="90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58" y="96"/>
                    </a:lnTo>
                    <a:lnTo>
                      <a:pt x="60" y="87"/>
                    </a:lnTo>
                    <a:lnTo>
                      <a:pt x="67" y="99"/>
                    </a:lnTo>
                    <a:lnTo>
                      <a:pt x="73" y="95"/>
                    </a:lnTo>
                    <a:lnTo>
                      <a:pt x="69" y="90"/>
                    </a:lnTo>
                    <a:lnTo>
                      <a:pt x="67" y="9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24"/>
              <p:cNvSpPr>
                <a:spLocks/>
              </p:cNvSpPr>
              <p:nvPr/>
            </p:nvSpPr>
            <p:spPr bwMode="auto">
              <a:xfrm>
                <a:off x="3213" y="2342"/>
                <a:ext cx="93" cy="57"/>
              </a:xfrm>
              <a:custGeom>
                <a:avLst/>
                <a:gdLst>
                  <a:gd name="T0" fmla="*/ 0 w 184"/>
                  <a:gd name="T1" fmla="*/ 1 h 115"/>
                  <a:gd name="T2" fmla="*/ 1 w 184"/>
                  <a:gd name="T3" fmla="*/ 1 h 115"/>
                  <a:gd name="T4" fmla="*/ 3 w 184"/>
                  <a:gd name="T5" fmla="*/ 0 h 115"/>
                  <a:gd name="T6" fmla="*/ 3 w 184"/>
                  <a:gd name="T7" fmla="*/ 0 h 115"/>
                  <a:gd name="T8" fmla="*/ 1 w 184"/>
                  <a:gd name="T9" fmla="*/ 1 h 115"/>
                  <a:gd name="T10" fmla="*/ 1 w 184"/>
                  <a:gd name="T11" fmla="*/ 1 h 115"/>
                  <a:gd name="T12" fmla="*/ 0 w 184"/>
                  <a:gd name="T13" fmla="*/ 1 h 115"/>
                  <a:gd name="T14" fmla="*/ 1 w 184"/>
                  <a:gd name="T15" fmla="*/ 1 h 115"/>
                  <a:gd name="T16" fmla="*/ 1 w 184"/>
                  <a:gd name="T17" fmla="*/ 1 h 115"/>
                  <a:gd name="T18" fmla="*/ 0 w 184"/>
                  <a:gd name="T19" fmla="*/ 1 h 1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4"/>
                  <a:gd name="T31" fmla="*/ 0 h 115"/>
                  <a:gd name="T32" fmla="*/ 184 w 184"/>
                  <a:gd name="T33" fmla="*/ 115 h 1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4" h="115">
                    <a:moveTo>
                      <a:pt x="0" y="107"/>
                    </a:moveTo>
                    <a:lnTo>
                      <a:pt x="9" y="111"/>
                    </a:lnTo>
                    <a:lnTo>
                      <a:pt x="184" y="12"/>
                    </a:lnTo>
                    <a:lnTo>
                      <a:pt x="177" y="0"/>
                    </a:lnTo>
                    <a:lnTo>
                      <a:pt x="2" y="101"/>
                    </a:lnTo>
                    <a:lnTo>
                      <a:pt x="11" y="104"/>
                    </a:lnTo>
                    <a:lnTo>
                      <a:pt x="0" y="107"/>
                    </a:lnTo>
                    <a:lnTo>
                      <a:pt x="1" y="115"/>
                    </a:lnTo>
                    <a:lnTo>
                      <a:pt x="9" y="111"/>
                    </a:lnTo>
                    <a:lnTo>
                      <a:pt x="0" y="1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25"/>
              <p:cNvSpPr>
                <a:spLocks/>
              </p:cNvSpPr>
              <p:nvPr/>
            </p:nvSpPr>
            <p:spPr bwMode="auto">
              <a:xfrm>
                <a:off x="3203" y="2359"/>
                <a:ext cx="16" cy="36"/>
              </a:xfrm>
              <a:custGeom>
                <a:avLst/>
                <a:gdLst>
                  <a:gd name="T0" fmla="*/ 0 w 32"/>
                  <a:gd name="T1" fmla="*/ 1 h 72"/>
                  <a:gd name="T2" fmla="*/ 1 w 32"/>
                  <a:gd name="T3" fmla="*/ 1 h 72"/>
                  <a:gd name="T4" fmla="*/ 1 w 32"/>
                  <a:gd name="T5" fmla="*/ 1 h 72"/>
                  <a:gd name="T6" fmla="*/ 1 w 32"/>
                  <a:gd name="T7" fmla="*/ 1 h 72"/>
                  <a:gd name="T8" fmla="*/ 1 w 32"/>
                  <a:gd name="T9" fmla="*/ 0 h 72"/>
                  <a:gd name="T10" fmla="*/ 1 w 32"/>
                  <a:gd name="T11" fmla="*/ 1 h 72"/>
                  <a:gd name="T12" fmla="*/ 0 w 32"/>
                  <a:gd name="T13" fmla="*/ 1 h 72"/>
                  <a:gd name="T14" fmla="*/ 0 w 32"/>
                  <a:gd name="T15" fmla="*/ 1 h 72"/>
                  <a:gd name="T16" fmla="*/ 1 w 32"/>
                  <a:gd name="T17" fmla="*/ 1 h 72"/>
                  <a:gd name="T18" fmla="*/ 0 w 32"/>
                  <a:gd name="T19" fmla="*/ 1 h 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2"/>
                  <a:gd name="T31" fmla="*/ 0 h 72"/>
                  <a:gd name="T32" fmla="*/ 32 w 32"/>
                  <a:gd name="T33" fmla="*/ 72 h 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2" h="72">
                    <a:moveTo>
                      <a:pt x="0" y="2"/>
                    </a:moveTo>
                    <a:lnTo>
                      <a:pt x="1" y="3"/>
                    </a:lnTo>
                    <a:lnTo>
                      <a:pt x="21" y="72"/>
                    </a:lnTo>
                    <a:lnTo>
                      <a:pt x="32" y="69"/>
                    </a:lnTo>
                    <a:lnTo>
                      <a:pt x="13" y="0"/>
                    </a:lnTo>
                    <a:lnTo>
                      <a:pt x="14" y="1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26"/>
              <p:cNvSpPr>
                <a:spLocks/>
              </p:cNvSpPr>
              <p:nvPr/>
            </p:nvSpPr>
            <p:spPr bwMode="auto">
              <a:xfrm>
                <a:off x="3047" y="1987"/>
                <a:ext cx="163" cy="292"/>
              </a:xfrm>
              <a:custGeom>
                <a:avLst/>
                <a:gdLst>
                  <a:gd name="T0" fmla="*/ 5 w 326"/>
                  <a:gd name="T1" fmla="*/ 0 h 584"/>
                  <a:gd name="T2" fmla="*/ 5 w 326"/>
                  <a:gd name="T3" fmla="*/ 1 h 584"/>
                  <a:gd name="T4" fmla="*/ 1 w 326"/>
                  <a:gd name="T5" fmla="*/ 2 h 584"/>
                  <a:gd name="T6" fmla="*/ 3 w 326"/>
                  <a:gd name="T7" fmla="*/ 9 h 584"/>
                  <a:gd name="T8" fmla="*/ 1 w 326"/>
                  <a:gd name="T9" fmla="*/ 9 h 584"/>
                  <a:gd name="T10" fmla="*/ 0 w 326"/>
                  <a:gd name="T11" fmla="*/ 1 h 584"/>
                  <a:gd name="T12" fmla="*/ 5 w 326"/>
                  <a:gd name="T13" fmla="*/ 0 h 5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6"/>
                  <a:gd name="T22" fmla="*/ 0 h 584"/>
                  <a:gd name="T23" fmla="*/ 326 w 326"/>
                  <a:gd name="T24" fmla="*/ 584 h 58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6" h="584">
                    <a:moveTo>
                      <a:pt x="326" y="0"/>
                    </a:moveTo>
                    <a:lnTo>
                      <a:pt x="302" y="27"/>
                    </a:lnTo>
                    <a:lnTo>
                      <a:pt x="36" y="131"/>
                    </a:lnTo>
                    <a:lnTo>
                      <a:pt x="160" y="584"/>
                    </a:lnTo>
                    <a:lnTo>
                      <a:pt x="123" y="560"/>
                    </a:lnTo>
                    <a:lnTo>
                      <a:pt x="0" y="107"/>
                    </a:lnTo>
                    <a:lnTo>
                      <a:pt x="32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27"/>
              <p:cNvSpPr>
                <a:spLocks/>
              </p:cNvSpPr>
              <p:nvPr/>
            </p:nvSpPr>
            <p:spPr bwMode="auto">
              <a:xfrm>
                <a:off x="3197" y="1986"/>
                <a:ext cx="15" cy="17"/>
              </a:xfrm>
              <a:custGeom>
                <a:avLst/>
                <a:gdLst>
                  <a:gd name="T0" fmla="*/ 1 w 29"/>
                  <a:gd name="T1" fmla="*/ 1 h 34"/>
                  <a:gd name="T2" fmla="*/ 1 w 29"/>
                  <a:gd name="T3" fmla="*/ 1 h 34"/>
                  <a:gd name="T4" fmla="*/ 1 w 29"/>
                  <a:gd name="T5" fmla="*/ 1 h 34"/>
                  <a:gd name="T6" fmla="*/ 1 w 29"/>
                  <a:gd name="T7" fmla="*/ 0 h 34"/>
                  <a:gd name="T8" fmla="*/ 0 w 29"/>
                  <a:gd name="T9" fmla="*/ 1 h 34"/>
                  <a:gd name="T10" fmla="*/ 1 w 29"/>
                  <a:gd name="T11" fmla="*/ 1 h 34"/>
                  <a:gd name="T12" fmla="*/ 1 w 29"/>
                  <a:gd name="T13" fmla="*/ 1 h 34"/>
                  <a:gd name="T14" fmla="*/ 1 w 29"/>
                  <a:gd name="T15" fmla="*/ 1 h 34"/>
                  <a:gd name="T16" fmla="*/ 1 w 29"/>
                  <a:gd name="T17" fmla="*/ 1 h 34"/>
                  <a:gd name="T18" fmla="*/ 1 w 29"/>
                  <a:gd name="T19" fmla="*/ 1 h 3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9"/>
                  <a:gd name="T31" fmla="*/ 0 h 34"/>
                  <a:gd name="T32" fmla="*/ 29 w 29"/>
                  <a:gd name="T33" fmla="*/ 34 h 3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" h="34">
                    <a:moveTo>
                      <a:pt x="5" y="34"/>
                    </a:moveTo>
                    <a:lnTo>
                      <a:pt x="5" y="33"/>
                    </a:lnTo>
                    <a:lnTo>
                      <a:pt x="29" y="5"/>
                    </a:lnTo>
                    <a:lnTo>
                      <a:pt x="25" y="0"/>
                    </a:lnTo>
                    <a:lnTo>
                      <a:pt x="0" y="28"/>
                    </a:lnTo>
                    <a:lnTo>
                      <a:pt x="2" y="27"/>
                    </a:lnTo>
                    <a:lnTo>
                      <a:pt x="5" y="34"/>
                    </a:lnTo>
                    <a:lnTo>
                      <a:pt x="5" y="33"/>
                    </a:lnTo>
                    <a:lnTo>
                      <a:pt x="5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228"/>
              <p:cNvSpPr>
                <a:spLocks/>
              </p:cNvSpPr>
              <p:nvPr/>
            </p:nvSpPr>
            <p:spPr bwMode="auto">
              <a:xfrm>
                <a:off x="3064" y="1999"/>
                <a:ext cx="136" cy="56"/>
              </a:xfrm>
              <a:custGeom>
                <a:avLst/>
                <a:gdLst>
                  <a:gd name="T0" fmla="*/ 1 w 272"/>
                  <a:gd name="T1" fmla="*/ 2 h 111"/>
                  <a:gd name="T2" fmla="*/ 1 w 272"/>
                  <a:gd name="T3" fmla="*/ 2 h 111"/>
                  <a:gd name="T4" fmla="*/ 4 w 272"/>
                  <a:gd name="T5" fmla="*/ 1 h 111"/>
                  <a:gd name="T6" fmla="*/ 4 w 272"/>
                  <a:gd name="T7" fmla="*/ 0 h 111"/>
                  <a:gd name="T8" fmla="*/ 1 w 272"/>
                  <a:gd name="T9" fmla="*/ 2 h 111"/>
                  <a:gd name="T10" fmla="*/ 0 w 272"/>
                  <a:gd name="T11" fmla="*/ 2 h 111"/>
                  <a:gd name="T12" fmla="*/ 1 w 272"/>
                  <a:gd name="T13" fmla="*/ 2 h 111"/>
                  <a:gd name="T14" fmla="*/ 0 w 272"/>
                  <a:gd name="T15" fmla="*/ 2 h 111"/>
                  <a:gd name="T16" fmla="*/ 0 w 272"/>
                  <a:gd name="T17" fmla="*/ 2 h 111"/>
                  <a:gd name="T18" fmla="*/ 1 w 272"/>
                  <a:gd name="T19" fmla="*/ 2 h 1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72"/>
                  <a:gd name="T31" fmla="*/ 0 h 111"/>
                  <a:gd name="T32" fmla="*/ 272 w 272"/>
                  <a:gd name="T33" fmla="*/ 111 h 1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72" h="111">
                    <a:moveTo>
                      <a:pt x="7" y="106"/>
                    </a:moveTo>
                    <a:lnTo>
                      <a:pt x="5" y="111"/>
                    </a:lnTo>
                    <a:lnTo>
                      <a:pt x="272" y="7"/>
                    </a:lnTo>
                    <a:lnTo>
                      <a:pt x="269" y="0"/>
                    </a:lnTo>
                    <a:lnTo>
                      <a:pt x="2" y="104"/>
                    </a:lnTo>
                    <a:lnTo>
                      <a:pt x="0" y="108"/>
                    </a:lnTo>
                    <a:lnTo>
                      <a:pt x="2" y="104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7" y="1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229"/>
              <p:cNvSpPr>
                <a:spLocks/>
              </p:cNvSpPr>
              <p:nvPr/>
            </p:nvSpPr>
            <p:spPr bwMode="auto">
              <a:xfrm>
                <a:off x="3064" y="2052"/>
                <a:ext cx="66" cy="231"/>
              </a:xfrm>
              <a:custGeom>
                <a:avLst/>
                <a:gdLst>
                  <a:gd name="T0" fmla="*/ 1 w 134"/>
                  <a:gd name="T1" fmla="*/ 8 h 461"/>
                  <a:gd name="T2" fmla="*/ 2 w 134"/>
                  <a:gd name="T3" fmla="*/ 8 h 461"/>
                  <a:gd name="T4" fmla="*/ 0 w 134"/>
                  <a:gd name="T5" fmla="*/ 0 h 461"/>
                  <a:gd name="T6" fmla="*/ 0 w 134"/>
                  <a:gd name="T7" fmla="*/ 1 h 461"/>
                  <a:gd name="T8" fmla="*/ 1 w 134"/>
                  <a:gd name="T9" fmla="*/ 8 h 461"/>
                  <a:gd name="T10" fmla="*/ 2 w 134"/>
                  <a:gd name="T11" fmla="*/ 8 h 461"/>
                  <a:gd name="T12" fmla="*/ 1 w 134"/>
                  <a:gd name="T13" fmla="*/ 8 h 461"/>
                  <a:gd name="T14" fmla="*/ 2 w 134"/>
                  <a:gd name="T15" fmla="*/ 8 h 461"/>
                  <a:gd name="T16" fmla="*/ 2 w 134"/>
                  <a:gd name="T17" fmla="*/ 8 h 461"/>
                  <a:gd name="T18" fmla="*/ 1 w 134"/>
                  <a:gd name="T19" fmla="*/ 8 h 4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4"/>
                  <a:gd name="T31" fmla="*/ 0 h 461"/>
                  <a:gd name="T32" fmla="*/ 134 w 134"/>
                  <a:gd name="T33" fmla="*/ 461 h 4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4" h="461">
                    <a:moveTo>
                      <a:pt x="127" y="456"/>
                    </a:moveTo>
                    <a:lnTo>
                      <a:pt x="131" y="453"/>
                    </a:lnTo>
                    <a:lnTo>
                      <a:pt x="7" y="0"/>
                    </a:lnTo>
                    <a:lnTo>
                      <a:pt x="0" y="2"/>
                    </a:lnTo>
                    <a:lnTo>
                      <a:pt x="125" y="455"/>
                    </a:lnTo>
                    <a:lnTo>
                      <a:pt x="130" y="452"/>
                    </a:lnTo>
                    <a:lnTo>
                      <a:pt x="127" y="456"/>
                    </a:lnTo>
                    <a:lnTo>
                      <a:pt x="134" y="461"/>
                    </a:lnTo>
                    <a:lnTo>
                      <a:pt x="131" y="453"/>
                    </a:lnTo>
                    <a:lnTo>
                      <a:pt x="127" y="4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30"/>
              <p:cNvSpPr>
                <a:spLocks/>
              </p:cNvSpPr>
              <p:nvPr/>
            </p:nvSpPr>
            <p:spPr bwMode="auto">
              <a:xfrm>
                <a:off x="3107" y="2266"/>
                <a:ext cx="22" cy="15"/>
              </a:xfrm>
              <a:custGeom>
                <a:avLst/>
                <a:gdLst>
                  <a:gd name="T0" fmla="*/ 0 w 42"/>
                  <a:gd name="T1" fmla="*/ 1 h 29"/>
                  <a:gd name="T2" fmla="*/ 1 w 42"/>
                  <a:gd name="T3" fmla="*/ 1 h 29"/>
                  <a:gd name="T4" fmla="*/ 1 w 42"/>
                  <a:gd name="T5" fmla="*/ 1 h 29"/>
                  <a:gd name="T6" fmla="*/ 1 w 42"/>
                  <a:gd name="T7" fmla="*/ 1 h 29"/>
                  <a:gd name="T8" fmla="*/ 1 w 42"/>
                  <a:gd name="T9" fmla="*/ 0 h 29"/>
                  <a:gd name="T10" fmla="*/ 1 w 42"/>
                  <a:gd name="T11" fmla="*/ 1 h 29"/>
                  <a:gd name="T12" fmla="*/ 0 w 42"/>
                  <a:gd name="T13" fmla="*/ 1 h 29"/>
                  <a:gd name="T14" fmla="*/ 1 w 42"/>
                  <a:gd name="T15" fmla="*/ 1 h 29"/>
                  <a:gd name="T16" fmla="*/ 1 w 42"/>
                  <a:gd name="T17" fmla="*/ 1 h 29"/>
                  <a:gd name="T18" fmla="*/ 0 w 42"/>
                  <a:gd name="T19" fmla="*/ 1 h 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2"/>
                  <a:gd name="T31" fmla="*/ 0 h 29"/>
                  <a:gd name="T32" fmla="*/ 42 w 42"/>
                  <a:gd name="T33" fmla="*/ 29 h 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2" h="29">
                    <a:moveTo>
                      <a:pt x="0" y="4"/>
                    </a:moveTo>
                    <a:lnTo>
                      <a:pt x="2" y="6"/>
                    </a:lnTo>
                    <a:lnTo>
                      <a:pt x="39" y="29"/>
                    </a:lnTo>
                    <a:lnTo>
                      <a:pt x="42" y="25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231"/>
              <p:cNvSpPr>
                <a:spLocks/>
              </p:cNvSpPr>
              <p:nvPr/>
            </p:nvSpPr>
            <p:spPr bwMode="auto">
              <a:xfrm>
                <a:off x="3046" y="2039"/>
                <a:ext cx="65" cy="229"/>
              </a:xfrm>
              <a:custGeom>
                <a:avLst/>
                <a:gdLst>
                  <a:gd name="T0" fmla="*/ 0 w 131"/>
                  <a:gd name="T1" fmla="*/ 0 h 458"/>
                  <a:gd name="T2" fmla="*/ 0 w 131"/>
                  <a:gd name="T3" fmla="*/ 1 h 458"/>
                  <a:gd name="T4" fmla="*/ 1 w 131"/>
                  <a:gd name="T5" fmla="*/ 7 h 458"/>
                  <a:gd name="T6" fmla="*/ 2 w 131"/>
                  <a:gd name="T7" fmla="*/ 7 h 458"/>
                  <a:gd name="T8" fmla="*/ 0 w 131"/>
                  <a:gd name="T9" fmla="*/ 1 h 458"/>
                  <a:gd name="T10" fmla="*/ 0 w 131"/>
                  <a:gd name="T11" fmla="*/ 1 h 458"/>
                  <a:gd name="T12" fmla="*/ 0 w 131"/>
                  <a:gd name="T13" fmla="*/ 0 h 458"/>
                  <a:gd name="T14" fmla="*/ 0 w 131"/>
                  <a:gd name="T15" fmla="*/ 1 h 458"/>
                  <a:gd name="T16" fmla="*/ 0 w 131"/>
                  <a:gd name="T17" fmla="*/ 1 h 458"/>
                  <a:gd name="T18" fmla="*/ 0 w 131"/>
                  <a:gd name="T19" fmla="*/ 0 h 45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1"/>
                  <a:gd name="T31" fmla="*/ 0 h 458"/>
                  <a:gd name="T32" fmla="*/ 131 w 131"/>
                  <a:gd name="T33" fmla="*/ 458 h 45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1" h="458">
                    <a:moveTo>
                      <a:pt x="3" y="0"/>
                    </a:moveTo>
                    <a:lnTo>
                      <a:pt x="0" y="5"/>
                    </a:lnTo>
                    <a:lnTo>
                      <a:pt x="124" y="458"/>
                    </a:lnTo>
                    <a:lnTo>
                      <a:pt x="131" y="456"/>
                    </a:lnTo>
                    <a:lnTo>
                      <a:pt x="7" y="3"/>
                    </a:lnTo>
                    <a:lnTo>
                      <a:pt x="5" y="7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Freeform 232"/>
              <p:cNvSpPr>
                <a:spLocks/>
              </p:cNvSpPr>
              <p:nvPr/>
            </p:nvSpPr>
            <p:spPr bwMode="auto">
              <a:xfrm>
                <a:off x="3047" y="1984"/>
                <a:ext cx="169" cy="59"/>
              </a:xfrm>
              <a:custGeom>
                <a:avLst/>
                <a:gdLst>
                  <a:gd name="T0" fmla="*/ 6 w 337"/>
                  <a:gd name="T1" fmla="*/ 1 h 117"/>
                  <a:gd name="T2" fmla="*/ 6 w 337"/>
                  <a:gd name="T3" fmla="*/ 1 h 117"/>
                  <a:gd name="T4" fmla="*/ 0 w 337"/>
                  <a:gd name="T5" fmla="*/ 2 h 117"/>
                  <a:gd name="T6" fmla="*/ 1 w 337"/>
                  <a:gd name="T7" fmla="*/ 2 h 117"/>
                  <a:gd name="T8" fmla="*/ 6 w 337"/>
                  <a:gd name="T9" fmla="*/ 1 h 117"/>
                  <a:gd name="T10" fmla="*/ 6 w 337"/>
                  <a:gd name="T11" fmla="*/ 1 h 117"/>
                  <a:gd name="T12" fmla="*/ 6 w 337"/>
                  <a:gd name="T13" fmla="*/ 1 h 117"/>
                  <a:gd name="T14" fmla="*/ 6 w 337"/>
                  <a:gd name="T15" fmla="*/ 0 h 117"/>
                  <a:gd name="T16" fmla="*/ 6 w 337"/>
                  <a:gd name="T17" fmla="*/ 1 h 117"/>
                  <a:gd name="T18" fmla="*/ 6 w 337"/>
                  <a:gd name="T19" fmla="*/ 1 h 1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37"/>
                  <a:gd name="T31" fmla="*/ 0 h 117"/>
                  <a:gd name="T32" fmla="*/ 337 w 337"/>
                  <a:gd name="T33" fmla="*/ 117 h 11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37" h="117">
                    <a:moveTo>
                      <a:pt x="329" y="9"/>
                    </a:moveTo>
                    <a:lnTo>
                      <a:pt x="326" y="3"/>
                    </a:lnTo>
                    <a:lnTo>
                      <a:pt x="0" y="110"/>
                    </a:lnTo>
                    <a:lnTo>
                      <a:pt x="2" y="117"/>
                    </a:lnTo>
                    <a:lnTo>
                      <a:pt x="328" y="10"/>
                    </a:lnTo>
                    <a:lnTo>
                      <a:pt x="325" y="4"/>
                    </a:lnTo>
                    <a:lnTo>
                      <a:pt x="329" y="9"/>
                    </a:lnTo>
                    <a:lnTo>
                      <a:pt x="337" y="0"/>
                    </a:lnTo>
                    <a:lnTo>
                      <a:pt x="326" y="3"/>
                    </a:lnTo>
                    <a:lnTo>
                      <a:pt x="329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233"/>
              <p:cNvSpPr>
                <a:spLocks/>
              </p:cNvSpPr>
              <p:nvPr/>
            </p:nvSpPr>
            <p:spPr bwMode="auto">
              <a:xfrm>
                <a:off x="3056" y="2279"/>
                <a:ext cx="71" cy="132"/>
              </a:xfrm>
              <a:custGeom>
                <a:avLst/>
                <a:gdLst>
                  <a:gd name="T0" fmla="*/ 0 w 143"/>
                  <a:gd name="T1" fmla="*/ 3 h 263"/>
                  <a:gd name="T2" fmla="*/ 0 w 143"/>
                  <a:gd name="T3" fmla="*/ 5 h 263"/>
                  <a:gd name="T4" fmla="*/ 2 w 143"/>
                  <a:gd name="T5" fmla="*/ 0 h 263"/>
                  <a:gd name="T6" fmla="*/ 0 w 143"/>
                  <a:gd name="T7" fmla="*/ 3 h 2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63"/>
                  <a:gd name="T14" fmla="*/ 143 w 143"/>
                  <a:gd name="T15" fmla="*/ 263 h 2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63">
                    <a:moveTo>
                      <a:pt x="16" y="173"/>
                    </a:moveTo>
                    <a:lnTo>
                      <a:pt x="0" y="263"/>
                    </a:lnTo>
                    <a:lnTo>
                      <a:pt x="143" y="0"/>
                    </a:lnTo>
                    <a:lnTo>
                      <a:pt x="16" y="173"/>
                    </a:lnTo>
                    <a:close/>
                  </a:path>
                </a:pathLst>
              </a:custGeom>
              <a:solidFill>
                <a:srgbClr val="024C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234"/>
              <p:cNvSpPr>
                <a:spLocks/>
              </p:cNvSpPr>
              <p:nvPr/>
            </p:nvSpPr>
            <p:spPr bwMode="auto">
              <a:xfrm>
                <a:off x="3053" y="2365"/>
                <a:ext cx="13" cy="54"/>
              </a:xfrm>
              <a:custGeom>
                <a:avLst/>
                <a:gdLst>
                  <a:gd name="T0" fmla="*/ 1 w 26"/>
                  <a:gd name="T1" fmla="*/ 2 h 107"/>
                  <a:gd name="T2" fmla="*/ 1 w 26"/>
                  <a:gd name="T3" fmla="*/ 2 h 107"/>
                  <a:gd name="T4" fmla="*/ 1 w 26"/>
                  <a:gd name="T5" fmla="*/ 1 h 107"/>
                  <a:gd name="T6" fmla="*/ 1 w 26"/>
                  <a:gd name="T7" fmla="*/ 0 h 107"/>
                  <a:gd name="T8" fmla="*/ 1 w 26"/>
                  <a:gd name="T9" fmla="*/ 2 h 107"/>
                  <a:gd name="T10" fmla="*/ 1 w 26"/>
                  <a:gd name="T11" fmla="*/ 2 h 107"/>
                  <a:gd name="T12" fmla="*/ 1 w 26"/>
                  <a:gd name="T13" fmla="*/ 2 h 107"/>
                  <a:gd name="T14" fmla="*/ 0 w 26"/>
                  <a:gd name="T15" fmla="*/ 2 h 107"/>
                  <a:gd name="T16" fmla="*/ 1 w 26"/>
                  <a:gd name="T17" fmla="*/ 2 h 107"/>
                  <a:gd name="T18" fmla="*/ 1 w 26"/>
                  <a:gd name="T19" fmla="*/ 2 h 1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6"/>
                  <a:gd name="T31" fmla="*/ 0 h 107"/>
                  <a:gd name="T32" fmla="*/ 26 w 26"/>
                  <a:gd name="T33" fmla="*/ 107 h 10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6" h="107">
                    <a:moveTo>
                      <a:pt x="4" y="88"/>
                    </a:moveTo>
                    <a:lnTo>
                      <a:pt x="10" y="91"/>
                    </a:lnTo>
                    <a:lnTo>
                      <a:pt x="26" y="1"/>
                    </a:lnTo>
                    <a:lnTo>
                      <a:pt x="19" y="0"/>
                    </a:lnTo>
                    <a:lnTo>
                      <a:pt x="3" y="89"/>
                    </a:lnTo>
                    <a:lnTo>
                      <a:pt x="10" y="92"/>
                    </a:lnTo>
                    <a:lnTo>
                      <a:pt x="3" y="89"/>
                    </a:lnTo>
                    <a:lnTo>
                      <a:pt x="0" y="107"/>
                    </a:lnTo>
                    <a:lnTo>
                      <a:pt x="10" y="92"/>
                    </a:lnTo>
                    <a:lnTo>
                      <a:pt x="4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Freeform 235"/>
              <p:cNvSpPr>
                <a:spLocks/>
              </p:cNvSpPr>
              <p:nvPr/>
            </p:nvSpPr>
            <p:spPr bwMode="auto">
              <a:xfrm>
                <a:off x="3055" y="2279"/>
                <a:ext cx="74" cy="132"/>
              </a:xfrm>
              <a:custGeom>
                <a:avLst/>
                <a:gdLst>
                  <a:gd name="T0" fmla="*/ 2 w 148"/>
                  <a:gd name="T1" fmla="*/ 0 h 265"/>
                  <a:gd name="T2" fmla="*/ 2 w 148"/>
                  <a:gd name="T3" fmla="*/ 0 h 265"/>
                  <a:gd name="T4" fmla="*/ 0 w 148"/>
                  <a:gd name="T5" fmla="*/ 4 h 265"/>
                  <a:gd name="T6" fmla="*/ 1 w 148"/>
                  <a:gd name="T7" fmla="*/ 4 h 265"/>
                  <a:gd name="T8" fmla="*/ 2 w 148"/>
                  <a:gd name="T9" fmla="*/ 0 h 265"/>
                  <a:gd name="T10" fmla="*/ 2 w 148"/>
                  <a:gd name="T11" fmla="*/ 0 h 2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8"/>
                  <a:gd name="T19" fmla="*/ 0 h 265"/>
                  <a:gd name="T20" fmla="*/ 148 w 148"/>
                  <a:gd name="T21" fmla="*/ 265 h 26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8" h="265">
                    <a:moveTo>
                      <a:pt x="145" y="1"/>
                    </a:moveTo>
                    <a:lnTo>
                      <a:pt x="143" y="0"/>
                    </a:lnTo>
                    <a:lnTo>
                      <a:pt x="0" y="261"/>
                    </a:lnTo>
                    <a:lnTo>
                      <a:pt x="6" y="265"/>
                    </a:lnTo>
                    <a:lnTo>
                      <a:pt x="148" y="2"/>
                    </a:lnTo>
                    <a:lnTo>
                      <a:pt x="145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236"/>
              <p:cNvSpPr>
                <a:spLocks/>
              </p:cNvSpPr>
              <p:nvPr/>
            </p:nvSpPr>
            <p:spPr bwMode="auto">
              <a:xfrm>
                <a:off x="2935" y="2082"/>
                <a:ext cx="124" cy="302"/>
              </a:xfrm>
              <a:custGeom>
                <a:avLst/>
                <a:gdLst>
                  <a:gd name="T0" fmla="*/ 0 w 249"/>
                  <a:gd name="T1" fmla="*/ 0 h 605"/>
                  <a:gd name="T2" fmla="*/ 0 w 249"/>
                  <a:gd name="T3" fmla="*/ 3 h 605"/>
                  <a:gd name="T4" fmla="*/ 1 w 249"/>
                  <a:gd name="T5" fmla="*/ 3 h 605"/>
                  <a:gd name="T6" fmla="*/ 0 w 249"/>
                  <a:gd name="T7" fmla="*/ 4 h 605"/>
                  <a:gd name="T8" fmla="*/ 3 w 249"/>
                  <a:gd name="T9" fmla="*/ 9 h 605"/>
                  <a:gd name="T10" fmla="*/ 0 w 249"/>
                  <a:gd name="T11" fmla="*/ 0 h 60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9"/>
                  <a:gd name="T19" fmla="*/ 0 h 605"/>
                  <a:gd name="T20" fmla="*/ 249 w 249"/>
                  <a:gd name="T21" fmla="*/ 605 h 60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9" h="605">
                    <a:moveTo>
                      <a:pt x="0" y="0"/>
                    </a:moveTo>
                    <a:lnTo>
                      <a:pt x="15" y="212"/>
                    </a:lnTo>
                    <a:lnTo>
                      <a:pt x="84" y="222"/>
                    </a:lnTo>
                    <a:lnTo>
                      <a:pt x="41" y="275"/>
                    </a:lnTo>
                    <a:lnTo>
                      <a:pt x="249" y="6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24C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237"/>
              <p:cNvSpPr>
                <a:spLocks/>
              </p:cNvSpPr>
              <p:nvPr/>
            </p:nvSpPr>
            <p:spPr bwMode="auto">
              <a:xfrm>
                <a:off x="2933" y="2082"/>
                <a:ext cx="11" cy="108"/>
              </a:xfrm>
              <a:custGeom>
                <a:avLst/>
                <a:gdLst>
                  <a:gd name="T0" fmla="*/ 1 w 21"/>
                  <a:gd name="T1" fmla="*/ 4 h 215"/>
                  <a:gd name="T2" fmla="*/ 1 w 21"/>
                  <a:gd name="T3" fmla="*/ 4 h 215"/>
                  <a:gd name="T4" fmla="*/ 1 w 21"/>
                  <a:gd name="T5" fmla="*/ 0 h 215"/>
                  <a:gd name="T6" fmla="*/ 0 w 21"/>
                  <a:gd name="T7" fmla="*/ 0 h 215"/>
                  <a:gd name="T8" fmla="*/ 1 w 21"/>
                  <a:gd name="T9" fmla="*/ 4 h 215"/>
                  <a:gd name="T10" fmla="*/ 1 w 21"/>
                  <a:gd name="T11" fmla="*/ 4 h 215"/>
                  <a:gd name="T12" fmla="*/ 1 w 21"/>
                  <a:gd name="T13" fmla="*/ 4 h 215"/>
                  <a:gd name="T14" fmla="*/ 1 w 21"/>
                  <a:gd name="T15" fmla="*/ 4 h 215"/>
                  <a:gd name="T16" fmla="*/ 1 w 21"/>
                  <a:gd name="T17" fmla="*/ 4 h 215"/>
                  <a:gd name="T18" fmla="*/ 1 w 21"/>
                  <a:gd name="T19" fmla="*/ 4 h 2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"/>
                  <a:gd name="T31" fmla="*/ 0 h 215"/>
                  <a:gd name="T32" fmla="*/ 21 w 21"/>
                  <a:gd name="T33" fmla="*/ 215 h 2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" h="215">
                    <a:moveTo>
                      <a:pt x="19" y="208"/>
                    </a:moveTo>
                    <a:lnTo>
                      <a:pt x="21" y="21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15" y="212"/>
                    </a:lnTo>
                    <a:lnTo>
                      <a:pt x="18" y="215"/>
                    </a:lnTo>
                    <a:lnTo>
                      <a:pt x="15" y="212"/>
                    </a:lnTo>
                    <a:lnTo>
                      <a:pt x="15" y="215"/>
                    </a:lnTo>
                    <a:lnTo>
                      <a:pt x="18" y="215"/>
                    </a:lnTo>
                    <a:lnTo>
                      <a:pt x="19" y="2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238"/>
              <p:cNvSpPr>
                <a:spLocks/>
              </p:cNvSpPr>
              <p:nvPr/>
            </p:nvSpPr>
            <p:spPr bwMode="auto">
              <a:xfrm>
                <a:off x="2942" y="2186"/>
                <a:ext cx="37" cy="9"/>
              </a:xfrm>
              <a:custGeom>
                <a:avLst/>
                <a:gdLst>
                  <a:gd name="T0" fmla="*/ 1 w 75"/>
                  <a:gd name="T1" fmla="*/ 1 h 18"/>
                  <a:gd name="T2" fmla="*/ 1 w 75"/>
                  <a:gd name="T3" fmla="*/ 1 h 18"/>
                  <a:gd name="T4" fmla="*/ 0 w 75"/>
                  <a:gd name="T5" fmla="*/ 0 h 18"/>
                  <a:gd name="T6" fmla="*/ 0 w 75"/>
                  <a:gd name="T7" fmla="*/ 1 h 18"/>
                  <a:gd name="T8" fmla="*/ 1 w 75"/>
                  <a:gd name="T9" fmla="*/ 1 h 18"/>
                  <a:gd name="T10" fmla="*/ 1 w 75"/>
                  <a:gd name="T11" fmla="*/ 1 h 18"/>
                  <a:gd name="T12" fmla="*/ 1 w 75"/>
                  <a:gd name="T13" fmla="*/ 1 h 18"/>
                  <a:gd name="T14" fmla="*/ 1 w 75"/>
                  <a:gd name="T15" fmla="*/ 1 h 18"/>
                  <a:gd name="T16" fmla="*/ 1 w 75"/>
                  <a:gd name="T17" fmla="*/ 1 h 18"/>
                  <a:gd name="T18" fmla="*/ 1 w 75"/>
                  <a:gd name="T19" fmla="*/ 1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5"/>
                  <a:gd name="T31" fmla="*/ 0 h 18"/>
                  <a:gd name="T32" fmla="*/ 75 w 75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5" h="18">
                    <a:moveTo>
                      <a:pt x="71" y="16"/>
                    </a:moveTo>
                    <a:lnTo>
                      <a:pt x="70" y="12"/>
                    </a:lnTo>
                    <a:lnTo>
                      <a:pt x="1" y="0"/>
                    </a:lnTo>
                    <a:lnTo>
                      <a:pt x="0" y="7"/>
                    </a:lnTo>
                    <a:lnTo>
                      <a:pt x="69" y="18"/>
                    </a:lnTo>
                    <a:lnTo>
                      <a:pt x="67" y="13"/>
                    </a:lnTo>
                    <a:lnTo>
                      <a:pt x="71" y="16"/>
                    </a:lnTo>
                    <a:lnTo>
                      <a:pt x="75" y="12"/>
                    </a:lnTo>
                    <a:lnTo>
                      <a:pt x="70" y="12"/>
                    </a:lnTo>
                    <a:lnTo>
                      <a:pt x="71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239"/>
              <p:cNvSpPr>
                <a:spLocks/>
              </p:cNvSpPr>
              <p:nvPr/>
            </p:nvSpPr>
            <p:spPr bwMode="auto">
              <a:xfrm>
                <a:off x="2954" y="2192"/>
                <a:ext cx="24" cy="29"/>
              </a:xfrm>
              <a:custGeom>
                <a:avLst/>
                <a:gdLst>
                  <a:gd name="T0" fmla="*/ 1 w 48"/>
                  <a:gd name="T1" fmla="*/ 1 h 56"/>
                  <a:gd name="T2" fmla="*/ 1 w 48"/>
                  <a:gd name="T3" fmla="*/ 1 h 56"/>
                  <a:gd name="T4" fmla="*/ 1 w 48"/>
                  <a:gd name="T5" fmla="*/ 1 h 56"/>
                  <a:gd name="T6" fmla="*/ 1 w 48"/>
                  <a:gd name="T7" fmla="*/ 0 h 56"/>
                  <a:gd name="T8" fmla="*/ 1 w 48"/>
                  <a:gd name="T9" fmla="*/ 1 h 56"/>
                  <a:gd name="T10" fmla="*/ 1 w 48"/>
                  <a:gd name="T11" fmla="*/ 1 h 56"/>
                  <a:gd name="T12" fmla="*/ 1 w 48"/>
                  <a:gd name="T13" fmla="*/ 1 h 56"/>
                  <a:gd name="T14" fmla="*/ 0 w 48"/>
                  <a:gd name="T15" fmla="*/ 1 h 56"/>
                  <a:gd name="T16" fmla="*/ 1 w 48"/>
                  <a:gd name="T17" fmla="*/ 1 h 56"/>
                  <a:gd name="T18" fmla="*/ 1 w 48"/>
                  <a:gd name="T19" fmla="*/ 1 h 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8"/>
                  <a:gd name="T31" fmla="*/ 0 h 56"/>
                  <a:gd name="T32" fmla="*/ 48 w 48"/>
                  <a:gd name="T33" fmla="*/ 56 h 5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8" h="56">
                    <a:moveTo>
                      <a:pt x="7" y="53"/>
                    </a:moveTo>
                    <a:lnTo>
                      <a:pt x="6" y="56"/>
                    </a:lnTo>
                    <a:lnTo>
                      <a:pt x="48" y="3"/>
                    </a:lnTo>
                    <a:lnTo>
                      <a:pt x="44" y="0"/>
                    </a:lnTo>
                    <a:lnTo>
                      <a:pt x="1" y="53"/>
                    </a:lnTo>
                    <a:lnTo>
                      <a:pt x="1" y="56"/>
                    </a:lnTo>
                    <a:lnTo>
                      <a:pt x="1" y="53"/>
                    </a:lnTo>
                    <a:lnTo>
                      <a:pt x="0" y="54"/>
                    </a:lnTo>
                    <a:lnTo>
                      <a:pt x="1" y="56"/>
                    </a:lnTo>
                    <a:lnTo>
                      <a:pt x="7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240"/>
              <p:cNvSpPr>
                <a:spLocks/>
              </p:cNvSpPr>
              <p:nvPr/>
            </p:nvSpPr>
            <p:spPr bwMode="auto">
              <a:xfrm>
                <a:off x="2954" y="2219"/>
                <a:ext cx="106" cy="166"/>
              </a:xfrm>
              <a:custGeom>
                <a:avLst/>
                <a:gdLst>
                  <a:gd name="T0" fmla="*/ 3 w 212"/>
                  <a:gd name="T1" fmla="*/ 5 h 332"/>
                  <a:gd name="T2" fmla="*/ 3 w 212"/>
                  <a:gd name="T3" fmla="*/ 5 h 332"/>
                  <a:gd name="T4" fmla="*/ 1 w 212"/>
                  <a:gd name="T5" fmla="*/ 0 h 332"/>
                  <a:gd name="T6" fmla="*/ 0 w 212"/>
                  <a:gd name="T7" fmla="*/ 1 h 332"/>
                  <a:gd name="T8" fmla="*/ 3 w 212"/>
                  <a:gd name="T9" fmla="*/ 5 h 332"/>
                  <a:gd name="T10" fmla="*/ 3 w 212"/>
                  <a:gd name="T11" fmla="*/ 5 h 3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2"/>
                  <a:gd name="T19" fmla="*/ 0 h 332"/>
                  <a:gd name="T20" fmla="*/ 212 w 212"/>
                  <a:gd name="T21" fmla="*/ 332 h 3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2" h="332">
                    <a:moveTo>
                      <a:pt x="210" y="331"/>
                    </a:moveTo>
                    <a:lnTo>
                      <a:pt x="212" y="328"/>
                    </a:lnTo>
                    <a:lnTo>
                      <a:pt x="6" y="0"/>
                    </a:lnTo>
                    <a:lnTo>
                      <a:pt x="0" y="3"/>
                    </a:lnTo>
                    <a:lnTo>
                      <a:pt x="208" y="332"/>
                    </a:lnTo>
                    <a:lnTo>
                      <a:pt x="210" y="3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241"/>
              <p:cNvSpPr>
                <a:spLocks/>
              </p:cNvSpPr>
              <p:nvPr/>
            </p:nvSpPr>
            <p:spPr bwMode="auto">
              <a:xfrm>
                <a:off x="3191" y="2113"/>
                <a:ext cx="210" cy="495"/>
              </a:xfrm>
              <a:custGeom>
                <a:avLst/>
                <a:gdLst>
                  <a:gd name="T0" fmla="*/ 5 w 419"/>
                  <a:gd name="T1" fmla="*/ 0 h 991"/>
                  <a:gd name="T2" fmla="*/ 5 w 419"/>
                  <a:gd name="T3" fmla="*/ 0 h 991"/>
                  <a:gd name="T4" fmla="*/ 5 w 419"/>
                  <a:gd name="T5" fmla="*/ 1 h 991"/>
                  <a:gd name="T6" fmla="*/ 6 w 419"/>
                  <a:gd name="T7" fmla="*/ 2 h 991"/>
                  <a:gd name="T8" fmla="*/ 6 w 419"/>
                  <a:gd name="T9" fmla="*/ 3 h 991"/>
                  <a:gd name="T10" fmla="*/ 6 w 419"/>
                  <a:gd name="T11" fmla="*/ 4 h 991"/>
                  <a:gd name="T12" fmla="*/ 6 w 419"/>
                  <a:gd name="T13" fmla="*/ 5 h 991"/>
                  <a:gd name="T14" fmla="*/ 6 w 419"/>
                  <a:gd name="T15" fmla="*/ 5 h 991"/>
                  <a:gd name="T16" fmla="*/ 6 w 419"/>
                  <a:gd name="T17" fmla="*/ 6 h 991"/>
                  <a:gd name="T18" fmla="*/ 6 w 419"/>
                  <a:gd name="T19" fmla="*/ 7 h 991"/>
                  <a:gd name="T20" fmla="*/ 6 w 419"/>
                  <a:gd name="T21" fmla="*/ 7 h 991"/>
                  <a:gd name="T22" fmla="*/ 6 w 419"/>
                  <a:gd name="T23" fmla="*/ 14 h 991"/>
                  <a:gd name="T24" fmla="*/ 5 w 419"/>
                  <a:gd name="T25" fmla="*/ 14 h 991"/>
                  <a:gd name="T26" fmla="*/ 5 w 419"/>
                  <a:gd name="T27" fmla="*/ 15 h 991"/>
                  <a:gd name="T28" fmla="*/ 4 w 419"/>
                  <a:gd name="T29" fmla="*/ 15 h 991"/>
                  <a:gd name="T30" fmla="*/ 4 w 419"/>
                  <a:gd name="T31" fmla="*/ 15 h 991"/>
                  <a:gd name="T32" fmla="*/ 4 w 419"/>
                  <a:gd name="T33" fmla="*/ 15 h 991"/>
                  <a:gd name="T34" fmla="*/ 3 w 419"/>
                  <a:gd name="T35" fmla="*/ 14 h 991"/>
                  <a:gd name="T36" fmla="*/ 3 w 419"/>
                  <a:gd name="T37" fmla="*/ 13 h 991"/>
                  <a:gd name="T38" fmla="*/ 2 w 419"/>
                  <a:gd name="T39" fmla="*/ 12 h 991"/>
                  <a:gd name="T40" fmla="*/ 2 w 419"/>
                  <a:gd name="T41" fmla="*/ 11 h 991"/>
                  <a:gd name="T42" fmla="*/ 1 w 419"/>
                  <a:gd name="T43" fmla="*/ 10 h 991"/>
                  <a:gd name="T44" fmla="*/ 1 w 419"/>
                  <a:gd name="T45" fmla="*/ 9 h 991"/>
                  <a:gd name="T46" fmla="*/ 1 w 419"/>
                  <a:gd name="T47" fmla="*/ 8 h 991"/>
                  <a:gd name="T48" fmla="*/ 1 w 419"/>
                  <a:gd name="T49" fmla="*/ 7 h 991"/>
                  <a:gd name="T50" fmla="*/ 1 w 419"/>
                  <a:gd name="T51" fmla="*/ 7 h 991"/>
                  <a:gd name="T52" fmla="*/ 1 w 419"/>
                  <a:gd name="T53" fmla="*/ 6 h 991"/>
                  <a:gd name="T54" fmla="*/ 1 w 419"/>
                  <a:gd name="T55" fmla="*/ 6 h 991"/>
                  <a:gd name="T56" fmla="*/ 1 w 419"/>
                  <a:gd name="T57" fmla="*/ 6 h 991"/>
                  <a:gd name="T58" fmla="*/ 2 w 419"/>
                  <a:gd name="T59" fmla="*/ 6 h 991"/>
                  <a:gd name="T60" fmla="*/ 2 w 419"/>
                  <a:gd name="T61" fmla="*/ 5 h 991"/>
                  <a:gd name="T62" fmla="*/ 3 w 419"/>
                  <a:gd name="T63" fmla="*/ 5 h 991"/>
                  <a:gd name="T64" fmla="*/ 4 w 419"/>
                  <a:gd name="T65" fmla="*/ 5 h 991"/>
                  <a:gd name="T66" fmla="*/ 4 w 419"/>
                  <a:gd name="T67" fmla="*/ 5 h 991"/>
                  <a:gd name="T68" fmla="*/ 4 w 419"/>
                  <a:gd name="T69" fmla="*/ 5 h 991"/>
                  <a:gd name="T70" fmla="*/ 4 w 419"/>
                  <a:gd name="T71" fmla="*/ 5 h 991"/>
                  <a:gd name="T72" fmla="*/ 4 w 419"/>
                  <a:gd name="T73" fmla="*/ 4 h 991"/>
                  <a:gd name="T74" fmla="*/ 4 w 419"/>
                  <a:gd name="T75" fmla="*/ 3 h 991"/>
                  <a:gd name="T76" fmla="*/ 4 w 419"/>
                  <a:gd name="T77" fmla="*/ 2 h 991"/>
                  <a:gd name="T78" fmla="*/ 4 w 419"/>
                  <a:gd name="T79" fmla="*/ 1 h 991"/>
                  <a:gd name="T80" fmla="*/ 5 w 419"/>
                  <a:gd name="T81" fmla="*/ 1 h 991"/>
                  <a:gd name="T82" fmla="*/ 5 w 419"/>
                  <a:gd name="T83" fmla="*/ 0 h 991"/>
                  <a:gd name="T84" fmla="*/ 5 w 419"/>
                  <a:gd name="T85" fmla="*/ 0 h 991"/>
                  <a:gd name="T86" fmla="*/ 5 w 419"/>
                  <a:gd name="T87" fmla="*/ 0 h 99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19"/>
                  <a:gd name="T133" fmla="*/ 0 h 991"/>
                  <a:gd name="T134" fmla="*/ 419 w 419"/>
                  <a:gd name="T135" fmla="*/ 991 h 99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19" h="991">
                    <a:moveTo>
                      <a:pt x="287" y="1"/>
                    </a:moveTo>
                    <a:lnTo>
                      <a:pt x="290" y="5"/>
                    </a:lnTo>
                    <a:lnTo>
                      <a:pt x="293" y="10"/>
                    </a:lnTo>
                    <a:lnTo>
                      <a:pt x="296" y="18"/>
                    </a:lnTo>
                    <a:lnTo>
                      <a:pt x="299" y="29"/>
                    </a:lnTo>
                    <a:lnTo>
                      <a:pt x="302" y="40"/>
                    </a:lnTo>
                    <a:lnTo>
                      <a:pt x="306" y="53"/>
                    </a:lnTo>
                    <a:lnTo>
                      <a:pt x="310" y="68"/>
                    </a:lnTo>
                    <a:lnTo>
                      <a:pt x="313" y="84"/>
                    </a:lnTo>
                    <a:lnTo>
                      <a:pt x="317" y="101"/>
                    </a:lnTo>
                    <a:lnTo>
                      <a:pt x="320" y="120"/>
                    </a:lnTo>
                    <a:lnTo>
                      <a:pt x="325" y="139"/>
                    </a:lnTo>
                    <a:lnTo>
                      <a:pt x="328" y="159"/>
                    </a:lnTo>
                    <a:lnTo>
                      <a:pt x="332" y="180"/>
                    </a:lnTo>
                    <a:lnTo>
                      <a:pt x="336" y="200"/>
                    </a:lnTo>
                    <a:lnTo>
                      <a:pt x="340" y="221"/>
                    </a:lnTo>
                    <a:lnTo>
                      <a:pt x="343" y="243"/>
                    </a:lnTo>
                    <a:lnTo>
                      <a:pt x="347" y="263"/>
                    </a:lnTo>
                    <a:lnTo>
                      <a:pt x="350" y="284"/>
                    </a:lnTo>
                    <a:lnTo>
                      <a:pt x="354" y="304"/>
                    </a:lnTo>
                    <a:lnTo>
                      <a:pt x="357" y="324"/>
                    </a:lnTo>
                    <a:lnTo>
                      <a:pt x="361" y="343"/>
                    </a:lnTo>
                    <a:lnTo>
                      <a:pt x="364" y="362"/>
                    </a:lnTo>
                    <a:lnTo>
                      <a:pt x="366" y="379"/>
                    </a:lnTo>
                    <a:lnTo>
                      <a:pt x="369" y="395"/>
                    </a:lnTo>
                    <a:lnTo>
                      <a:pt x="371" y="410"/>
                    </a:lnTo>
                    <a:lnTo>
                      <a:pt x="373" y="424"/>
                    </a:lnTo>
                    <a:lnTo>
                      <a:pt x="376" y="435"/>
                    </a:lnTo>
                    <a:lnTo>
                      <a:pt x="377" y="446"/>
                    </a:lnTo>
                    <a:lnTo>
                      <a:pt x="378" y="453"/>
                    </a:lnTo>
                    <a:lnTo>
                      <a:pt x="378" y="460"/>
                    </a:lnTo>
                    <a:lnTo>
                      <a:pt x="379" y="463"/>
                    </a:lnTo>
                    <a:lnTo>
                      <a:pt x="379" y="464"/>
                    </a:lnTo>
                    <a:lnTo>
                      <a:pt x="419" y="772"/>
                    </a:lnTo>
                    <a:lnTo>
                      <a:pt x="335" y="930"/>
                    </a:lnTo>
                    <a:lnTo>
                      <a:pt x="334" y="931"/>
                    </a:lnTo>
                    <a:lnTo>
                      <a:pt x="329" y="933"/>
                    </a:lnTo>
                    <a:lnTo>
                      <a:pt x="325" y="937"/>
                    </a:lnTo>
                    <a:lnTo>
                      <a:pt x="317" y="941"/>
                    </a:lnTo>
                    <a:lnTo>
                      <a:pt x="309" y="947"/>
                    </a:lnTo>
                    <a:lnTo>
                      <a:pt x="298" y="953"/>
                    </a:lnTo>
                    <a:lnTo>
                      <a:pt x="288" y="960"/>
                    </a:lnTo>
                    <a:lnTo>
                      <a:pt x="276" y="965"/>
                    </a:lnTo>
                    <a:lnTo>
                      <a:pt x="264" y="971"/>
                    </a:lnTo>
                    <a:lnTo>
                      <a:pt x="252" y="977"/>
                    </a:lnTo>
                    <a:lnTo>
                      <a:pt x="241" y="983"/>
                    </a:lnTo>
                    <a:lnTo>
                      <a:pt x="229" y="986"/>
                    </a:lnTo>
                    <a:lnTo>
                      <a:pt x="219" y="990"/>
                    </a:lnTo>
                    <a:lnTo>
                      <a:pt x="211" y="991"/>
                    </a:lnTo>
                    <a:lnTo>
                      <a:pt x="203" y="991"/>
                    </a:lnTo>
                    <a:lnTo>
                      <a:pt x="197" y="988"/>
                    </a:lnTo>
                    <a:lnTo>
                      <a:pt x="184" y="977"/>
                    </a:lnTo>
                    <a:lnTo>
                      <a:pt x="174" y="963"/>
                    </a:lnTo>
                    <a:lnTo>
                      <a:pt x="162" y="948"/>
                    </a:lnTo>
                    <a:lnTo>
                      <a:pt x="152" y="931"/>
                    </a:lnTo>
                    <a:lnTo>
                      <a:pt x="142" y="912"/>
                    </a:lnTo>
                    <a:lnTo>
                      <a:pt x="131" y="893"/>
                    </a:lnTo>
                    <a:lnTo>
                      <a:pt x="122" y="872"/>
                    </a:lnTo>
                    <a:lnTo>
                      <a:pt x="113" y="851"/>
                    </a:lnTo>
                    <a:lnTo>
                      <a:pt x="104" y="829"/>
                    </a:lnTo>
                    <a:lnTo>
                      <a:pt x="94" y="806"/>
                    </a:lnTo>
                    <a:lnTo>
                      <a:pt x="86" y="782"/>
                    </a:lnTo>
                    <a:lnTo>
                      <a:pt x="78" y="759"/>
                    </a:lnTo>
                    <a:lnTo>
                      <a:pt x="71" y="734"/>
                    </a:lnTo>
                    <a:lnTo>
                      <a:pt x="64" y="711"/>
                    </a:lnTo>
                    <a:lnTo>
                      <a:pt x="58" y="685"/>
                    </a:lnTo>
                    <a:lnTo>
                      <a:pt x="51" y="662"/>
                    </a:lnTo>
                    <a:lnTo>
                      <a:pt x="45" y="638"/>
                    </a:lnTo>
                    <a:lnTo>
                      <a:pt x="39" y="615"/>
                    </a:lnTo>
                    <a:lnTo>
                      <a:pt x="34" y="593"/>
                    </a:lnTo>
                    <a:lnTo>
                      <a:pt x="29" y="570"/>
                    </a:lnTo>
                    <a:lnTo>
                      <a:pt x="24" y="551"/>
                    </a:lnTo>
                    <a:lnTo>
                      <a:pt x="21" y="531"/>
                    </a:lnTo>
                    <a:lnTo>
                      <a:pt x="16" y="513"/>
                    </a:lnTo>
                    <a:lnTo>
                      <a:pt x="14" y="495"/>
                    </a:lnTo>
                    <a:lnTo>
                      <a:pt x="10" y="479"/>
                    </a:lnTo>
                    <a:lnTo>
                      <a:pt x="8" y="465"/>
                    </a:lnTo>
                    <a:lnTo>
                      <a:pt x="6" y="453"/>
                    </a:lnTo>
                    <a:lnTo>
                      <a:pt x="3" y="442"/>
                    </a:lnTo>
                    <a:lnTo>
                      <a:pt x="2" y="434"/>
                    </a:lnTo>
                    <a:lnTo>
                      <a:pt x="1" y="427"/>
                    </a:lnTo>
                    <a:lnTo>
                      <a:pt x="0" y="424"/>
                    </a:lnTo>
                    <a:lnTo>
                      <a:pt x="0" y="423"/>
                    </a:lnTo>
                    <a:lnTo>
                      <a:pt x="2" y="423"/>
                    </a:lnTo>
                    <a:lnTo>
                      <a:pt x="7" y="420"/>
                    </a:lnTo>
                    <a:lnTo>
                      <a:pt x="15" y="418"/>
                    </a:lnTo>
                    <a:lnTo>
                      <a:pt x="25" y="415"/>
                    </a:lnTo>
                    <a:lnTo>
                      <a:pt x="38" y="410"/>
                    </a:lnTo>
                    <a:lnTo>
                      <a:pt x="52" y="405"/>
                    </a:lnTo>
                    <a:lnTo>
                      <a:pt x="67" y="400"/>
                    </a:lnTo>
                    <a:lnTo>
                      <a:pt x="83" y="393"/>
                    </a:lnTo>
                    <a:lnTo>
                      <a:pt x="100" y="386"/>
                    </a:lnTo>
                    <a:lnTo>
                      <a:pt x="116" y="379"/>
                    </a:lnTo>
                    <a:lnTo>
                      <a:pt x="134" y="371"/>
                    </a:lnTo>
                    <a:lnTo>
                      <a:pt x="149" y="363"/>
                    </a:lnTo>
                    <a:lnTo>
                      <a:pt x="164" y="354"/>
                    </a:lnTo>
                    <a:lnTo>
                      <a:pt x="176" y="346"/>
                    </a:lnTo>
                    <a:lnTo>
                      <a:pt x="188" y="336"/>
                    </a:lnTo>
                    <a:lnTo>
                      <a:pt x="197" y="327"/>
                    </a:lnTo>
                    <a:lnTo>
                      <a:pt x="329" y="623"/>
                    </a:lnTo>
                    <a:lnTo>
                      <a:pt x="222" y="369"/>
                    </a:lnTo>
                    <a:lnTo>
                      <a:pt x="222" y="367"/>
                    </a:lnTo>
                    <a:lnTo>
                      <a:pt x="222" y="364"/>
                    </a:lnTo>
                    <a:lnTo>
                      <a:pt x="223" y="358"/>
                    </a:lnTo>
                    <a:lnTo>
                      <a:pt x="223" y="351"/>
                    </a:lnTo>
                    <a:lnTo>
                      <a:pt x="225" y="342"/>
                    </a:lnTo>
                    <a:lnTo>
                      <a:pt x="226" y="333"/>
                    </a:lnTo>
                    <a:lnTo>
                      <a:pt x="227" y="320"/>
                    </a:lnTo>
                    <a:lnTo>
                      <a:pt x="228" y="308"/>
                    </a:lnTo>
                    <a:lnTo>
                      <a:pt x="230" y="294"/>
                    </a:lnTo>
                    <a:lnTo>
                      <a:pt x="231" y="278"/>
                    </a:lnTo>
                    <a:lnTo>
                      <a:pt x="234" y="261"/>
                    </a:lnTo>
                    <a:lnTo>
                      <a:pt x="235" y="245"/>
                    </a:lnTo>
                    <a:lnTo>
                      <a:pt x="237" y="229"/>
                    </a:lnTo>
                    <a:lnTo>
                      <a:pt x="240" y="211"/>
                    </a:lnTo>
                    <a:lnTo>
                      <a:pt x="242" y="193"/>
                    </a:lnTo>
                    <a:lnTo>
                      <a:pt x="244" y="175"/>
                    </a:lnTo>
                    <a:lnTo>
                      <a:pt x="246" y="158"/>
                    </a:lnTo>
                    <a:lnTo>
                      <a:pt x="249" y="140"/>
                    </a:lnTo>
                    <a:lnTo>
                      <a:pt x="252" y="123"/>
                    </a:lnTo>
                    <a:lnTo>
                      <a:pt x="255" y="106"/>
                    </a:lnTo>
                    <a:lnTo>
                      <a:pt x="257" y="91"/>
                    </a:lnTo>
                    <a:lnTo>
                      <a:pt x="260" y="75"/>
                    </a:lnTo>
                    <a:lnTo>
                      <a:pt x="263" y="61"/>
                    </a:lnTo>
                    <a:lnTo>
                      <a:pt x="265" y="47"/>
                    </a:lnTo>
                    <a:lnTo>
                      <a:pt x="268" y="36"/>
                    </a:lnTo>
                    <a:lnTo>
                      <a:pt x="271" y="25"/>
                    </a:lnTo>
                    <a:lnTo>
                      <a:pt x="274" y="17"/>
                    </a:lnTo>
                    <a:lnTo>
                      <a:pt x="276" y="9"/>
                    </a:lnTo>
                    <a:lnTo>
                      <a:pt x="279" y="5"/>
                    </a:lnTo>
                    <a:lnTo>
                      <a:pt x="282" y="1"/>
                    </a:lnTo>
                    <a:lnTo>
                      <a:pt x="284" y="0"/>
                    </a:lnTo>
                    <a:lnTo>
                      <a:pt x="287" y="1"/>
                    </a:lnTo>
                    <a:close/>
                  </a:path>
                </a:pathLst>
              </a:custGeom>
              <a:solidFill>
                <a:srgbClr val="024C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242"/>
              <p:cNvSpPr>
                <a:spLocks/>
              </p:cNvSpPr>
              <p:nvPr/>
            </p:nvSpPr>
            <p:spPr bwMode="auto">
              <a:xfrm>
                <a:off x="3333" y="2111"/>
                <a:ext cx="51" cy="235"/>
              </a:xfrm>
              <a:custGeom>
                <a:avLst/>
                <a:gdLst>
                  <a:gd name="T0" fmla="*/ 1 w 103"/>
                  <a:gd name="T1" fmla="*/ 8 h 469"/>
                  <a:gd name="T2" fmla="*/ 1 w 103"/>
                  <a:gd name="T3" fmla="*/ 8 h 469"/>
                  <a:gd name="T4" fmla="*/ 1 w 103"/>
                  <a:gd name="T5" fmla="*/ 8 h 469"/>
                  <a:gd name="T6" fmla="*/ 1 w 103"/>
                  <a:gd name="T7" fmla="*/ 7 h 469"/>
                  <a:gd name="T8" fmla="*/ 1 w 103"/>
                  <a:gd name="T9" fmla="*/ 7 h 469"/>
                  <a:gd name="T10" fmla="*/ 1 w 103"/>
                  <a:gd name="T11" fmla="*/ 6 h 469"/>
                  <a:gd name="T12" fmla="*/ 1 w 103"/>
                  <a:gd name="T13" fmla="*/ 6 h 469"/>
                  <a:gd name="T14" fmla="*/ 1 w 103"/>
                  <a:gd name="T15" fmla="*/ 5 h 469"/>
                  <a:gd name="T16" fmla="*/ 1 w 103"/>
                  <a:gd name="T17" fmla="*/ 4 h 469"/>
                  <a:gd name="T18" fmla="*/ 0 w 103"/>
                  <a:gd name="T19" fmla="*/ 4 h 469"/>
                  <a:gd name="T20" fmla="*/ 0 w 103"/>
                  <a:gd name="T21" fmla="*/ 3 h 469"/>
                  <a:gd name="T22" fmla="*/ 0 w 103"/>
                  <a:gd name="T23" fmla="*/ 2 h 469"/>
                  <a:gd name="T24" fmla="*/ 0 w 103"/>
                  <a:gd name="T25" fmla="*/ 2 h 469"/>
                  <a:gd name="T26" fmla="*/ 0 w 103"/>
                  <a:gd name="T27" fmla="*/ 1 h 469"/>
                  <a:gd name="T28" fmla="*/ 0 w 103"/>
                  <a:gd name="T29" fmla="*/ 1 h 469"/>
                  <a:gd name="T30" fmla="*/ 0 w 103"/>
                  <a:gd name="T31" fmla="*/ 1 h 469"/>
                  <a:gd name="T32" fmla="*/ 0 w 103"/>
                  <a:gd name="T33" fmla="*/ 0 h 469"/>
                  <a:gd name="T34" fmla="*/ 0 w 103"/>
                  <a:gd name="T35" fmla="*/ 1 h 469"/>
                  <a:gd name="T36" fmla="*/ 0 w 103"/>
                  <a:gd name="T37" fmla="*/ 1 h 469"/>
                  <a:gd name="T38" fmla="*/ 0 w 103"/>
                  <a:gd name="T39" fmla="*/ 1 h 469"/>
                  <a:gd name="T40" fmla="*/ 0 w 103"/>
                  <a:gd name="T41" fmla="*/ 2 h 469"/>
                  <a:gd name="T42" fmla="*/ 0 w 103"/>
                  <a:gd name="T43" fmla="*/ 2 h 469"/>
                  <a:gd name="T44" fmla="*/ 0 w 103"/>
                  <a:gd name="T45" fmla="*/ 3 h 469"/>
                  <a:gd name="T46" fmla="*/ 0 w 103"/>
                  <a:gd name="T47" fmla="*/ 3 h 469"/>
                  <a:gd name="T48" fmla="*/ 0 w 103"/>
                  <a:gd name="T49" fmla="*/ 4 h 469"/>
                  <a:gd name="T50" fmla="*/ 0 w 103"/>
                  <a:gd name="T51" fmla="*/ 5 h 469"/>
                  <a:gd name="T52" fmla="*/ 1 w 103"/>
                  <a:gd name="T53" fmla="*/ 5 h 469"/>
                  <a:gd name="T54" fmla="*/ 1 w 103"/>
                  <a:gd name="T55" fmla="*/ 6 h 469"/>
                  <a:gd name="T56" fmla="*/ 1 w 103"/>
                  <a:gd name="T57" fmla="*/ 6 h 469"/>
                  <a:gd name="T58" fmla="*/ 1 w 103"/>
                  <a:gd name="T59" fmla="*/ 7 h 469"/>
                  <a:gd name="T60" fmla="*/ 1 w 103"/>
                  <a:gd name="T61" fmla="*/ 7 h 469"/>
                  <a:gd name="T62" fmla="*/ 1 w 103"/>
                  <a:gd name="T63" fmla="*/ 8 h 469"/>
                  <a:gd name="T64" fmla="*/ 1 w 103"/>
                  <a:gd name="T65" fmla="*/ 8 h 469"/>
                  <a:gd name="T66" fmla="*/ 1 w 103"/>
                  <a:gd name="T67" fmla="*/ 8 h 469"/>
                  <a:gd name="T68" fmla="*/ 1 w 103"/>
                  <a:gd name="T69" fmla="*/ 8 h 46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3"/>
                  <a:gd name="T106" fmla="*/ 0 h 469"/>
                  <a:gd name="T107" fmla="*/ 103 w 103"/>
                  <a:gd name="T108" fmla="*/ 469 h 46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3" h="469">
                    <a:moveTo>
                      <a:pt x="103" y="467"/>
                    </a:moveTo>
                    <a:lnTo>
                      <a:pt x="103" y="467"/>
                    </a:lnTo>
                    <a:lnTo>
                      <a:pt x="103" y="466"/>
                    </a:lnTo>
                    <a:lnTo>
                      <a:pt x="102" y="461"/>
                    </a:lnTo>
                    <a:lnTo>
                      <a:pt x="101" y="457"/>
                    </a:lnTo>
                    <a:lnTo>
                      <a:pt x="99" y="449"/>
                    </a:lnTo>
                    <a:lnTo>
                      <a:pt x="98" y="438"/>
                    </a:lnTo>
                    <a:lnTo>
                      <a:pt x="97" y="427"/>
                    </a:lnTo>
                    <a:lnTo>
                      <a:pt x="95" y="413"/>
                    </a:lnTo>
                    <a:lnTo>
                      <a:pt x="93" y="399"/>
                    </a:lnTo>
                    <a:lnTo>
                      <a:pt x="90" y="382"/>
                    </a:lnTo>
                    <a:lnTo>
                      <a:pt x="87" y="365"/>
                    </a:lnTo>
                    <a:lnTo>
                      <a:pt x="83" y="346"/>
                    </a:lnTo>
                    <a:lnTo>
                      <a:pt x="81" y="328"/>
                    </a:lnTo>
                    <a:lnTo>
                      <a:pt x="78" y="307"/>
                    </a:lnTo>
                    <a:lnTo>
                      <a:pt x="74" y="287"/>
                    </a:lnTo>
                    <a:lnTo>
                      <a:pt x="71" y="265"/>
                    </a:lnTo>
                    <a:lnTo>
                      <a:pt x="67" y="246"/>
                    </a:lnTo>
                    <a:lnTo>
                      <a:pt x="63" y="224"/>
                    </a:lnTo>
                    <a:lnTo>
                      <a:pt x="59" y="203"/>
                    </a:lnTo>
                    <a:lnTo>
                      <a:pt x="56" y="182"/>
                    </a:lnTo>
                    <a:lnTo>
                      <a:pt x="52" y="162"/>
                    </a:lnTo>
                    <a:lnTo>
                      <a:pt x="48" y="141"/>
                    </a:lnTo>
                    <a:lnTo>
                      <a:pt x="44" y="123"/>
                    </a:lnTo>
                    <a:lnTo>
                      <a:pt x="41" y="104"/>
                    </a:lnTo>
                    <a:lnTo>
                      <a:pt x="37" y="87"/>
                    </a:lnTo>
                    <a:lnTo>
                      <a:pt x="33" y="71"/>
                    </a:lnTo>
                    <a:lnTo>
                      <a:pt x="29" y="56"/>
                    </a:lnTo>
                    <a:lnTo>
                      <a:pt x="26" y="42"/>
                    </a:lnTo>
                    <a:lnTo>
                      <a:pt x="22" y="30"/>
                    </a:lnTo>
                    <a:lnTo>
                      <a:pt x="19" y="20"/>
                    </a:lnTo>
                    <a:lnTo>
                      <a:pt x="15" y="12"/>
                    </a:lnTo>
                    <a:lnTo>
                      <a:pt x="12" y="5"/>
                    </a:lnTo>
                    <a:lnTo>
                      <a:pt x="8" y="0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4" y="17"/>
                    </a:lnTo>
                    <a:lnTo>
                      <a:pt x="7" y="25"/>
                    </a:lnTo>
                    <a:lnTo>
                      <a:pt x="10" y="34"/>
                    </a:lnTo>
                    <a:lnTo>
                      <a:pt x="13" y="45"/>
                    </a:lnTo>
                    <a:lnTo>
                      <a:pt x="16" y="59"/>
                    </a:lnTo>
                    <a:lnTo>
                      <a:pt x="20" y="73"/>
                    </a:lnTo>
                    <a:lnTo>
                      <a:pt x="23" y="89"/>
                    </a:lnTo>
                    <a:lnTo>
                      <a:pt x="28" y="106"/>
                    </a:lnTo>
                    <a:lnTo>
                      <a:pt x="31" y="125"/>
                    </a:lnTo>
                    <a:lnTo>
                      <a:pt x="35" y="144"/>
                    </a:lnTo>
                    <a:lnTo>
                      <a:pt x="40" y="164"/>
                    </a:lnTo>
                    <a:lnTo>
                      <a:pt x="43" y="185"/>
                    </a:lnTo>
                    <a:lnTo>
                      <a:pt x="46" y="206"/>
                    </a:lnTo>
                    <a:lnTo>
                      <a:pt x="50" y="226"/>
                    </a:lnTo>
                    <a:lnTo>
                      <a:pt x="54" y="247"/>
                    </a:lnTo>
                    <a:lnTo>
                      <a:pt x="58" y="268"/>
                    </a:lnTo>
                    <a:lnTo>
                      <a:pt x="61" y="288"/>
                    </a:lnTo>
                    <a:lnTo>
                      <a:pt x="65" y="309"/>
                    </a:lnTo>
                    <a:lnTo>
                      <a:pt x="68" y="329"/>
                    </a:lnTo>
                    <a:lnTo>
                      <a:pt x="71" y="348"/>
                    </a:lnTo>
                    <a:lnTo>
                      <a:pt x="74" y="367"/>
                    </a:lnTo>
                    <a:lnTo>
                      <a:pt x="76" y="384"/>
                    </a:lnTo>
                    <a:lnTo>
                      <a:pt x="79" y="400"/>
                    </a:lnTo>
                    <a:lnTo>
                      <a:pt x="81" y="415"/>
                    </a:lnTo>
                    <a:lnTo>
                      <a:pt x="83" y="429"/>
                    </a:lnTo>
                    <a:lnTo>
                      <a:pt x="86" y="441"/>
                    </a:lnTo>
                    <a:lnTo>
                      <a:pt x="87" y="450"/>
                    </a:lnTo>
                    <a:lnTo>
                      <a:pt x="88" y="458"/>
                    </a:lnTo>
                    <a:lnTo>
                      <a:pt x="89" y="465"/>
                    </a:lnTo>
                    <a:lnTo>
                      <a:pt x="90" y="468"/>
                    </a:lnTo>
                    <a:lnTo>
                      <a:pt x="90" y="469"/>
                    </a:lnTo>
                    <a:lnTo>
                      <a:pt x="103" y="4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243"/>
              <p:cNvSpPr>
                <a:spLocks/>
              </p:cNvSpPr>
              <p:nvPr/>
            </p:nvSpPr>
            <p:spPr bwMode="auto">
              <a:xfrm>
                <a:off x="3378" y="2345"/>
                <a:ext cx="27" cy="156"/>
              </a:xfrm>
              <a:custGeom>
                <a:avLst/>
                <a:gdLst>
                  <a:gd name="T0" fmla="*/ 1 w 53"/>
                  <a:gd name="T1" fmla="*/ 5 h 312"/>
                  <a:gd name="T2" fmla="*/ 1 w 53"/>
                  <a:gd name="T3" fmla="*/ 5 h 312"/>
                  <a:gd name="T4" fmla="*/ 1 w 53"/>
                  <a:gd name="T5" fmla="*/ 0 h 312"/>
                  <a:gd name="T6" fmla="*/ 0 w 53"/>
                  <a:gd name="T7" fmla="*/ 1 h 312"/>
                  <a:gd name="T8" fmla="*/ 1 w 53"/>
                  <a:gd name="T9" fmla="*/ 5 h 312"/>
                  <a:gd name="T10" fmla="*/ 1 w 53"/>
                  <a:gd name="T11" fmla="*/ 5 h 312"/>
                  <a:gd name="T12" fmla="*/ 1 w 53"/>
                  <a:gd name="T13" fmla="*/ 5 h 312"/>
                  <a:gd name="T14" fmla="*/ 1 w 53"/>
                  <a:gd name="T15" fmla="*/ 5 h 312"/>
                  <a:gd name="T16" fmla="*/ 1 w 53"/>
                  <a:gd name="T17" fmla="*/ 5 h 312"/>
                  <a:gd name="T18" fmla="*/ 1 w 53"/>
                  <a:gd name="T19" fmla="*/ 5 h 3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3"/>
                  <a:gd name="T31" fmla="*/ 0 h 312"/>
                  <a:gd name="T32" fmla="*/ 53 w 53"/>
                  <a:gd name="T33" fmla="*/ 312 h 3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3" h="312">
                    <a:moveTo>
                      <a:pt x="52" y="312"/>
                    </a:moveTo>
                    <a:lnTo>
                      <a:pt x="53" y="308"/>
                    </a:lnTo>
                    <a:lnTo>
                      <a:pt x="13" y="0"/>
                    </a:lnTo>
                    <a:lnTo>
                      <a:pt x="0" y="2"/>
                    </a:lnTo>
                    <a:lnTo>
                      <a:pt x="41" y="310"/>
                    </a:lnTo>
                    <a:lnTo>
                      <a:pt x="42" y="305"/>
                    </a:lnTo>
                    <a:lnTo>
                      <a:pt x="52" y="312"/>
                    </a:lnTo>
                    <a:lnTo>
                      <a:pt x="53" y="310"/>
                    </a:lnTo>
                    <a:lnTo>
                      <a:pt x="53" y="308"/>
                    </a:lnTo>
                    <a:lnTo>
                      <a:pt x="52" y="3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Freeform 244"/>
              <p:cNvSpPr>
                <a:spLocks/>
              </p:cNvSpPr>
              <p:nvPr/>
            </p:nvSpPr>
            <p:spPr bwMode="auto">
              <a:xfrm>
                <a:off x="3356" y="2497"/>
                <a:ext cx="48" cy="84"/>
              </a:xfrm>
              <a:custGeom>
                <a:avLst/>
                <a:gdLst>
                  <a:gd name="T0" fmla="*/ 1 w 96"/>
                  <a:gd name="T1" fmla="*/ 3 h 167"/>
                  <a:gd name="T2" fmla="*/ 1 w 96"/>
                  <a:gd name="T3" fmla="*/ 3 h 167"/>
                  <a:gd name="T4" fmla="*/ 2 w 96"/>
                  <a:gd name="T5" fmla="*/ 1 h 167"/>
                  <a:gd name="T6" fmla="*/ 2 w 96"/>
                  <a:gd name="T7" fmla="*/ 0 h 167"/>
                  <a:gd name="T8" fmla="*/ 0 w 96"/>
                  <a:gd name="T9" fmla="*/ 3 h 167"/>
                  <a:gd name="T10" fmla="*/ 1 w 96"/>
                  <a:gd name="T11" fmla="*/ 3 h 167"/>
                  <a:gd name="T12" fmla="*/ 1 w 96"/>
                  <a:gd name="T13" fmla="*/ 3 h 167"/>
                  <a:gd name="T14" fmla="*/ 1 w 96"/>
                  <a:gd name="T15" fmla="*/ 3 h 167"/>
                  <a:gd name="T16" fmla="*/ 1 w 96"/>
                  <a:gd name="T17" fmla="*/ 3 h 167"/>
                  <a:gd name="T18" fmla="*/ 1 w 96"/>
                  <a:gd name="T19" fmla="*/ 3 h 1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6"/>
                  <a:gd name="T31" fmla="*/ 0 h 167"/>
                  <a:gd name="T32" fmla="*/ 96 w 96"/>
                  <a:gd name="T33" fmla="*/ 167 h 16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6" h="167">
                    <a:moveTo>
                      <a:pt x="10" y="167"/>
                    </a:moveTo>
                    <a:lnTo>
                      <a:pt x="12" y="165"/>
                    </a:lnTo>
                    <a:lnTo>
                      <a:pt x="96" y="7"/>
                    </a:lnTo>
                    <a:lnTo>
                      <a:pt x="86" y="0"/>
                    </a:lnTo>
                    <a:lnTo>
                      <a:pt x="0" y="159"/>
                    </a:lnTo>
                    <a:lnTo>
                      <a:pt x="3" y="157"/>
                    </a:lnTo>
                    <a:lnTo>
                      <a:pt x="10" y="167"/>
                    </a:lnTo>
                    <a:lnTo>
                      <a:pt x="11" y="166"/>
                    </a:lnTo>
                    <a:lnTo>
                      <a:pt x="12" y="165"/>
                    </a:lnTo>
                    <a:lnTo>
                      <a:pt x="10" y="1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Freeform 245"/>
              <p:cNvSpPr>
                <a:spLocks/>
              </p:cNvSpPr>
              <p:nvPr/>
            </p:nvSpPr>
            <p:spPr bwMode="auto">
              <a:xfrm>
                <a:off x="3288" y="2576"/>
                <a:ext cx="73" cy="36"/>
              </a:xfrm>
              <a:custGeom>
                <a:avLst/>
                <a:gdLst>
                  <a:gd name="T0" fmla="*/ 0 w 147"/>
                  <a:gd name="T1" fmla="*/ 1 h 73"/>
                  <a:gd name="T2" fmla="*/ 0 w 147"/>
                  <a:gd name="T3" fmla="*/ 1 h 73"/>
                  <a:gd name="T4" fmla="*/ 0 w 147"/>
                  <a:gd name="T5" fmla="*/ 1 h 73"/>
                  <a:gd name="T6" fmla="*/ 0 w 147"/>
                  <a:gd name="T7" fmla="*/ 1 h 73"/>
                  <a:gd name="T8" fmla="*/ 0 w 147"/>
                  <a:gd name="T9" fmla="*/ 1 h 73"/>
                  <a:gd name="T10" fmla="*/ 0 w 147"/>
                  <a:gd name="T11" fmla="*/ 1 h 73"/>
                  <a:gd name="T12" fmla="*/ 0 w 147"/>
                  <a:gd name="T13" fmla="*/ 0 h 73"/>
                  <a:gd name="T14" fmla="*/ 0 w 147"/>
                  <a:gd name="T15" fmla="*/ 0 h 73"/>
                  <a:gd name="T16" fmla="*/ 1 w 147"/>
                  <a:gd name="T17" fmla="*/ 0 h 73"/>
                  <a:gd name="T18" fmla="*/ 1 w 147"/>
                  <a:gd name="T19" fmla="*/ 0 h 73"/>
                  <a:gd name="T20" fmla="*/ 1 w 147"/>
                  <a:gd name="T21" fmla="*/ 0 h 73"/>
                  <a:gd name="T22" fmla="*/ 1 w 147"/>
                  <a:gd name="T23" fmla="*/ 0 h 73"/>
                  <a:gd name="T24" fmla="*/ 1 w 147"/>
                  <a:gd name="T25" fmla="*/ 0 h 73"/>
                  <a:gd name="T26" fmla="*/ 2 w 147"/>
                  <a:gd name="T27" fmla="*/ 0 h 73"/>
                  <a:gd name="T28" fmla="*/ 2 w 147"/>
                  <a:gd name="T29" fmla="*/ 0 h 73"/>
                  <a:gd name="T30" fmla="*/ 2 w 147"/>
                  <a:gd name="T31" fmla="*/ 0 h 73"/>
                  <a:gd name="T32" fmla="*/ 2 w 147"/>
                  <a:gd name="T33" fmla="*/ 0 h 73"/>
                  <a:gd name="T34" fmla="*/ 2 w 147"/>
                  <a:gd name="T35" fmla="*/ 0 h 73"/>
                  <a:gd name="T36" fmla="*/ 2 w 147"/>
                  <a:gd name="T37" fmla="*/ 0 h 73"/>
                  <a:gd name="T38" fmla="*/ 2 w 147"/>
                  <a:gd name="T39" fmla="*/ 0 h 73"/>
                  <a:gd name="T40" fmla="*/ 2 w 147"/>
                  <a:gd name="T41" fmla="*/ 0 h 73"/>
                  <a:gd name="T42" fmla="*/ 2 w 147"/>
                  <a:gd name="T43" fmla="*/ 0 h 73"/>
                  <a:gd name="T44" fmla="*/ 1 w 147"/>
                  <a:gd name="T45" fmla="*/ 0 h 73"/>
                  <a:gd name="T46" fmla="*/ 1 w 147"/>
                  <a:gd name="T47" fmla="*/ 0 h 73"/>
                  <a:gd name="T48" fmla="*/ 1 w 147"/>
                  <a:gd name="T49" fmla="*/ 0 h 73"/>
                  <a:gd name="T50" fmla="*/ 1 w 147"/>
                  <a:gd name="T51" fmla="*/ 0 h 73"/>
                  <a:gd name="T52" fmla="*/ 1 w 147"/>
                  <a:gd name="T53" fmla="*/ 0 h 73"/>
                  <a:gd name="T54" fmla="*/ 1 w 147"/>
                  <a:gd name="T55" fmla="*/ 0 h 73"/>
                  <a:gd name="T56" fmla="*/ 0 w 147"/>
                  <a:gd name="T57" fmla="*/ 0 h 73"/>
                  <a:gd name="T58" fmla="*/ 0 w 147"/>
                  <a:gd name="T59" fmla="*/ 0 h 73"/>
                  <a:gd name="T60" fmla="*/ 0 w 147"/>
                  <a:gd name="T61" fmla="*/ 0 h 73"/>
                  <a:gd name="T62" fmla="*/ 0 w 147"/>
                  <a:gd name="T63" fmla="*/ 0 h 73"/>
                  <a:gd name="T64" fmla="*/ 0 w 147"/>
                  <a:gd name="T65" fmla="*/ 0 h 73"/>
                  <a:gd name="T66" fmla="*/ 0 w 147"/>
                  <a:gd name="T67" fmla="*/ 0 h 73"/>
                  <a:gd name="T68" fmla="*/ 0 w 147"/>
                  <a:gd name="T69" fmla="*/ 0 h 73"/>
                  <a:gd name="T70" fmla="*/ 0 w 147"/>
                  <a:gd name="T71" fmla="*/ 0 h 73"/>
                  <a:gd name="T72" fmla="*/ 0 w 147"/>
                  <a:gd name="T73" fmla="*/ 1 h 73"/>
                  <a:gd name="T74" fmla="*/ 0 w 147"/>
                  <a:gd name="T75" fmla="*/ 1 h 73"/>
                  <a:gd name="T76" fmla="*/ 0 w 147"/>
                  <a:gd name="T77" fmla="*/ 1 h 73"/>
                  <a:gd name="T78" fmla="*/ 0 w 147"/>
                  <a:gd name="T79" fmla="*/ 1 h 7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47"/>
                  <a:gd name="T121" fmla="*/ 0 h 73"/>
                  <a:gd name="T122" fmla="*/ 147 w 147"/>
                  <a:gd name="T123" fmla="*/ 73 h 7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47" h="73">
                    <a:moveTo>
                      <a:pt x="0" y="68"/>
                    </a:moveTo>
                    <a:lnTo>
                      <a:pt x="1" y="69"/>
                    </a:lnTo>
                    <a:lnTo>
                      <a:pt x="10" y="71"/>
                    </a:lnTo>
                    <a:lnTo>
                      <a:pt x="19" y="73"/>
                    </a:lnTo>
                    <a:lnTo>
                      <a:pt x="29" y="70"/>
                    </a:lnTo>
                    <a:lnTo>
                      <a:pt x="39" y="67"/>
                    </a:lnTo>
                    <a:lnTo>
                      <a:pt x="51" y="63"/>
                    </a:lnTo>
                    <a:lnTo>
                      <a:pt x="63" y="58"/>
                    </a:lnTo>
                    <a:lnTo>
                      <a:pt x="75" y="53"/>
                    </a:lnTo>
                    <a:lnTo>
                      <a:pt x="87" y="46"/>
                    </a:lnTo>
                    <a:lnTo>
                      <a:pt x="98" y="39"/>
                    </a:lnTo>
                    <a:lnTo>
                      <a:pt x="110" y="33"/>
                    </a:lnTo>
                    <a:lnTo>
                      <a:pt x="119" y="28"/>
                    </a:lnTo>
                    <a:lnTo>
                      <a:pt x="128" y="22"/>
                    </a:lnTo>
                    <a:lnTo>
                      <a:pt x="136" y="17"/>
                    </a:lnTo>
                    <a:lnTo>
                      <a:pt x="142" y="14"/>
                    </a:lnTo>
                    <a:lnTo>
                      <a:pt x="144" y="12"/>
                    </a:lnTo>
                    <a:lnTo>
                      <a:pt x="147" y="10"/>
                    </a:lnTo>
                    <a:lnTo>
                      <a:pt x="140" y="0"/>
                    </a:lnTo>
                    <a:lnTo>
                      <a:pt x="139" y="0"/>
                    </a:lnTo>
                    <a:lnTo>
                      <a:pt x="134" y="2"/>
                    </a:lnTo>
                    <a:lnTo>
                      <a:pt x="128" y="7"/>
                    </a:lnTo>
                    <a:lnTo>
                      <a:pt x="121" y="12"/>
                    </a:lnTo>
                    <a:lnTo>
                      <a:pt x="113" y="16"/>
                    </a:lnTo>
                    <a:lnTo>
                      <a:pt x="103" y="22"/>
                    </a:lnTo>
                    <a:lnTo>
                      <a:pt x="92" y="29"/>
                    </a:lnTo>
                    <a:lnTo>
                      <a:pt x="81" y="35"/>
                    </a:lnTo>
                    <a:lnTo>
                      <a:pt x="69" y="40"/>
                    </a:lnTo>
                    <a:lnTo>
                      <a:pt x="57" y="46"/>
                    </a:lnTo>
                    <a:lnTo>
                      <a:pt x="46" y="51"/>
                    </a:lnTo>
                    <a:lnTo>
                      <a:pt x="36" y="55"/>
                    </a:lnTo>
                    <a:lnTo>
                      <a:pt x="26" y="58"/>
                    </a:lnTo>
                    <a:lnTo>
                      <a:pt x="18" y="60"/>
                    </a:lnTo>
                    <a:lnTo>
                      <a:pt x="12" y="59"/>
                    </a:lnTo>
                    <a:lnTo>
                      <a:pt x="8" y="58"/>
                    </a:lnTo>
                    <a:lnTo>
                      <a:pt x="8" y="59"/>
                    </a:lnTo>
                    <a:lnTo>
                      <a:pt x="0" y="68"/>
                    </a:lnTo>
                    <a:lnTo>
                      <a:pt x="1" y="69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" name="Freeform 246"/>
              <p:cNvSpPr>
                <a:spLocks/>
              </p:cNvSpPr>
              <p:nvPr/>
            </p:nvSpPr>
            <p:spPr bwMode="auto">
              <a:xfrm>
                <a:off x="3188" y="2321"/>
                <a:ext cx="104" cy="288"/>
              </a:xfrm>
              <a:custGeom>
                <a:avLst/>
                <a:gdLst>
                  <a:gd name="T0" fmla="*/ 1 w 207"/>
                  <a:gd name="T1" fmla="*/ 1 h 576"/>
                  <a:gd name="T2" fmla="*/ 1 w 207"/>
                  <a:gd name="T3" fmla="*/ 1 h 576"/>
                  <a:gd name="T4" fmla="*/ 1 w 207"/>
                  <a:gd name="T5" fmla="*/ 1 h 576"/>
                  <a:gd name="T6" fmla="*/ 1 w 207"/>
                  <a:gd name="T7" fmla="*/ 1 h 576"/>
                  <a:gd name="T8" fmla="*/ 1 w 207"/>
                  <a:gd name="T9" fmla="*/ 1 h 576"/>
                  <a:gd name="T10" fmla="*/ 1 w 207"/>
                  <a:gd name="T11" fmla="*/ 1 h 576"/>
                  <a:gd name="T12" fmla="*/ 1 w 207"/>
                  <a:gd name="T13" fmla="*/ 2 h 576"/>
                  <a:gd name="T14" fmla="*/ 1 w 207"/>
                  <a:gd name="T15" fmla="*/ 3 h 576"/>
                  <a:gd name="T16" fmla="*/ 1 w 207"/>
                  <a:gd name="T17" fmla="*/ 3 h 576"/>
                  <a:gd name="T18" fmla="*/ 2 w 207"/>
                  <a:gd name="T19" fmla="*/ 5 h 576"/>
                  <a:gd name="T20" fmla="*/ 2 w 207"/>
                  <a:gd name="T21" fmla="*/ 5 h 576"/>
                  <a:gd name="T22" fmla="*/ 2 w 207"/>
                  <a:gd name="T23" fmla="*/ 6 h 576"/>
                  <a:gd name="T24" fmla="*/ 2 w 207"/>
                  <a:gd name="T25" fmla="*/ 6 h 576"/>
                  <a:gd name="T26" fmla="*/ 3 w 207"/>
                  <a:gd name="T27" fmla="*/ 7 h 576"/>
                  <a:gd name="T28" fmla="*/ 3 w 207"/>
                  <a:gd name="T29" fmla="*/ 9 h 576"/>
                  <a:gd name="T30" fmla="*/ 3 w 207"/>
                  <a:gd name="T31" fmla="*/ 9 h 576"/>
                  <a:gd name="T32" fmla="*/ 4 w 207"/>
                  <a:gd name="T33" fmla="*/ 9 h 576"/>
                  <a:gd name="T34" fmla="*/ 4 w 207"/>
                  <a:gd name="T35" fmla="*/ 9 h 576"/>
                  <a:gd name="T36" fmla="*/ 3 w 207"/>
                  <a:gd name="T37" fmla="*/ 9 h 576"/>
                  <a:gd name="T38" fmla="*/ 3 w 207"/>
                  <a:gd name="T39" fmla="*/ 7 h 576"/>
                  <a:gd name="T40" fmla="*/ 3 w 207"/>
                  <a:gd name="T41" fmla="*/ 7 h 576"/>
                  <a:gd name="T42" fmla="*/ 2 w 207"/>
                  <a:gd name="T43" fmla="*/ 6 h 576"/>
                  <a:gd name="T44" fmla="*/ 2 w 207"/>
                  <a:gd name="T45" fmla="*/ 5 h 576"/>
                  <a:gd name="T46" fmla="*/ 2 w 207"/>
                  <a:gd name="T47" fmla="*/ 5 h 576"/>
                  <a:gd name="T48" fmla="*/ 2 w 207"/>
                  <a:gd name="T49" fmla="*/ 5 h 576"/>
                  <a:gd name="T50" fmla="*/ 1 w 207"/>
                  <a:gd name="T51" fmla="*/ 3 h 576"/>
                  <a:gd name="T52" fmla="*/ 1 w 207"/>
                  <a:gd name="T53" fmla="*/ 2 h 576"/>
                  <a:gd name="T54" fmla="*/ 1 w 207"/>
                  <a:gd name="T55" fmla="*/ 2 h 576"/>
                  <a:gd name="T56" fmla="*/ 1 w 207"/>
                  <a:gd name="T57" fmla="*/ 1 h 576"/>
                  <a:gd name="T58" fmla="*/ 1 w 207"/>
                  <a:gd name="T59" fmla="*/ 1 h 576"/>
                  <a:gd name="T60" fmla="*/ 1 w 207"/>
                  <a:gd name="T61" fmla="*/ 1 h 576"/>
                  <a:gd name="T62" fmla="*/ 1 w 207"/>
                  <a:gd name="T63" fmla="*/ 1 h 576"/>
                  <a:gd name="T64" fmla="*/ 1 w 207"/>
                  <a:gd name="T65" fmla="*/ 1 h 576"/>
                  <a:gd name="T66" fmla="*/ 1 w 207"/>
                  <a:gd name="T67" fmla="*/ 1 h 576"/>
                  <a:gd name="T68" fmla="*/ 0 w 207"/>
                  <a:gd name="T69" fmla="*/ 1 h 576"/>
                  <a:gd name="T70" fmla="*/ 1 w 207"/>
                  <a:gd name="T71" fmla="*/ 0 h 57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07"/>
                  <a:gd name="T109" fmla="*/ 0 h 576"/>
                  <a:gd name="T110" fmla="*/ 207 w 207"/>
                  <a:gd name="T111" fmla="*/ 576 h 57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07" h="576">
                    <a:moveTo>
                      <a:pt x="6" y="0"/>
                    </a:moveTo>
                    <a:lnTo>
                      <a:pt x="1" y="7"/>
                    </a:lnTo>
                    <a:lnTo>
                      <a:pt x="1" y="8"/>
                    </a:lnTo>
                    <a:lnTo>
                      <a:pt x="2" y="13"/>
                    </a:lnTo>
                    <a:lnTo>
                      <a:pt x="2" y="17"/>
                    </a:lnTo>
                    <a:lnTo>
                      <a:pt x="5" y="26"/>
                    </a:lnTo>
                    <a:lnTo>
                      <a:pt x="6" y="37"/>
                    </a:lnTo>
                    <a:lnTo>
                      <a:pt x="8" y="49"/>
                    </a:lnTo>
                    <a:lnTo>
                      <a:pt x="10" y="63"/>
                    </a:lnTo>
                    <a:lnTo>
                      <a:pt x="14" y="79"/>
                    </a:lnTo>
                    <a:lnTo>
                      <a:pt x="17" y="97"/>
                    </a:lnTo>
                    <a:lnTo>
                      <a:pt x="21" y="115"/>
                    </a:lnTo>
                    <a:lnTo>
                      <a:pt x="25" y="135"/>
                    </a:lnTo>
                    <a:lnTo>
                      <a:pt x="30" y="155"/>
                    </a:lnTo>
                    <a:lnTo>
                      <a:pt x="35" y="177"/>
                    </a:lnTo>
                    <a:lnTo>
                      <a:pt x="39" y="199"/>
                    </a:lnTo>
                    <a:lnTo>
                      <a:pt x="45" y="222"/>
                    </a:lnTo>
                    <a:lnTo>
                      <a:pt x="52" y="246"/>
                    </a:lnTo>
                    <a:lnTo>
                      <a:pt x="58" y="271"/>
                    </a:lnTo>
                    <a:lnTo>
                      <a:pt x="65" y="295"/>
                    </a:lnTo>
                    <a:lnTo>
                      <a:pt x="73" y="319"/>
                    </a:lnTo>
                    <a:lnTo>
                      <a:pt x="79" y="343"/>
                    </a:lnTo>
                    <a:lnTo>
                      <a:pt x="88" y="367"/>
                    </a:lnTo>
                    <a:lnTo>
                      <a:pt x="96" y="392"/>
                    </a:lnTo>
                    <a:lnTo>
                      <a:pt x="105" y="415"/>
                    </a:lnTo>
                    <a:lnTo>
                      <a:pt x="113" y="437"/>
                    </a:lnTo>
                    <a:lnTo>
                      <a:pt x="122" y="458"/>
                    </a:lnTo>
                    <a:lnTo>
                      <a:pt x="132" y="479"/>
                    </a:lnTo>
                    <a:lnTo>
                      <a:pt x="143" y="499"/>
                    </a:lnTo>
                    <a:lnTo>
                      <a:pt x="153" y="517"/>
                    </a:lnTo>
                    <a:lnTo>
                      <a:pt x="165" y="534"/>
                    </a:lnTo>
                    <a:lnTo>
                      <a:pt x="175" y="549"/>
                    </a:lnTo>
                    <a:lnTo>
                      <a:pt x="187" y="563"/>
                    </a:lnTo>
                    <a:lnTo>
                      <a:pt x="199" y="576"/>
                    </a:lnTo>
                    <a:lnTo>
                      <a:pt x="207" y="567"/>
                    </a:lnTo>
                    <a:lnTo>
                      <a:pt x="196" y="555"/>
                    </a:lnTo>
                    <a:lnTo>
                      <a:pt x="185" y="543"/>
                    </a:lnTo>
                    <a:lnTo>
                      <a:pt x="175" y="526"/>
                    </a:lnTo>
                    <a:lnTo>
                      <a:pt x="164" y="510"/>
                    </a:lnTo>
                    <a:lnTo>
                      <a:pt x="154" y="492"/>
                    </a:lnTo>
                    <a:lnTo>
                      <a:pt x="144" y="473"/>
                    </a:lnTo>
                    <a:lnTo>
                      <a:pt x="135" y="453"/>
                    </a:lnTo>
                    <a:lnTo>
                      <a:pt x="126" y="432"/>
                    </a:lnTo>
                    <a:lnTo>
                      <a:pt x="116" y="410"/>
                    </a:lnTo>
                    <a:lnTo>
                      <a:pt x="108" y="387"/>
                    </a:lnTo>
                    <a:lnTo>
                      <a:pt x="99" y="364"/>
                    </a:lnTo>
                    <a:lnTo>
                      <a:pt x="92" y="340"/>
                    </a:lnTo>
                    <a:lnTo>
                      <a:pt x="84" y="316"/>
                    </a:lnTo>
                    <a:lnTo>
                      <a:pt x="77" y="291"/>
                    </a:lnTo>
                    <a:lnTo>
                      <a:pt x="70" y="267"/>
                    </a:lnTo>
                    <a:lnTo>
                      <a:pt x="65" y="243"/>
                    </a:lnTo>
                    <a:lnTo>
                      <a:pt x="58" y="220"/>
                    </a:lnTo>
                    <a:lnTo>
                      <a:pt x="53" y="197"/>
                    </a:lnTo>
                    <a:lnTo>
                      <a:pt x="47" y="174"/>
                    </a:lnTo>
                    <a:lnTo>
                      <a:pt x="43" y="152"/>
                    </a:lnTo>
                    <a:lnTo>
                      <a:pt x="38" y="132"/>
                    </a:lnTo>
                    <a:lnTo>
                      <a:pt x="33" y="112"/>
                    </a:lnTo>
                    <a:lnTo>
                      <a:pt x="30" y="93"/>
                    </a:lnTo>
                    <a:lnTo>
                      <a:pt x="26" y="77"/>
                    </a:lnTo>
                    <a:lnTo>
                      <a:pt x="23" y="61"/>
                    </a:lnTo>
                    <a:lnTo>
                      <a:pt x="21" y="47"/>
                    </a:lnTo>
                    <a:lnTo>
                      <a:pt x="18" y="35"/>
                    </a:lnTo>
                    <a:lnTo>
                      <a:pt x="17" y="24"/>
                    </a:lnTo>
                    <a:lnTo>
                      <a:pt x="16" y="16"/>
                    </a:lnTo>
                    <a:lnTo>
                      <a:pt x="15" y="9"/>
                    </a:lnTo>
                    <a:lnTo>
                      <a:pt x="14" y="6"/>
                    </a:lnTo>
                    <a:lnTo>
                      <a:pt x="14" y="5"/>
                    </a:lnTo>
                    <a:lnTo>
                      <a:pt x="9" y="11"/>
                    </a:lnTo>
                    <a:lnTo>
                      <a:pt x="6" y="0"/>
                    </a:lnTo>
                    <a:lnTo>
                      <a:pt x="0" y="1"/>
                    </a:lnTo>
                    <a:lnTo>
                      <a:pt x="1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" name="Freeform 247"/>
              <p:cNvSpPr>
                <a:spLocks/>
              </p:cNvSpPr>
              <p:nvPr/>
            </p:nvSpPr>
            <p:spPr bwMode="auto">
              <a:xfrm>
                <a:off x="3191" y="2271"/>
                <a:ext cx="102" cy="56"/>
              </a:xfrm>
              <a:custGeom>
                <a:avLst/>
                <a:gdLst>
                  <a:gd name="T0" fmla="*/ 3 w 204"/>
                  <a:gd name="T1" fmla="*/ 1 h 112"/>
                  <a:gd name="T2" fmla="*/ 3 w 204"/>
                  <a:gd name="T3" fmla="*/ 1 h 112"/>
                  <a:gd name="T4" fmla="*/ 3 w 204"/>
                  <a:gd name="T5" fmla="*/ 1 h 112"/>
                  <a:gd name="T6" fmla="*/ 3 w 204"/>
                  <a:gd name="T7" fmla="*/ 1 h 112"/>
                  <a:gd name="T8" fmla="*/ 3 w 204"/>
                  <a:gd name="T9" fmla="*/ 1 h 112"/>
                  <a:gd name="T10" fmla="*/ 3 w 204"/>
                  <a:gd name="T11" fmla="*/ 1 h 112"/>
                  <a:gd name="T12" fmla="*/ 3 w 204"/>
                  <a:gd name="T13" fmla="*/ 1 h 112"/>
                  <a:gd name="T14" fmla="*/ 2 w 204"/>
                  <a:gd name="T15" fmla="*/ 1 h 112"/>
                  <a:gd name="T16" fmla="*/ 2 w 204"/>
                  <a:gd name="T17" fmla="*/ 1 h 112"/>
                  <a:gd name="T18" fmla="*/ 2 w 204"/>
                  <a:gd name="T19" fmla="*/ 2 h 112"/>
                  <a:gd name="T20" fmla="*/ 2 w 204"/>
                  <a:gd name="T21" fmla="*/ 2 h 112"/>
                  <a:gd name="T22" fmla="*/ 1 w 204"/>
                  <a:gd name="T23" fmla="*/ 2 h 112"/>
                  <a:gd name="T24" fmla="*/ 1 w 204"/>
                  <a:gd name="T25" fmla="*/ 2 h 112"/>
                  <a:gd name="T26" fmla="*/ 1 w 204"/>
                  <a:gd name="T27" fmla="*/ 2 h 112"/>
                  <a:gd name="T28" fmla="*/ 1 w 204"/>
                  <a:gd name="T29" fmla="*/ 2 h 112"/>
                  <a:gd name="T30" fmla="*/ 1 w 204"/>
                  <a:gd name="T31" fmla="*/ 2 h 112"/>
                  <a:gd name="T32" fmla="*/ 1 w 204"/>
                  <a:gd name="T33" fmla="*/ 2 h 112"/>
                  <a:gd name="T34" fmla="*/ 0 w 204"/>
                  <a:gd name="T35" fmla="*/ 2 h 112"/>
                  <a:gd name="T36" fmla="*/ 1 w 204"/>
                  <a:gd name="T37" fmla="*/ 2 h 112"/>
                  <a:gd name="T38" fmla="*/ 1 w 204"/>
                  <a:gd name="T39" fmla="*/ 2 h 112"/>
                  <a:gd name="T40" fmla="*/ 1 w 204"/>
                  <a:gd name="T41" fmla="*/ 2 h 112"/>
                  <a:gd name="T42" fmla="*/ 1 w 204"/>
                  <a:gd name="T43" fmla="*/ 2 h 112"/>
                  <a:gd name="T44" fmla="*/ 1 w 204"/>
                  <a:gd name="T45" fmla="*/ 2 h 112"/>
                  <a:gd name="T46" fmla="*/ 1 w 204"/>
                  <a:gd name="T47" fmla="*/ 2 h 112"/>
                  <a:gd name="T48" fmla="*/ 1 w 204"/>
                  <a:gd name="T49" fmla="*/ 2 h 112"/>
                  <a:gd name="T50" fmla="*/ 2 w 204"/>
                  <a:gd name="T51" fmla="*/ 2 h 112"/>
                  <a:gd name="T52" fmla="*/ 2 w 204"/>
                  <a:gd name="T53" fmla="*/ 2 h 112"/>
                  <a:gd name="T54" fmla="*/ 2 w 204"/>
                  <a:gd name="T55" fmla="*/ 2 h 112"/>
                  <a:gd name="T56" fmla="*/ 2 w 204"/>
                  <a:gd name="T57" fmla="*/ 2 h 112"/>
                  <a:gd name="T58" fmla="*/ 3 w 204"/>
                  <a:gd name="T59" fmla="*/ 1 h 112"/>
                  <a:gd name="T60" fmla="*/ 3 w 204"/>
                  <a:gd name="T61" fmla="*/ 1 h 112"/>
                  <a:gd name="T62" fmla="*/ 3 w 204"/>
                  <a:gd name="T63" fmla="*/ 1 h 112"/>
                  <a:gd name="T64" fmla="*/ 3 w 204"/>
                  <a:gd name="T65" fmla="*/ 1 h 112"/>
                  <a:gd name="T66" fmla="*/ 3 w 204"/>
                  <a:gd name="T67" fmla="*/ 1 h 112"/>
                  <a:gd name="T68" fmla="*/ 3 w 204"/>
                  <a:gd name="T69" fmla="*/ 1 h 112"/>
                  <a:gd name="T70" fmla="*/ 3 w 204"/>
                  <a:gd name="T71" fmla="*/ 1 h 112"/>
                  <a:gd name="T72" fmla="*/ 3 w 204"/>
                  <a:gd name="T73" fmla="*/ 1 h 112"/>
                  <a:gd name="T74" fmla="*/ 3 w 204"/>
                  <a:gd name="T75" fmla="*/ 0 h 112"/>
                  <a:gd name="T76" fmla="*/ 3 w 204"/>
                  <a:gd name="T77" fmla="*/ 1 h 112"/>
                  <a:gd name="T78" fmla="*/ 3 w 204"/>
                  <a:gd name="T79" fmla="*/ 1 h 11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4"/>
                  <a:gd name="T121" fmla="*/ 0 h 112"/>
                  <a:gd name="T122" fmla="*/ 204 w 204"/>
                  <a:gd name="T123" fmla="*/ 112 h 112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4" h="112">
                    <a:moveTo>
                      <a:pt x="204" y="9"/>
                    </a:moveTo>
                    <a:lnTo>
                      <a:pt x="192" y="8"/>
                    </a:lnTo>
                    <a:lnTo>
                      <a:pt x="185" y="16"/>
                    </a:lnTo>
                    <a:lnTo>
                      <a:pt x="174" y="24"/>
                    </a:lnTo>
                    <a:lnTo>
                      <a:pt x="161" y="33"/>
                    </a:lnTo>
                    <a:lnTo>
                      <a:pt x="146" y="41"/>
                    </a:lnTo>
                    <a:lnTo>
                      <a:pt x="131" y="49"/>
                    </a:lnTo>
                    <a:lnTo>
                      <a:pt x="115" y="57"/>
                    </a:lnTo>
                    <a:lnTo>
                      <a:pt x="98" y="64"/>
                    </a:lnTo>
                    <a:lnTo>
                      <a:pt x="82" y="71"/>
                    </a:lnTo>
                    <a:lnTo>
                      <a:pt x="65" y="78"/>
                    </a:lnTo>
                    <a:lnTo>
                      <a:pt x="50" y="84"/>
                    </a:lnTo>
                    <a:lnTo>
                      <a:pt x="37" y="88"/>
                    </a:lnTo>
                    <a:lnTo>
                      <a:pt x="24" y="93"/>
                    </a:lnTo>
                    <a:lnTo>
                      <a:pt x="15" y="96"/>
                    </a:lnTo>
                    <a:lnTo>
                      <a:pt x="7" y="99"/>
                    </a:lnTo>
                    <a:lnTo>
                      <a:pt x="1" y="100"/>
                    </a:lnTo>
                    <a:lnTo>
                      <a:pt x="0" y="101"/>
                    </a:lnTo>
                    <a:lnTo>
                      <a:pt x="3" y="112"/>
                    </a:lnTo>
                    <a:lnTo>
                      <a:pt x="6" y="112"/>
                    </a:lnTo>
                    <a:lnTo>
                      <a:pt x="10" y="110"/>
                    </a:lnTo>
                    <a:lnTo>
                      <a:pt x="18" y="108"/>
                    </a:lnTo>
                    <a:lnTo>
                      <a:pt x="29" y="104"/>
                    </a:lnTo>
                    <a:lnTo>
                      <a:pt x="41" y="100"/>
                    </a:lnTo>
                    <a:lnTo>
                      <a:pt x="55" y="95"/>
                    </a:lnTo>
                    <a:lnTo>
                      <a:pt x="70" y="89"/>
                    </a:lnTo>
                    <a:lnTo>
                      <a:pt x="86" y="84"/>
                    </a:lnTo>
                    <a:lnTo>
                      <a:pt x="103" y="77"/>
                    </a:lnTo>
                    <a:lnTo>
                      <a:pt x="121" y="69"/>
                    </a:lnTo>
                    <a:lnTo>
                      <a:pt x="137" y="61"/>
                    </a:lnTo>
                    <a:lnTo>
                      <a:pt x="153" y="53"/>
                    </a:lnTo>
                    <a:lnTo>
                      <a:pt x="168" y="43"/>
                    </a:lnTo>
                    <a:lnTo>
                      <a:pt x="181" y="34"/>
                    </a:lnTo>
                    <a:lnTo>
                      <a:pt x="193" y="25"/>
                    </a:lnTo>
                    <a:lnTo>
                      <a:pt x="203" y="16"/>
                    </a:lnTo>
                    <a:lnTo>
                      <a:pt x="192" y="15"/>
                    </a:lnTo>
                    <a:lnTo>
                      <a:pt x="204" y="9"/>
                    </a:lnTo>
                    <a:lnTo>
                      <a:pt x="199" y="0"/>
                    </a:lnTo>
                    <a:lnTo>
                      <a:pt x="192" y="8"/>
                    </a:lnTo>
                    <a:lnTo>
                      <a:pt x="204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Freeform 248"/>
              <p:cNvSpPr>
                <a:spLocks/>
              </p:cNvSpPr>
              <p:nvPr/>
            </p:nvSpPr>
            <p:spPr bwMode="auto">
              <a:xfrm>
                <a:off x="3287" y="2275"/>
                <a:ext cx="73" cy="158"/>
              </a:xfrm>
              <a:custGeom>
                <a:avLst/>
                <a:gdLst>
                  <a:gd name="T0" fmla="*/ 3 w 145"/>
                  <a:gd name="T1" fmla="*/ 5 h 314"/>
                  <a:gd name="T2" fmla="*/ 3 w 145"/>
                  <a:gd name="T3" fmla="*/ 5 h 314"/>
                  <a:gd name="T4" fmla="*/ 1 w 145"/>
                  <a:gd name="T5" fmla="*/ 0 h 314"/>
                  <a:gd name="T6" fmla="*/ 0 w 145"/>
                  <a:gd name="T7" fmla="*/ 1 h 314"/>
                  <a:gd name="T8" fmla="*/ 3 w 145"/>
                  <a:gd name="T9" fmla="*/ 5 h 314"/>
                  <a:gd name="T10" fmla="*/ 3 w 145"/>
                  <a:gd name="T11" fmla="*/ 5 h 314"/>
                  <a:gd name="T12" fmla="*/ 3 w 145"/>
                  <a:gd name="T13" fmla="*/ 5 h 314"/>
                  <a:gd name="T14" fmla="*/ 3 w 145"/>
                  <a:gd name="T15" fmla="*/ 5 h 314"/>
                  <a:gd name="T16" fmla="*/ 3 w 145"/>
                  <a:gd name="T17" fmla="*/ 5 h 314"/>
                  <a:gd name="T18" fmla="*/ 3 w 145"/>
                  <a:gd name="T19" fmla="*/ 5 h 3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5"/>
                  <a:gd name="T31" fmla="*/ 0 h 314"/>
                  <a:gd name="T32" fmla="*/ 145 w 145"/>
                  <a:gd name="T33" fmla="*/ 314 h 3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5" h="314">
                    <a:moveTo>
                      <a:pt x="133" y="300"/>
                    </a:moveTo>
                    <a:lnTo>
                      <a:pt x="144" y="295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133" y="300"/>
                    </a:lnTo>
                    <a:lnTo>
                      <a:pt x="144" y="296"/>
                    </a:lnTo>
                    <a:lnTo>
                      <a:pt x="133" y="300"/>
                    </a:lnTo>
                    <a:lnTo>
                      <a:pt x="145" y="314"/>
                    </a:lnTo>
                    <a:lnTo>
                      <a:pt x="144" y="296"/>
                    </a:lnTo>
                    <a:lnTo>
                      <a:pt x="133" y="3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Freeform 249"/>
              <p:cNvSpPr>
                <a:spLocks/>
              </p:cNvSpPr>
              <p:nvPr/>
            </p:nvSpPr>
            <p:spPr bwMode="auto">
              <a:xfrm>
                <a:off x="3299" y="2296"/>
                <a:ext cx="60" cy="130"/>
              </a:xfrm>
              <a:custGeom>
                <a:avLst/>
                <a:gdLst>
                  <a:gd name="T0" fmla="*/ 0 w 120"/>
                  <a:gd name="T1" fmla="*/ 1 h 259"/>
                  <a:gd name="T2" fmla="*/ 1 w 120"/>
                  <a:gd name="T3" fmla="*/ 1 h 259"/>
                  <a:gd name="T4" fmla="*/ 2 w 120"/>
                  <a:gd name="T5" fmla="*/ 5 h 259"/>
                  <a:gd name="T6" fmla="*/ 2 w 120"/>
                  <a:gd name="T7" fmla="*/ 4 h 259"/>
                  <a:gd name="T8" fmla="*/ 1 w 120"/>
                  <a:gd name="T9" fmla="*/ 0 h 259"/>
                  <a:gd name="T10" fmla="*/ 1 w 120"/>
                  <a:gd name="T11" fmla="*/ 1 h 259"/>
                  <a:gd name="T12" fmla="*/ 0 w 120"/>
                  <a:gd name="T13" fmla="*/ 1 h 259"/>
                  <a:gd name="T14" fmla="*/ 0 w 120"/>
                  <a:gd name="T15" fmla="*/ 1 h 259"/>
                  <a:gd name="T16" fmla="*/ 1 w 120"/>
                  <a:gd name="T17" fmla="*/ 1 h 259"/>
                  <a:gd name="T18" fmla="*/ 0 w 120"/>
                  <a:gd name="T19" fmla="*/ 1 h 25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0"/>
                  <a:gd name="T31" fmla="*/ 0 h 259"/>
                  <a:gd name="T32" fmla="*/ 120 w 120"/>
                  <a:gd name="T33" fmla="*/ 259 h 25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0" h="259">
                    <a:moveTo>
                      <a:pt x="0" y="1"/>
                    </a:moveTo>
                    <a:lnTo>
                      <a:pt x="2" y="5"/>
                    </a:lnTo>
                    <a:lnTo>
                      <a:pt x="109" y="259"/>
                    </a:lnTo>
                    <a:lnTo>
                      <a:pt x="120" y="255"/>
                    </a:lnTo>
                    <a:lnTo>
                      <a:pt x="13" y="0"/>
                    </a:lnTo>
                    <a:lnTo>
                      <a:pt x="13" y="3"/>
                    </a:lnTo>
                    <a:lnTo>
                      <a:pt x="0" y="1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Freeform 250"/>
              <p:cNvSpPr>
                <a:spLocks/>
              </p:cNvSpPr>
              <p:nvPr/>
            </p:nvSpPr>
            <p:spPr bwMode="auto">
              <a:xfrm>
                <a:off x="3299" y="2110"/>
                <a:ext cx="38" cy="187"/>
              </a:xfrm>
              <a:custGeom>
                <a:avLst/>
                <a:gdLst>
                  <a:gd name="T0" fmla="*/ 1 w 76"/>
                  <a:gd name="T1" fmla="*/ 0 h 376"/>
                  <a:gd name="T2" fmla="*/ 1 w 76"/>
                  <a:gd name="T3" fmla="*/ 0 h 376"/>
                  <a:gd name="T4" fmla="*/ 1 w 76"/>
                  <a:gd name="T5" fmla="*/ 0 h 376"/>
                  <a:gd name="T6" fmla="*/ 1 w 76"/>
                  <a:gd name="T7" fmla="*/ 0 h 376"/>
                  <a:gd name="T8" fmla="*/ 1 w 76"/>
                  <a:gd name="T9" fmla="*/ 0 h 376"/>
                  <a:gd name="T10" fmla="*/ 1 w 76"/>
                  <a:gd name="T11" fmla="*/ 1 h 376"/>
                  <a:gd name="T12" fmla="*/ 1 w 76"/>
                  <a:gd name="T13" fmla="*/ 1 h 376"/>
                  <a:gd name="T14" fmla="*/ 1 w 76"/>
                  <a:gd name="T15" fmla="*/ 2 h 376"/>
                  <a:gd name="T16" fmla="*/ 1 w 76"/>
                  <a:gd name="T17" fmla="*/ 2 h 376"/>
                  <a:gd name="T18" fmla="*/ 1 w 76"/>
                  <a:gd name="T19" fmla="*/ 3 h 376"/>
                  <a:gd name="T20" fmla="*/ 1 w 76"/>
                  <a:gd name="T21" fmla="*/ 3 h 376"/>
                  <a:gd name="T22" fmla="*/ 1 w 76"/>
                  <a:gd name="T23" fmla="*/ 4 h 376"/>
                  <a:gd name="T24" fmla="*/ 1 w 76"/>
                  <a:gd name="T25" fmla="*/ 4 h 376"/>
                  <a:gd name="T26" fmla="*/ 1 w 76"/>
                  <a:gd name="T27" fmla="*/ 5 h 376"/>
                  <a:gd name="T28" fmla="*/ 1 w 76"/>
                  <a:gd name="T29" fmla="*/ 5 h 376"/>
                  <a:gd name="T30" fmla="*/ 1 w 76"/>
                  <a:gd name="T31" fmla="*/ 5 h 376"/>
                  <a:gd name="T32" fmla="*/ 0 w 76"/>
                  <a:gd name="T33" fmla="*/ 5 h 376"/>
                  <a:gd name="T34" fmla="*/ 1 w 76"/>
                  <a:gd name="T35" fmla="*/ 5 h 376"/>
                  <a:gd name="T36" fmla="*/ 1 w 76"/>
                  <a:gd name="T37" fmla="*/ 5 h 376"/>
                  <a:gd name="T38" fmla="*/ 1 w 76"/>
                  <a:gd name="T39" fmla="*/ 5 h 376"/>
                  <a:gd name="T40" fmla="*/ 1 w 76"/>
                  <a:gd name="T41" fmla="*/ 5 h 376"/>
                  <a:gd name="T42" fmla="*/ 1 w 76"/>
                  <a:gd name="T43" fmla="*/ 4 h 376"/>
                  <a:gd name="T44" fmla="*/ 1 w 76"/>
                  <a:gd name="T45" fmla="*/ 4 h 376"/>
                  <a:gd name="T46" fmla="*/ 1 w 76"/>
                  <a:gd name="T47" fmla="*/ 3 h 376"/>
                  <a:gd name="T48" fmla="*/ 1 w 76"/>
                  <a:gd name="T49" fmla="*/ 3 h 376"/>
                  <a:gd name="T50" fmla="*/ 1 w 76"/>
                  <a:gd name="T51" fmla="*/ 2 h 376"/>
                  <a:gd name="T52" fmla="*/ 1 w 76"/>
                  <a:gd name="T53" fmla="*/ 2 h 376"/>
                  <a:gd name="T54" fmla="*/ 1 w 76"/>
                  <a:gd name="T55" fmla="*/ 1 h 376"/>
                  <a:gd name="T56" fmla="*/ 1 w 76"/>
                  <a:gd name="T57" fmla="*/ 1 h 376"/>
                  <a:gd name="T58" fmla="*/ 1 w 76"/>
                  <a:gd name="T59" fmla="*/ 0 h 376"/>
                  <a:gd name="T60" fmla="*/ 1 w 76"/>
                  <a:gd name="T61" fmla="*/ 0 h 376"/>
                  <a:gd name="T62" fmla="*/ 1 w 76"/>
                  <a:gd name="T63" fmla="*/ 0 h 376"/>
                  <a:gd name="T64" fmla="*/ 1 w 76"/>
                  <a:gd name="T65" fmla="*/ 0 h 376"/>
                  <a:gd name="T66" fmla="*/ 1 w 76"/>
                  <a:gd name="T67" fmla="*/ 0 h 37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76"/>
                  <a:gd name="T103" fmla="*/ 0 h 376"/>
                  <a:gd name="T104" fmla="*/ 76 w 76"/>
                  <a:gd name="T105" fmla="*/ 376 h 37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76" h="376">
                    <a:moveTo>
                      <a:pt x="76" y="3"/>
                    </a:moveTo>
                    <a:lnTo>
                      <a:pt x="76" y="3"/>
                    </a:lnTo>
                    <a:lnTo>
                      <a:pt x="69" y="0"/>
                    </a:lnTo>
                    <a:lnTo>
                      <a:pt x="63" y="3"/>
                    </a:lnTo>
                    <a:lnTo>
                      <a:pt x="59" y="8"/>
                    </a:lnTo>
                    <a:lnTo>
                      <a:pt x="56" y="14"/>
                    </a:lnTo>
                    <a:lnTo>
                      <a:pt x="52" y="22"/>
                    </a:lnTo>
                    <a:lnTo>
                      <a:pt x="50" y="31"/>
                    </a:lnTo>
                    <a:lnTo>
                      <a:pt x="46" y="41"/>
                    </a:lnTo>
                    <a:lnTo>
                      <a:pt x="44" y="53"/>
                    </a:lnTo>
                    <a:lnTo>
                      <a:pt x="41" y="67"/>
                    </a:lnTo>
                    <a:lnTo>
                      <a:pt x="38" y="81"/>
                    </a:lnTo>
                    <a:lnTo>
                      <a:pt x="36" y="97"/>
                    </a:lnTo>
                    <a:lnTo>
                      <a:pt x="33" y="112"/>
                    </a:lnTo>
                    <a:lnTo>
                      <a:pt x="30" y="129"/>
                    </a:lnTo>
                    <a:lnTo>
                      <a:pt x="28" y="146"/>
                    </a:lnTo>
                    <a:lnTo>
                      <a:pt x="26" y="164"/>
                    </a:lnTo>
                    <a:lnTo>
                      <a:pt x="22" y="181"/>
                    </a:lnTo>
                    <a:lnTo>
                      <a:pt x="20" y="199"/>
                    </a:lnTo>
                    <a:lnTo>
                      <a:pt x="18" y="218"/>
                    </a:lnTo>
                    <a:lnTo>
                      <a:pt x="16" y="235"/>
                    </a:lnTo>
                    <a:lnTo>
                      <a:pt x="14" y="252"/>
                    </a:lnTo>
                    <a:lnTo>
                      <a:pt x="12" y="268"/>
                    </a:lnTo>
                    <a:lnTo>
                      <a:pt x="11" y="285"/>
                    </a:lnTo>
                    <a:lnTo>
                      <a:pt x="8" y="300"/>
                    </a:lnTo>
                    <a:lnTo>
                      <a:pt x="7" y="315"/>
                    </a:lnTo>
                    <a:lnTo>
                      <a:pt x="6" y="326"/>
                    </a:lnTo>
                    <a:lnTo>
                      <a:pt x="4" y="339"/>
                    </a:lnTo>
                    <a:lnTo>
                      <a:pt x="4" y="349"/>
                    </a:lnTo>
                    <a:lnTo>
                      <a:pt x="3" y="357"/>
                    </a:lnTo>
                    <a:lnTo>
                      <a:pt x="2" y="365"/>
                    </a:lnTo>
                    <a:lnTo>
                      <a:pt x="2" y="370"/>
                    </a:lnTo>
                    <a:lnTo>
                      <a:pt x="0" y="374"/>
                    </a:lnTo>
                    <a:lnTo>
                      <a:pt x="13" y="376"/>
                    </a:lnTo>
                    <a:lnTo>
                      <a:pt x="13" y="374"/>
                    </a:lnTo>
                    <a:lnTo>
                      <a:pt x="14" y="371"/>
                    </a:lnTo>
                    <a:lnTo>
                      <a:pt x="14" y="366"/>
                    </a:lnTo>
                    <a:lnTo>
                      <a:pt x="15" y="359"/>
                    </a:lnTo>
                    <a:lnTo>
                      <a:pt x="16" y="350"/>
                    </a:lnTo>
                    <a:lnTo>
                      <a:pt x="18" y="340"/>
                    </a:lnTo>
                    <a:lnTo>
                      <a:pt x="19" y="328"/>
                    </a:lnTo>
                    <a:lnTo>
                      <a:pt x="20" y="315"/>
                    </a:lnTo>
                    <a:lnTo>
                      <a:pt x="21" y="301"/>
                    </a:lnTo>
                    <a:lnTo>
                      <a:pt x="23" y="286"/>
                    </a:lnTo>
                    <a:lnTo>
                      <a:pt x="25" y="270"/>
                    </a:lnTo>
                    <a:lnTo>
                      <a:pt x="27" y="253"/>
                    </a:lnTo>
                    <a:lnTo>
                      <a:pt x="29" y="236"/>
                    </a:lnTo>
                    <a:lnTo>
                      <a:pt x="31" y="219"/>
                    </a:lnTo>
                    <a:lnTo>
                      <a:pt x="34" y="202"/>
                    </a:lnTo>
                    <a:lnTo>
                      <a:pt x="36" y="183"/>
                    </a:lnTo>
                    <a:lnTo>
                      <a:pt x="38" y="166"/>
                    </a:lnTo>
                    <a:lnTo>
                      <a:pt x="41" y="149"/>
                    </a:lnTo>
                    <a:lnTo>
                      <a:pt x="43" y="130"/>
                    </a:lnTo>
                    <a:lnTo>
                      <a:pt x="45" y="114"/>
                    </a:lnTo>
                    <a:lnTo>
                      <a:pt x="49" y="98"/>
                    </a:lnTo>
                    <a:lnTo>
                      <a:pt x="51" y="84"/>
                    </a:lnTo>
                    <a:lnTo>
                      <a:pt x="55" y="69"/>
                    </a:lnTo>
                    <a:lnTo>
                      <a:pt x="57" y="56"/>
                    </a:lnTo>
                    <a:lnTo>
                      <a:pt x="59" y="45"/>
                    </a:lnTo>
                    <a:lnTo>
                      <a:pt x="61" y="35"/>
                    </a:lnTo>
                    <a:lnTo>
                      <a:pt x="65" y="27"/>
                    </a:lnTo>
                    <a:lnTo>
                      <a:pt x="67" y="20"/>
                    </a:lnTo>
                    <a:lnTo>
                      <a:pt x="69" y="15"/>
                    </a:lnTo>
                    <a:lnTo>
                      <a:pt x="71" y="13"/>
                    </a:lnTo>
                    <a:lnTo>
                      <a:pt x="69" y="13"/>
                    </a:lnTo>
                    <a:lnTo>
                      <a:pt x="67" y="13"/>
                    </a:lnTo>
                    <a:lnTo>
                      <a:pt x="68" y="13"/>
                    </a:lnTo>
                    <a:lnTo>
                      <a:pt x="76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251"/>
              <p:cNvSpPr>
                <a:spLocks/>
              </p:cNvSpPr>
              <p:nvPr/>
            </p:nvSpPr>
            <p:spPr bwMode="auto">
              <a:xfrm>
                <a:off x="2592" y="2131"/>
                <a:ext cx="270" cy="504"/>
              </a:xfrm>
              <a:custGeom>
                <a:avLst/>
                <a:gdLst>
                  <a:gd name="T0" fmla="*/ 6 w 540"/>
                  <a:gd name="T1" fmla="*/ 1 h 1008"/>
                  <a:gd name="T2" fmla="*/ 5 w 540"/>
                  <a:gd name="T3" fmla="*/ 1 h 1008"/>
                  <a:gd name="T4" fmla="*/ 5 w 540"/>
                  <a:gd name="T5" fmla="*/ 2 h 1008"/>
                  <a:gd name="T6" fmla="*/ 5 w 540"/>
                  <a:gd name="T7" fmla="*/ 3 h 1008"/>
                  <a:gd name="T8" fmla="*/ 5 w 540"/>
                  <a:gd name="T9" fmla="*/ 4 h 1008"/>
                  <a:gd name="T10" fmla="*/ 5 w 540"/>
                  <a:gd name="T11" fmla="*/ 5 h 1008"/>
                  <a:gd name="T12" fmla="*/ 5 w 540"/>
                  <a:gd name="T13" fmla="*/ 6 h 1008"/>
                  <a:gd name="T14" fmla="*/ 4 w 540"/>
                  <a:gd name="T15" fmla="*/ 7 h 1008"/>
                  <a:gd name="T16" fmla="*/ 4 w 540"/>
                  <a:gd name="T17" fmla="*/ 8 h 1008"/>
                  <a:gd name="T18" fmla="*/ 4 w 540"/>
                  <a:gd name="T19" fmla="*/ 9 h 1008"/>
                  <a:gd name="T20" fmla="*/ 4 w 540"/>
                  <a:gd name="T21" fmla="*/ 9 h 1008"/>
                  <a:gd name="T22" fmla="*/ 4 w 540"/>
                  <a:gd name="T23" fmla="*/ 9 h 1008"/>
                  <a:gd name="T24" fmla="*/ 4 w 540"/>
                  <a:gd name="T25" fmla="*/ 8 h 1008"/>
                  <a:gd name="T26" fmla="*/ 4 w 540"/>
                  <a:gd name="T27" fmla="*/ 8 h 1008"/>
                  <a:gd name="T28" fmla="*/ 3 w 540"/>
                  <a:gd name="T29" fmla="*/ 7 h 1008"/>
                  <a:gd name="T30" fmla="*/ 3 w 540"/>
                  <a:gd name="T31" fmla="*/ 7 h 1008"/>
                  <a:gd name="T32" fmla="*/ 2 w 540"/>
                  <a:gd name="T33" fmla="*/ 7 h 1008"/>
                  <a:gd name="T34" fmla="*/ 1 w 540"/>
                  <a:gd name="T35" fmla="*/ 7 h 1008"/>
                  <a:gd name="T36" fmla="*/ 1 w 540"/>
                  <a:gd name="T37" fmla="*/ 8 h 1008"/>
                  <a:gd name="T38" fmla="*/ 1 w 540"/>
                  <a:gd name="T39" fmla="*/ 9 h 1008"/>
                  <a:gd name="T40" fmla="*/ 1 w 540"/>
                  <a:gd name="T41" fmla="*/ 9 h 1008"/>
                  <a:gd name="T42" fmla="*/ 0 w 540"/>
                  <a:gd name="T43" fmla="*/ 9 h 1008"/>
                  <a:gd name="T44" fmla="*/ 1 w 540"/>
                  <a:gd name="T45" fmla="*/ 9 h 1008"/>
                  <a:gd name="T46" fmla="*/ 1 w 540"/>
                  <a:gd name="T47" fmla="*/ 10 h 1008"/>
                  <a:gd name="T48" fmla="*/ 1 w 540"/>
                  <a:gd name="T49" fmla="*/ 11 h 1008"/>
                  <a:gd name="T50" fmla="*/ 1 w 540"/>
                  <a:gd name="T51" fmla="*/ 11 h 1008"/>
                  <a:gd name="T52" fmla="*/ 1 w 540"/>
                  <a:gd name="T53" fmla="*/ 12 h 1008"/>
                  <a:gd name="T54" fmla="*/ 2 w 540"/>
                  <a:gd name="T55" fmla="*/ 13 h 1008"/>
                  <a:gd name="T56" fmla="*/ 3 w 540"/>
                  <a:gd name="T57" fmla="*/ 14 h 1008"/>
                  <a:gd name="T58" fmla="*/ 3 w 540"/>
                  <a:gd name="T59" fmla="*/ 15 h 1008"/>
                  <a:gd name="T60" fmla="*/ 4 w 540"/>
                  <a:gd name="T61" fmla="*/ 16 h 1008"/>
                  <a:gd name="T62" fmla="*/ 4 w 540"/>
                  <a:gd name="T63" fmla="*/ 16 h 1008"/>
                  <a:gd name="T64" fmla="*/ 4 w 540"/>
                  <a:gd name="T65" fmla="*/ 16 h 1008"/>
                  <a:gd name="T66" fmla="*/ 5 w 540"/>
                  <a:gd name="T67" fmla="*/ 16 h 1008"/>
                  <a:gd name="T68" fmla="*/ 6 w 540"/>
                  <a:gd name="T69" fmla="*/ 16 h 1008"/>
                  <a:gd name="T70" fmla="*/ 6 w 540"/>
                  <a:gd name="T71" fmla="*/ 16 h 1008"/>
                  <a:gd name="T72" fmla="*/ 7 w 540"/>
                  <a:gd name="T73" fmla="*/ 15 h 1008"/>
                  <a:gd name="T74" fmla="*/ 7 w 540"/>
                  <a:gd name="T75" fmla="*/ 15 h 1008"/>
                  <a:gd name="T76" fmla="*/ 7 w 540"/>
                  <a:gd name="T77" fmla="*/ 14 h 1008"/>
                  <a:gd name="T78" fmla="*/ 8 w 540"/>
                  <a:gd name="T79" fmla="*/ 14 h 1008"/>
                  <a:gd name="T80" fmla="*/ 8 w 540"/>
                  <a:gd name="T81" fmla="*/ 13 h 1008"/>
                  <a:gd name="T82" fmla="*/ 8 w 540"/>
                  <a:gd name="T83" fmla="*/ 13 h 1008"/>
                  <a:gd name="T84" fmla="*/ 8 w 540"/>
                  <a:gd name="T85" fmla="*/ 13 h 1008"/>
                  <a:gd name="T86" fmla="*/ 8 w 540"/>
                  <a:gd name="T87" fmla="*/ 13 h 1008"/>
                  <a:gd name="T88" fmla="*/ 8 w 540"/>
                  <a:gd name="T89" fmla="*/ 12 h 1008"/>
                  <a:gd name="T90" fmla="*/ 8 w 540"/>
                  <a:gd name="T91" fmla="*/ 11 h 1008"/>
                  <a:gd name="T92" fmla="*/ 8 w 540"/>
                  <a:gd name="T93" fmla="*/ 9 h 1008"/>
                  <a:gd name="T94" fmla="*/ 7 w 540"/>
                  <a:gd name="T95" fmla="*/ 8 h 1008"/>
                  <a:gd name="T96" fmla="*/ 7 w 540"/>
                  <a:gd name="T97" fmla="*/ 6 h 1008"/>
                  <a:gd name="T98" fmla="*/ 7 w 540"/>
                  <a:gd name="T99" fmla="*/ 4 h 1008"/>
                  <a:gd name="T100" fmla="*/ 7 w 540"/>
                  <a:gd name="T101" fmla="*/ 3 h 1008"/>
                  <a:gd name="T102" fmla="*/ 6 w 540"/>
                  <a:gd name="T103" fmla="*/ 2 h 1008"/>
                  <a:gd name="T104" fmla="*/ 6 w 540"/>
                  <a:gd name="T105" fmla="*/ 1 h 1008"/>
                  <a:gd name="T106" fmla="*/ 6 w 540"/>
                  <a:gd name="T107" fmla="*/ 0 h 100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40"/>
                  <a:gd name="T163" fmla="*/ 0 h 1008"/>
                  <a:gd name="T164" fmla="*/ 540 w 540"/>
                  <a:gd name="T165" fmla="*/ 1008 h 100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40" h="1008">
                    <a:moveTo>
                      <a:pt x="396" y="0"/>
                    </a:moveTo>
                    <a:lnTo>
                      <a:pt x="391" y="8"/>
                    </a:lnTo>
                    <a:lnTo>
                      <a:pt x="387" y="18"/>
                    </a:lnTo>
                    <a:lnTo>
                      <a:pt x="382" y="30"/>
                    </a:lnTo>
                    <a:lnTo>
                      <a:pt x="378" y="43"/>
                    </a:lnTo>
                    <a:lnTo>
                      <a:pt x="373" y="60"/>
                    </a:lnTo>
                    <a:lnTo>
                      <a:pt x="369" y="76"/>
                    </a:lnTo>
                    <a:lnTo>
                      <a:pt x="365" y="94"/>
                    </a:lnTo>
                    <a:lnTo>
                      <a:pt x="361" y="114"/>
                    </a:lnTo>
                    <a:lnTo>
                      <a:pt x="357" y="134"/>
                    </a:lnTo>
                    <a:lnTo>
                      <a:pt x="353" y="155"/>
                    </a:lnTo>
                    <a:lnTo>
                      <a:pt x="350" y="177"/>
                    </a:lnTo>
                    <a:lnTo>
                      <a:pt x="346" y="199"/>
                    </a:lnTo>
                    <a:lnTo>
                      <a:pt x="343" y="222"/>
                    </a:lnTo>
                    <a:lnTo>
                      <a:pt x="341" y="244"/>
                    </a:lnTo>
                    <a:lnTo>
                      <a:pt x="337" y="267"/>
                    </a:lnTo>
                    <a:lnTo>
                      <a:pt x="334" y="290"/>
                    </a:lnTo>
                    <a:lnTo>
                      <a:pt x="331" y="313"/>
                    </a:lnTo>
                    <a:lnTo>
                      <a:pt x="329" y="335"/>
                    </a:lnTo>
                    <a:lnTo>
                      <a:pt x="327" y="357"/>
                    </a:lnTo>
                    <a:lnTo>
                      <a:pt x="325" y="378"/>
                    </a:lnTo>
                    <a:lnTo>
                      <a:pt x="322" y="398"/>
                    </a:lnTo>
                    <a:lnTo>
                      <a:pt x="320" y="418"/>
                    </a:lnTo>
                    <a:lnTo>
                      <a:pt x="319" y="436"/>
                    </a:lnTo>
                    <a:lnTo>
                      <a:pt x="318" y="452"/>
                    </a:lnTo>
                    <a:lnTo>
                      <a:pt x="315" y="469"/>
                    </a:lnTo>
                    <a:lnTo>
                      <a:pt x="314" y="482"/>
                    </a:lnTo>
                    <a:lnTo>
                      <a:pt x="313" y="495"/>
                    </a:lnTo>
                    <a:lnTo>
                      <a:pt x="313" y="504"/>
                    </a:lnTo>
                    <a:lnTo>
                      <a:pt x="312" y="513"/>
                    </a:lnTo>
                    <a:lnTo>
                      <a:pt x="312" y="519"/>
                    </a:lnTo>
                    <a:lnTo>
                      <a:pt x="311" y="523"/>
                    </a:lnTo>
                    <a:lnTo>
                      <a:pt x="311" y="524"/>
                    </a:lnTo>
                    <a:lnTo>
                      <a:pt x="311" y="523"/>
                    </a:lnTo>
                    <a:lnTo>
                      <a:pt x="310" y="522"/>
                    </a:lnTo>
                    <a:lnTo>
                      <a:pt x="308" y="518"/>
                    </a:lnTo>
                    <a:lnTo>
                      <a:pt x="305" y="513"/>
                    </a:lnTo>
                    <a:lnTo>
                      <a:pt x="301" y="508"/>
                    </a:lnTo>
                    <a:lnTo>
                      <a:pt x="297" y="501"/>
                    </a:lnTo>
                    <a:lnTo>
                      <a:pt x="292" y="493"/>
                    </a:lnTo>
                    <a:lnTo>
                      <a:pt x="285" y="483"/>
                    </a:lnTo>
                    <a:lnTo>
                      <a:pt x="278" y="474"/>
                    </a:lnTo>
                    <a:lnTo>
                      <a:pt x="270" y="464"/>
                    </a:lnTo>
                    <a:lnTo>
                      <a:pt x="261" y="452"/>
                    </a:lnTo>
                    <a:lnTo>
                      <a:pt x="251" y="441"/>
                    </a:lnTo>
                    <a:lnTo>
                      <a:pt x="239" y="428"/>
                    </a:lnTo>
                    <a:lnTo>
                      <a:pt x="227" y="414"/>
                    </a:lnTo>
                    <a:lnTo>
                      <a:pt x="214" y="401"/>
                    </a:lnTo>
                    <a:lnTo>
                      <a:pt x="199" y="387"/>
                    </a:lnTo>
                    <a:lnTo>
                      <a:pt x="182" y="389"/>
                    </a:lnTo>
                    <a:lnTo>
                      <a:pt x="164" y="396"/>
                    </a:lnTo>
                    <a:lnTo>
                      <a:pt x="147" y="404"/>
                    </a:lnTo>
                    <a:lnTo>
                      <a:pt x="130" y="416"/>
                    </a:lnTo>
                    <a:lnTo>
                      <a:pt x="113" y="428"/>
                    </a:lnTo>
                    <a:lnTo>
                      <a:pt x="96" y="443"/>
                    </a:lnTo>
                    <a:lnTo>
                      <a:pt x="80" y="458"/>
                    </a:lnTo>
                    <a:lnTo>
                      <a:pt x="65" y="474"/>
                    </a:lnTo>
                    <a:lnTo>
                      <a:pt x="51" y="489"/>
                    </a:lnTo>
                    <a:lnTo>
                      <a:pt x="39" y="504"/>
                    </a:lnTo>
                    <a:lnTo>
                      <a:pt x="27" y="519"/>
                    </a:lnTo>
                    <a:lnTo>
                      <a:pt x="18" y="531"/>
                    </a:lnTo>
                    <a:lnTo>
                      <a:pt x="10" y="542"/>
                    </a:lnTo>
                    <a:lnTo>
                      <a:pt x="4" y="550"/>
                    </a:lnTo>
                    <a:lnTo>
                      <a:pt x="1" y="555"/>
                    </a:lnTo>
                    <a:lnTo>
                      <a:pt x="0" y="557"/>
                    </a:lnTo>
                    <a:lnTo>
                      <a:pt x="0" y="558"/>
                    </a:lnTo>
                    <a:lnTo>
                      <a:pt x="2" y="562"/>
                    </a:lnTo>
                    <a:lnTo>
                      <a:pt x="5" y="566"/>
                    </a:lnTo>
                    <a:lnTo>
                      <a:pt x="9" y="575"/>
                    </a:lnTo>
                    <a:lnTo>
                      <a:pt x="15" y="584"/>
                    </a:lnTo>
                    <a:lnTo>
                      <a:pt x="20" y="594"/>
                    </a:lnTo>
                    <a:lnTo>
                      <a:pt x="27" y="607"/>
                    </a:lnTo>
                    <a:lnTo>
                      <a:pt x="35" y="619"/>
                    </a:lnTo>
                    <a:lnTo>
                      <a:pt x="43" y="636"/>
                    </a:lnTo>
                    <a:lnTo>
                      <a:pt x="54" y="651"/>
                    </a:lnTo>
                    <a:lnTo>
                      <a:pt x="63" y="668"/>
                    </a:lnTo>
                    <a:lnTo>
                      <a:pt x="73" y="685"/>
                    </a:lnTo>
                    <a:lnTo>
                      <a:pt x="85" y="704"/>
                    </a:lnTo>
                    <a:lnTo>
                      <a:pt x="96" y="723"/>
                    </a:lnTo>
                    <a:lnTo>
                      <a:pt x="108" y="742"/>
                    </a:lnTo>
                    <a:lnTo>
                      <a:pt x="119" y="761"/>
                    </a:lnTo>
                    <a:lnTo>
                      <a:pt x="131" y="781"/>
                    </a:lnTo>
                    <a:lnTo>
                      <a:pt x="144" y="800"/>
                    </a:lnTo>
                    <a:lnTo>
                      <a:pt x="156" y="820"/>
                    </a:lnTo>
                    <a:lnTo>
                      <a:pt x="168" y="838"/>
                    </a:lnTo>
                    <a:lnTo>
                      <a:pt x="180" y="857"/>
                    </a:lnTo>
                    <a:lnTo>
                      <a:pt x="193" y="875"/>
                    </a:lnTo>
                    <a:lnTo>
                      <a:pt x="205" y="894"/>
                    </a:lnTo>
                    <a:lnTo>
                      <a:pt x="216" y="910"/>
                    </a:lnTo>
                    <a:lnTo>
                      <a:pt x="228" y="926"/>
                    </a:lnTo>
                    <a:lnTo>
                      <a:pt x="238" y="940"/>
                    </a:lnTo>
                    <a:lnTo>
                      <a:pt x="248" y="954"/>
                    </a:lnTo>
                    <a:lnTo>
                      <a:pt x="258" y="965"/>
                    </a:lnTo>
                    <a:lnTo>
                      <a:pt x="267" y="974"/>
                    </a:lnTo>
                    <a:lnTo>
                      <a:pt x="276" y="983"/>
                    </a:lnTo>
                    <a:lnTo>
                      <a:pt x="283" y="990"/>
                    </a:lnTo>
                    <a:lnTo>
                      <a:pt x="290" y="995"/>
                    </a:lnTo>
                    <a:lnTo>
                      <a:pt x="303" y="1002"/>
                    </a:lnTo>
                    <a:lnTo>
                      <a:pt x="315" y="1005"/>
                    </a:lnTo>
                    <a:lnTo>
                      <a:pt x="329" y="1008"/>
                    </a:lnTo>
                    <a:lnTo>
                      <a:pt x="342" y="1008"/>
                    </a:lnTo>
                    <a:lnTo>
                      <a:pt x="354" y="1005"/>
                    </a:lnTo>
                    <a:lnTo>
                      <a:pt x="367" y="1003"/>
                    </a:lnTo>
                    <a:lnTo>
                      <a:pt x="380" y="998"/>
                    </a:lnTo>
                    <a:lnTo>
                      <a:pt x="392" y="993"/>
                    </a:lnTo>
                    <a:lnTo>
                      <a:pt x="405" y="986"/>
                    </a:lnTo>
                    <a:lnTo>
                      <a:pt x="417" y="979"/>
                    </a:lnTo>
                    <a:lnTo>
                      <a:pt x="428" y="972"/>
                    </a:lnTo>
                    <a:lnTo>
                      <a:pt x="439" y="964"/>
                    </a:lnTo>
                    <a:lnTo>
                      <a:pt x="449" y="956"/>
                    </a:lnTo>
                    <a:lnTo>
                      <a:pt x="459" y="947"/>
                    </a:lnTo>
                    <a:lnTo>
                      <a:pt x="469" y="939"/>
                    </a:lnTo>
                    <a:lnTo>
                      <a:pt x="477" y="930"/>
                    </a:lnTo>
                    <a:lnTo>
                      <a:pt x="485" y="924"/>
                    </a:lnTo>
                    <a:lnTo>
                      <a:pt x="493" y="914"/>
                    </a:lnTo>
                    <a:lnTo>
                      <a:pt x="500" y="904"/>
                    </a:lnTo>
                    <a:lnTo>
                      <a:pt x="505" y="894"/>
                    </a:lnTo>
                    <a:lnTo>
                      <a:pt x="511" y="882"/>
                    </a:lnTo>
                    <a:lnTo>
                      <a:pt x="516" y="871"/>
                    </a:lnTo>
                    <a:lnTo>
                      <a:pt x="520" y="859"/>
                    </a:lnTo>
                    <a:lnTo>
                      <a:pt x="525" y="849"/>
                    </a:lnTo>
                    <a:lnTo>
                      <a:pt x="528" y="838"/>
                    </a:lnTo>
                    <a:lnTo>
                      <a:pt x="532" y="829"/>
                    </a:lnTo>
                    <a:lnTo>
                      <a:pt x="534" y="820"/>
                    </a:lnTo>
                    <a:lnTo>
                      <a:pt x="537" y="812"/>
                    </a:lnTo>
                    <a:lnTo>
                      <a:pt x="538" y="806"/>
                    </a:lnTo>
                    <a:lnTo>
                      <a:pt x="539" y="800"/>
                    </a:lnTo>
                    <a:lnTo>
                      <a:pt x="540" y="797"/>
                    </a:lnTo>
                    <a:lnTo>
                      <a:pt x="540" y="795"/>
                    </a:lnTo>
                    <a:lnTo>
                      <a:pt x="539" y="788"/>
                    </a:lnTo>
                    <a:lnTo>
                      <a:pt x="538" y="778"/>
                    </a:lnTo>
                    <a:lnTo>
                      <a:pt x="537" y="765"/>
                    </a:lnTo>
                    <a:lnTo>
                      <a:pt x="534" y="747"/>
                    </a:lnTo>
                    <a:lnTo>
                      <a:pt x="533" y="727"/>
                    </a:lnTo>
                    <a:lnTo>
                      <a:pt x="531" y="704"/>
                    </a:lnTo>
                    <a:lnTo>
                      <a:pt x="527" y="678"/>
                    </a:lnTo>
                    <a:lnTo>
                      <a:pt x="525" y="651"/>
                    </a:lnTo>
                    <a:lnTo>
                      <a:pt x="522" y="622"/>
                    </a:lnTo>
                    <a:lnTo>
                      <a:pt x="518" y="589"/>
                    </a:lnTo>
                    <a:lnTo>
                      <a:pt x="513" y="557"/>
                    </a:lnTo>
                    <a:lnTo>
                      <a:pt x="510" y="524"/>
                    </a:lnTo>
                    <a:lnTo>
                      <a:pt x="507" y="489"/>
                    </a:lnTo>
                    <a:lnTo>
                      <a:pt x="502" y="454"/>
                    </a:lnTo>
                    <a:lnTo>
                      <a:pt x="497" y="418"/>
                    </a:lnTo>
                    <a:lnTo>
                      <a:pt x="493" y="382"/>
                    </a:lnTo>
                    <a:lnTo>
                      <a:pt x="487" y="345"/>
                    </a:lnTo>
                    <a:lnTo>
                      <a:pt x="482" y="311"/>
                    </a:lnTo>
                    <a:lnTo>
                      <a:pt x="477" y="276"/>
                    </a:lnTo>
                    <a:lnTo>
                      <a:pt x="472" y="243"/>
                    </a:lnTo>
                    <a:lnTo>
                      <a:pt x="466" y="210"/>
                    </a:lnTo>
                    <a:lnTo>
                      <a:pt x="460" y="179"/>
                    </a:lnTo>
                    <a:lnTo>
                      <a:pt x="456" y="151"/>
                    </a:lnTo>
                    <a:lnTo>
                      <a:pt x="450" y="124"/>
                    </a:lnTo>
                    <a:lnTo>
                      <a:pt x="444" y="100"/>
                    </a:lnTo>
                    <a:lnTo>
                      <a:pt x="439" y="78"/>
                    </a:lnTo>
                    <a:lnTo>
                      <a:pt x="433" y="58"/>
                    </a:lnTo>
                    <a:lnTo>
                      <a:pt x="428" y="42"/>
                    </a:lnTo>
                    <a:lnTo>
                      <a:pt x="422" y="30"/>
                    </a:lnTo>
                    <a:lnTo>
                      <a:pt x="417" y="22"/>
                    </a:lnTo>
                    <a:lnTo>
                      <a:pt x="412" y="16"/>
                    </a:lnTo>
                    <a:lnTo>
                      <a:pt x="396" y="0"/>
                    </a:lnTo>
                    <a:close/>
                  </a:path>
                </a:pathLst>
              </a:custGeom>
              <a:solidFill>
                <a:srgbClr val="024C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252"/>
              <p:cNvSpPr>
                <a:spLocks/>
              </p:cNvSpPr>
              <p:nvPr/>
            </p:nvSpPr>
            <p:spPr bwMode="auto">
              <a:xfrm>
                <a:off x="2745" y="2129"/>
                <a:ext cx="48" cy="275"/>
              </a:xfrm>
              <a:custGeom>
                <a:avLst/>
                <a:gdLst>
                  <a:gd name="T0" fmla="*/ 0 w 97"/>
                  <a:gd name="T1" fmla="*/ 8 h 551"/>
                  <a:gd name="T2" fmla="*/ 0 w 97"/>
                  <a:gd name="T3" fmla="*/ 8 h 551"/>
                  <a:gd name="T4" fmla="*/ 0 w 97"/>
                  <a:gd name="T5" fmla="*/ 7 h 551"/>
                  <a:gd name="T6" fmla="*/ 0 w 97"/>
                  <a:gd name="T7" fmla="*/ 7 h 551"/>
                  <a:gd name="T8" fmla="*/ 0 w 97"/>
                  <a:gd name="T9" fmla="*/ 7 h 551"/>
                  <a:gd name="T10" fmla="*/ 0 w 97"/>
                  <a:gd name="T11" fmla="*/ 6 h 551"/>
                  <a:gd name="T12" fmla="*/ 0 w 97"/>
                  <a:gd name="T13" fmla="*/ 6 h 551"/>
                  <a:gd name="T14" fmla="*/ 0 w 97"/>
                  <a:gd name="T15" fmla="*/ 5 h 551"/>
                  <a:gd name="T16" fmla="*/ 0 w 97"/>
                  <a:gd name="T17" fmla="*/ 4 h 551"/>
                  <a:gd name="T18" fmla="*/ 0 w 97"/>
                  <a:gd name="T19" fmla="*/ 3 h 551"/>
                  <a:gd name="T20" fmla="*/ 0 w 97"/>
                  <a:gd name="T21" fmla="*/ 3 h 551"/>
                  <a:gd name="T22" fmla="*/ 0 w 97"/>
                  <a:gd name="T23" fmla="*/ 2 h 551"/>
                  <a:gd name="T24" fmla="*/ 0 w 97"/>
                  <a:gd name="T25" fmla="*/ 1 h 551"/>
                  <a:gd name="T26" fmla="*/ 1 w 97"/>
                  <a:gd name="T27" fmla="*/ 1 h 551"/>
                  <a:gd name="T28" fmla="*/ 1 w 97"/>
                  <a:gd name="T29" fmla="*/ 0 h 551"/>
                  <a:gd name="T30" fmla="*/ 1 w 97"/>
                  <a:gd name="T31" fmla="*/ 0 h 551"/>
                  <a:gd name="T32" fmla="*/ 1 w 97"/>
                  <a:gd name="T33" fmla="*/ 0 h 551"/>
                  <a:gd name="T34" fmla="*/ 1 w 97"/>
                  <a:gd name="T35" fmla="*/ 0 h 551"/>
                  <a:gd name="T36" fmla="*/ 1 w 97"/>
                  <a:gd name="T37" fmla="*/ 0 h 551"/>
                  <a:gd name="T38" fmla="*/ 0 w 97"/>
                  <a:gd name="T39" fmla="*/ 0 h 551"/>
                  <a:gd name="T40" fmla="*/ 0 w 97"/>
                  <a:gd name="T41" fmla="*/ 1 h 551"/>
                  <a:gd name="T42" fmla="*/ 0 w 97"/>
                  <a:gd name="T43" fmla="*/ 2 h 551"/>
                  <a:gd name="T44" fmla="*/ 0 w 97"/>
                  <a:gd name="T45" fmla="*/ 2 h 551"/>
                  <a:gd name="T46" fmla="*/ 0 w 97"/>
                  <a:gd name="T47" fmla="*/ 3 h 551"/>
                  <a:gd name="T48" fmla="*/ 0 w 97"/>
                  <a:gd name="T49" fmla="*/ 4 h 551"/>
                  <a:gd name="T50" fmla="*/ 0 w 97"/>
                  <a:gd name="T51" fmla="*/ 4 h 551"/>
                  <a:gd name="T52" fmla="*/ 0 w 97"/>
                  <a:gd name="T53" fmla="*/ 5 h 551"/>
                  <a:gd name="T54" fmla="*/ 0 w 97"/>
                  <a:gd name="T55" fmla="*/ 6 h 551"/>
                  <a:gd name="T56" fmla="*/ 0 w 97"/>
                  <a:gd name="T57" fmla="*/ 6 h 551"/>
                  <a:gd name="T58" fmla="*/ 0 w 97"/>
                  <a:gd name="T59" fmla="*/ 7 h 551"/>
                  <a:gd name="T60" fmla="*/ 0 w 97"/>
                  <a:gd name="T61" fmla="*/ 7 h 551"/>
                  <a:gd name="T62" fmla="*/ 0 w 97"/>
                  <a:gd name="T63" fmla="*/ 8 h 551"/>
                  <a:gd name="T64" fmla="*/ 0 w 97"/>
                  <a:gd name="T65" fmla="*/ 8 h 551"/>
                  <a:gd name="T66" fmla="*/ 0 w 97"/>
                  <a:gd name="T67" fmla="*/ 8 h 551"/>
                  <a:gd name="T68" fmla="*/ 0 w 97"/>
                  <a:gd name="T69" fmla="*/ 8 h 551"/>
                  <a:gd name="T70" fmla="*/ 0 w 97"/>
                  <a:gd name="T71" fmla="*/ 8 h 55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97"/>
                  <a:gd name="T109" fmla="*/ 0 h 551"/>
                  <a:gd name="T110" fmla="*/ 97 w 97"/>
                  <a:gd name="T111" fmla="*/ 551 h 551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97" h="551">
                    <a:moveTo>
                      <a:pt x="1" y="532"/>
                    </a:moveTo>
                    <a:lnTo>
                      <a:pt x="13" y="530"/>
                    </a:lnTo>
                    <a:lnTo>
                      <a:pt x="13" y="528"/>
                    </a:lnTo>
                    <a:lnTo>
                      <a:pt x="13" y="524"/>
                    </a:lnTo>
                    <a:lnTo>
                      <a:pt x="14" y="518"/>
                    </a:lnTo>
                    <a:lnTo>
                      <a:pt x="14" y="510"/>
                    </a:lnTo>
                    <a:lnTo>
                      <a:pt x="15" y="500"/>
                    </a:lnTo>
                    <a:lnTo>
                      <a:pt x="16" y="487"/>
                    </a:lnTo>
                    <a:lnTo>
                      <a:pt x="17" y="474"/>
                    </a:lnTo>
                    <a:lnTo>
                      <a:pt x="18" y="459"/>
                    </a:lnTo>
                    <a:lnTo>
                      <a:pt x="21" y="441"/>
                    </a:lnTo>
                    <a:lnTo>
                      <a:pt x="22" y="423"/>
                    </a:lnTo>
                    <a:lnTo>
                      <a:pt x="24" y="403"/>
                    </a:lnTo>
                    <a:lnTo>
                      <a:pt x="26" y="384"/>
                    </a:lnTo>
                    <a:lnTo>
                      <a:pt x="29" y="363"/>
                    </a:lnTo>
                    <a:lnTo>
                      <a:pt x="31" y="341"/>
                    </a:lnTo>
                    <a:lnTo>
                      <a:pt x="33" y="319"/>
                    </a:lnTo>
                    <a:lnTo>
                      <a:pt x="36" y="296"/>
                    </a:lnTo>
                    <a:lnTo>
                      <a:pt x="39" y="273"/>
                    </a:lnTo>
                    <a:lnTo>
                      <a:pt x="41" y="250"/>
                    </a:lnTo>
                    <a:lnTo>
                      <a:pt x="45" y="228"/>
                    </a:lnTo>
                    <a:lnTo>
                      <a:pt x="48" y="205"/>
                    </a:lnTo>
                    <a:lnTo>
                      <a:pt x="52" y="183"/>
                    </a:lnTo>
                    <a:lnTo>
                      <a:pt x="55" y="161"/>
                    </a:lnTo>
                    <a:lnTo>
                      <a:pt x="59" y="141"/>
                    </a:lnTo>
                    <a:lnTo>
                      <a:pt x="62" y="120"/>
                    </a:lnTo>
                    <a:lnTo>
                      <a:pt x="67" y="101"/>
                    </a:lnTo>
                    <a:lnTo>
                      <a:pt x="70" y="83"/>
                    </a:lnTo>
                    <a:lnTo>
                      <a:pt x="75" y="66"/>
                    </a:lnTo>
                    <a:lnTo>
                      <a:pt x="78" y="51"/>
                    </a:lnTo>
                    <a:lnTo>
                      <a:pt x="83" y="37"/>
                    </a:lnTo>
                    <a:lnTo>
                      <a:pt x="87" y="25"/>
                    </a:lnTo>
                    <a:lnTo>
                      <a:pt x="92" y="15"/>
                    </a:lnTo>
                    <a:lnTo>
                      <a:pt x="97" y="8"/>
                    </a:lnTo>
                    <a:lnTo>
                      <a:pt x="85" y="0"/>
                    </a:lnTo>
                    <a:lnTo>
                      <a:pt x="81" y="9"/>
                    </a:lnTo>
                    <a:lnTo>
                      <a:pt x="76" y="21"/>
                    </a:lnTo>
                    <a:lnTo>
                      <a:pt x="71" y="32"/>
                    </a:lnTo>
                    <a:lnTo>
                      <a:pt x="67" y="47"/>
                    </a:lnTo>
                    <a:lnTo>
                      <a:pt x="62" y="63"/>
                    </a:lnTo>
                    <a:lnTo>
                      <a:pt x="58" y="80"/>
                    </a:lnTo>
                    <a:lnTo>
                      <a:pt x="54" y="98"/>
                    </a:lnTo>
                    <a:lnTo>
                      <a:pt x="49" y="118"/>
                    </a:lnTo>
                    <a:lnTo>
                      <a:pt x="46" y="138"/>
                    </a:lnTo>
                    <a:lnTo>
                      <a:pt x="43" y="159"/>
                    </a:lnTo>
                    <a:lnTo>
                      <a:pt x="38" y="181"/>
                    </a:lnTo>
                    <a:lnTo>
                      <a:pt x="36" y="203"/>
                    </a:lnTo>
                    <a:lnTo>
                      <a:pt x="32" y="226"/>
                    </a:lnTo>
                    <a:lnTo>
                      <a:pt x="29" y="249"/>
                    </a:lnTo>
                    <a:lnTo>
                      <a:pt x="26" y="272"/>
                    </a:lnTo>
                    <a:lnTo>
                      <a:pt x="23" y="295"/>
                    </a:lnTo>
                    <a:lnTo>
                      <a:pt x="21" y="317"/>
                    </a:lnTo>
                    <a:lnTo>
                      <a:pt x="17" y="339"/>
                    </a:lnTo>
                    <a:lnTo>
                      <a:pt x="15" y="362"/>
                    </a:lnTo>
                    <a:lnTo>
                      <a:pt x="13" y="383"/>
                    </a:lnTo>
                    <a:lnTo>
                      <a:pt x="10" y="403"/>
                    </a:lnTo>
                    <a:lnTo>
                      <a:pt x="9" y="422"/>
                    </a:lnTo>
                    <a:lnTo>
                      <a:pt x="8" y="440"/>
                    </a:lnTo>
                    <a:lnTo>
                      <a:pt x="6" y="457"/>
                    </a:lnTo>
                    <a:lnTo>
                      <a:pt x="5" y="472"/>
                    </a:lnTo>
                    <a:lnTo>
                      <a:pt x="3" y="486"/>
                    </a:lnTo>
                    <a:lnTo>
                      <a:pt x="2" y="499"/>
                    </a:lnTo>
                    <a:lnTo>
                      <a:pt x="1" y="509"/>
                    </a:lnTo>
                    <a:lnTo>
                      <a:pt x="1" y="517"/>
                    </a:lnTo>
                    <a:lnTo>
                      <a:pt x="0" y="523"/>
                    </a:lnTo>
                    <a:lnTo>
                      <a:pt x="0" y="528"/>
                    </a:lnTo>
                    <a:lnTo>
                      <a:pt x="0" y="529"/>
                    </a:lnTo>
                    <a:lnTo>
                      <a:pt x="11" y="527"/>
                    </a:lnTo>
                    <a:lnTo>
                      <a:pt x="1" y="532"/>
                    </a:lnTo>
                    <a:lnTo>
                      <a:pt x="10" y="551"/>
                    </a:lnTo>
                    <a:lnTo>
                      <a:pt x="13" y="530"/>
                    </a:lnTo>
                    <a:lnTo>
                      <a:pt x="1" y="5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Freeform 253"/>
              <p:cNvSpPr>
                <a:spLocks/>
              </p:cNvSpPr>
              <p:nvPr/>
            </p:nvSpPr>
            <p:spPr bwMode="auto">
              <a:xfrm>
                <a:off x="2690" y="2321"/>
                <a:ext cx="61" cy="74"/>
              </a:xfrm>
              <a:custGeom>
                <a:avLst/>
                <a:gdLst>
                  <a:gd name="T0" fmla="*/ 1 w 122"/>
                  <a:gd name="T1" fmla="*/ 1 h 147"/>
                  <a:gd name="T2" fmla="*/ 0 w 122"/>
                  <a:gd name="T3" fmla="*/ 1 h 147"/>
                  <a:gd name="T4" fmla="*/ 1 w 122"/>
                  <a:gd name="T5" fmla="*/ 1 h 147"/>
                  <a:gd name="T6" fmla="*/ 1 w 122"/>
                  <a:gd name="T7" fmla="*/ 1 h 147"/>
                  <a:gd name="T8" fmla="*/ 1 w 122"/>
                  <a:gd name="T9" fmla="*/ 1 h 147"/>
                  <a:gd name="T10" fmla="*/ 1 w 122"/>
                  <a:gd name="T11" fmla="*/ 1 h 147"/>
                  <a:gd name="T12" fmla="*/ 1 w 122"/>
                  <a:gd name="T13" fmla="*/ 2 h 147"/>
                  <a:gd name="T14" fmla="*/ 2 w 122"/>
                  <a:gd name="T15" fmla="*/ 2 h 147"/>
                  <a:gd name="T16" fmla="*/ 2 w 122"/>
                  <a:gd name="T17" fmla="*/ 2 h 147"/>
                  <a:gd name="T18" fmla="*/ 2 w 122"/>
                  <a:gd name="T19" fmla="*/ 2 h 147"/>
                  <a:gd name="T20" fmla="*/ 2 w 122"/>
                  <a:gd name="T21" fmla="*/ 2 h 147"/>
                  <a:gd name="T22" fmla="*/ 2 w 122"/>
                  <a:gd name="T23" fmla="*/ 2 h 147"/>
                  <a:gd name="T24" fmla="*/ 2 w 122"/>
                  <a:gd name="T25" fmla="*/ 3 h 147"/>
                  <a:gd name="T26" fmla="*/ 2 w 122"/>
                  <a:gd name="T27" fmla="*/ 3 h 147"/>
                  <a:gd name="T28" fmla="*/ 2 w 122"/>
                  <a:gd name="T29" fmla="*/ 3 h 147"/>
                  <a:gd name="T30" fmla="*/ 2 w 122"/>
                  <a:gd name="T31" fmla="*/ 3 h 147"/>
                  <a:gd name="T32" fmla="*/ 2 w 122"/>
                  <a:gd name="T33" fmla="*/ 3 h 147"/>
                  <a:gd name="T34" fmla="*/ 2 w 122"/>
                  <a:gd name="T35" fmla="*/ 3 h 147"/>
                  <a:gd name="T36" fmla="*/ 2 w 122"/>
                  <a:gd name="T37" fmla="*/ 3 h 147"/>
                  <a:gd name="T38" fmla="*/ 2 w 122"/>
                  <a:gd name="T39" fmla="*/ 3 h 147"/>
                  <a:gd name="T40" fmla="*/ 2 w 122"/>
                  <a:gd name="T41" fmla="*/ 3 h 147"/>
                  <a:gd name="T42" fmla="*/ 2 w 122"/>
                  <a:gd name="T43" fmla="*/ 3 h 147"/>
                  <a:gd name="T44" fmla="*/ 2 w 122"/>
                  <a:gd name="T45" fmla="*/ 3 h 147"/>
                  <a:gd name="T46" fmla="*/ 2 w 122"/>
                  <a:gd name="T47" fmla="*/ 2 h 147"/>
                  <a:gd name="T48" fmla="*/ 2 w 122"/>
                  <a:gd name="T49" fmla="*/ 2 h 147"/>
                  <a:gd name="T50" fmla="*/ 2 w 122"/>
                  <a:gd name="T51" fmla="*/ 2 h 147"/>
                  <a:gd name="T52" fmla="*/ 2 w 122"/>
                  <a:gd name="T53" fmla="*/ 2 h 147"/>
                  <a:gd name="T54" fmla="*/ 2 w 122"/>
                  <a:gd name="T55" fmla="*/ 2 h 147"/>
                  <a:gd name="T56" fmla="*/ 2 w 122"/>
                  <a:gd name="T57" fmla="*/ 2 h 147"/>
                  <a:gd name="T58" fmla="*/ 2 w 122"/>
                  <a:gd name="T59" fmla="*/ 2 h 147"/>
                  <a:gd name="T60" fmla="*/ 1 w 122"/>
                  <a:gd name="T61" fmla="*/ 1 h 147"/>
                  <a:gd name="T62" fmla="*/ 1 w 122"/>
                  <a:gd name="T63" fmla="*/ 1 h 147"/>
                  <a:gd name="T64" fmla="*/ 1 w 122"/>
                  <a:gd name="T65" fmla="*/ 1 h 147"/>
                  <a:gd name="T66" fmla="*/ 1 w 122"/>
                  <a:gd name="T67" fmla="*/ 1 h 147"/>
                  <a:gd name="T68" fmla="*/ 1 w 122"/>
                  <a:gd name="T69" fmla="*/ 1 h 147"/>
                  <a:gd name="T70" fmla="*/ 1 w 122"/>
                  <a:gd name="T71" fmla="*/ 0 h 147"/>
                  <a:gd name="T72" fmla="*/ 1 w 122"/>
                  <a:gd name="T73" fmla="*/ 1 h 147"/>
                  <a:gd name="T74" fmla="*/ 1 w 122"/>
                  <a:gd name="T75" fmla="*/ 0 h 147"/>
                  <a:gd name="T76" fmla="*/ 1 w 122"/>
                  <a:gd name="T77" fmla="*/ 0 h 147"/>
                  <a:gd name="T78" fmla="*/ 1 w 122"/>
                  <a:gd name="T79" fmla="*/ 1 h 14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22"/>
                  <a:gd name="T121" fmla="*/ 0 h 147"/>
                  <a:gd name="T122" fmla="*/ 122 w 122"/>
                  <a:gd name="T123" fmla="*/ 147 h 14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22" h="147">
                    <a:moveTo>
                      <a:pt x="5" y="14"/>
                    </a:moveTo>
                    <a:lnTo>
                      <a:pt x="0" y="11"/>
                    </a:lnTo>
                    <a:lnTo>
                      <a:pt x="15" y="25"/>
                    </a:lnTo>
                    <a:lnTo>
                      <a:pt x="28" y="39"/>
                    </a:lnTo>
                    <a:lnTo>
                      <a:pt x="41" y="52"/>
                    </a:lnTo>
                    <a:lnTo>
                      <a:pt x="51" y="64"/>
                    </a:lnTo>
                    <a:lnTo>
                      <a:pt x="61" y="77"/>
                    </a:lnTo>
                    <a:lnTo>
                      <a:pt x="71" y="87"/>
                    </a:lnTo>
                    <a:lnTo>
                      <a:pt x="79" y="98"/>
                    </a:lnTo>
                    <a:lnTo>
                      <a:pt x="87" y="108"/>
                    </a:lnTo>
                    <a:lnTo>
                      <a:pt x="92" y="116"/>
                    </a:lnTo>
                    <a:lnTo>
                      <a:pt x="97" y="124"/>
                    </a:lnTo>
                    <a:lnTo>
                      <a:pt x="102" y="131"/>
                    </a:lnTo>
                    <a:lnTo>
                      <a:pt x="105" y="137"/>
                    </a:lnTo>
                    <a:lnTo>
                      <a:pt x="109" y="142"/>
                    </a:lnTo>
                    <a:lnTo>
                      <a:pt x="110" y="145"/>
                    </a:lnTo>
                    <a:lnTo>
                      <a:pt x="111" y="146"/>
                    </a:lnTo>
                    <a:lnTo>
                      <a:pt x="112" y="147"/>
                    </a:lnTo>
                    <a:lnTo>
                      <a:pt x="122" y="142"/>
                    </a:lnTo>
                    <a:lnTo>
                      <a:pt x="122" y="140"/>
                    </a:lnTo>
                    <a:lnTo>
                      <a:pt x="121" y="138"/>
                    </a:lnTo>
                    <a:lnTo>
                      <a:pt x="119" y="135"/>
                    </a:lnTo>
                    <a:lnTo>
                      <a:pt x="117" y="130"/>
                    </a:lnTo>
                    <a:lnTo>
                      <a:pt x="113" y="124"/>
                    </a:lnTo>
                    <a:lnTo>
                      <a:pt x="109" y="117"/>
                    </a:lnTo>
                    <a:lnTo>
                      <a:pt x="103" y="109"/>
                    </a:lnTo>
                    <a:lnTo>
                      <a:pt x="96" y="100"/>
                    </a:lnTo>
                    <a:lnTo>
                      <a:pt x="89" y="91"/>
                    </a:lnTo>
                    <a:lnTo>
                      <a:pt x="81" y="79"/>
                    </a:lnTo>
                    <a:lnTo>
                      <a:pt x="72" y="69"/>
                    </a:lnTo>
                    <a:lnTo>
                      <a:pt x="61" y="56"/>
                    </a:lnTo>
                    <a:lnTo>
                      <a:pt x="50" y="44"/>
                    </a:lnTo>
                    <a:lnTo>
                      <a:pt x="37" y="30"/>
                    </a:lnTo>
                    <a:lnTo>
                      <a:pt x="25" y="16"/>
                    </a:lnTo>
                    <a:lnTo>
                      <a:pt x="10" y="2"/>
                    </a:lnTo>
                    <a:lnTo>
                      <a:pt x="4" y="0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5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Freeform 254"/>
              <p:cNvSpPr>
                <a:spLocks/>
              </p:cNvSpPr>
              <p:nvPr/>
            </p:nvSpPr>
            <p:spPr bwMode="auto">
              <a:xfrm>
                <a:off x="2589" y="2321"/>
                <a:ext cx="103" cy="90"/>
              </a:xfrm>
              <a:custGeom>
                <a:avLst/>
                <a:gdLst>
                  <a:gd name="T0" fmla="*/ 1 w 206"/>
                  <a:gd name="T1" fmla="*/ 2 h 181"/>
                  <a:gd name="T2" fmla="*/ 1 w 206"/>
                  <a:gd name="T3" fmla="*/ 2 h 181"/>
                  <a:gd name="T4" fmla="*/ 1 w 206"/>
                  <a:gd name="T5" fmla="*/ 2 h 181"/>
                  <a:gd name="T6" fmla="*/ 1 w 206"/>
                  <a:gd name="T7" fmla="*/ 2 h 181"/>
                  <a:gd name="T8" fmla="*/ 1 w 206"/>
                  <a:gd name="T9" fmla="*/ 2 h 181"/>
                  <a:gd name="T10" fmla="*/ 1 w 206"/>
                  <a:gd name="T11" fmla="*/ 2 h 181"/>
                  <a:gd name="T12" fmla="*/ 1 w 206"/>
                  <a:gd name="T13" fmla="*/ 2 h 181"/>
                  <a:gd name="T14" fmla="*/ 1 w 206"/>
                  <a:gd name="T15" fmla="*/ 2 h 181"/>
                  <a:gd name="T16" fmla="*/ 1 w 206"/>
                  <a:gd name="T17" fmla="*/ 1 h 181"/>
                  <a:gd name="T18" fmla="*/ 2 w 206"/>
                  <a:gd name="T19" fmla="*/ 1 h 181"/>
                  <a:gd name="T20" fmla="*/ 2 w 206"/>
                  <a:gd name="T21" fmla="*/ 1 h 181"/>
                  <a:gd name="T22" fmla="*/ 2 w 206"/>
                  <a:gd name="T23" fmla="*/ 1 h 181"/>
                  <a:gd name="T24" fmla="*/ 2 w 206"/>
                  <a:gd name="T25" fmla="*/ 0 h 181"/>
                  <a:gd name="T26" fmla="*/ 3 w 206"/>
                  <a:gd name="T27" fmla="*/ 0 h 181"/>
                  <a:gd name="T28" fmla="*/ 3 w 206"/>
                  <a:gd name="T29" fmla="*/ 0 h 181"/>
                  <a:gd name="T30" fmla="*/ 3 w 206"/>
                  <a:gd name="T31" fmla="*/ 0 h 181"/>
                  <a:gd name="T32" fmla="*/ 3 w 206"/>
                  <a:gd name="T33" fmla="*/ 0 h 181"/>
                  <a:gd name="T34" fmla="*/ 3 w 206"/>
                  <a:gd name="T35" fmla="*/ 0 h 181"/>
                  <a:gd name="T36" fmla="*/ 3 w 206"/>
                  <a:gd name="T37" fmla="*/ 0 h 181"/>
                  <a:gd name="T38" fmla="*/ 3 w 206"/>
                  <a:gd name="T39" fmla="*/ 0 h 181"/>
                  <a:gd name="T40" fmla="*/ 3 w 206"/>
                  <a:gd name="T41" fmla="*/ 0 h 181"/>
                  <a:gd name="T42" fmla="*/ 3 w 206"/>
                  <a:gd name="T43" fmla="*/ 0 h 181"/>
                  <a:gd name="T44" fmla="*/ 3 w 206"/>
                  <a:gd name="T45" fmla="*/ 0 h 181"/>
                  <a:gd name="T46" fmla="*/ 2 w 206"/>
                  <a:gd name="T47" fmla="*/ 0 h 181"/>
                  <a:gd name="T48" fmla="*/ 2 w 206"/>
                  <a:gd name="T49" fmla="*/ 0 h 181"/>
                  <a:gd name="T50" fmla="*/ 2 w 206"/>
                  <a:gd name="T51" fmla="*/ 1 h 181"/>
                  <a:gd name="T52" fmla="*/ 2 w 206"/>
                  <a:gd name="T53" fmla="*/ 1 h 181"/>
                  <a:gd name="T54" fmla="*/ 1 w 206"/>
                  <a:gd name="T55" fmla="*/ 1 h 181"/>
                  <a:gd name="T56" fmla="*/ 1 w 206"/>
                  <a:gd name="T57" fmla="*/ 1 h 181"/>
                  <a:gd name="T58" fmla="*/ 1 w 206"/>
                  <a:gd name="T59" fmla="*/ 2 h 181"/>
                  <a:gd name="T60" fmla="*/ 1 w 206"/>
                  <a:gd name="T61" fmla="*/ 2 h 181"/>
                  <a:gd name="T62" fmla="*/ 1 w 206"/>
                  <a:gd name="T63" fmla="*/ 2 h 181"/>
                  <a:gd name="T64" fmla="*/ 1 w 206"/>
                  <a:gd name="T65" fmla="*/ 2 h 181"/>
                  <a:gd name="T66" fmla="*/ 1 w 206"/>
                  <a:gd name="T67" fmla="*/ 2 h 181"/>
                  <a:gd name="T68" fmla="*/ 1 w 206"/>
                  <a:gd name="T69" fmla="*/ 2 h 181"/>
                  <a:gd name="T70" fmla="*/ 1 w 206"/>
                  <a:gd name="T71" fmla="*/ 2 h 181"/>
                  <a:gd name="T72" fmla="*/ 1 w 206"/>
                  <a:gd name="T73" fmla="*/ 2 h 181"/>
                  <a:gd name="T74" fmla="*/ 0 w 206"/>
                  <a:gd name="T75" fmla="*/ 2 h 181"/>
                  <a:gd name="T76" fmla="*/ 1 w 206"/>
                  <a:gd name="T77" fmla="*/ 2 h 181"/>
                  <a:gd name="T78" fmla="*/ 1 w 206"/>
                  <a:gd name="T79" fmla="*/ 2 h 18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6"/>
                  <a:gd name="T121" fmla="*/ 0 h 181"/>
                  <a:gd name="T122" fmla="*/ 206 w 206"/>
                  <a:gd name="T123" fmla="*/ 181 h 18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6" h="181">
                    <a:moveTo>
                      <a:pt x="12" y="174"/>
                    </a:moveTo>
                    <a:lnTo>
                      <a:pt x="12" y="181"/>
                    </a:lnTo>
                    <a:lnTo>
                      <a:pt x="13" y="180"/>
                    </a:lnTo>
                    <a:lnTo>
                      <a:pt x="17" y="174"/>
                    </a:lnTo>
                    <a:lnTo>
                      <a:pt x="23" y="166"/>
                    </a:lnTo>
                    <a:lnTo>
                      <a:pt x="30" y="154"/>
                    </a:lnTo>
                    <a:lnTo>
                      <a:pt x="40" y="143"/>
                    </a:lnTo>
                    <a:lnTo>
                      <a:pt x="50" y="129"/>
                    </a:lnTo>
                    <a:lnTo>
                      <a:pt x="63" y="114"/>
                    </a:lnTo>
                    <a:lnTo>
                      <a:pt x="77" y="99"/>
                    </a:lnTo>
                    <a:lnTo>
                      <a:pt x="92" y="83"/>
                    </a:lnTo>
                    <a:lnTo>
                      <a:pt x="108" y="68"/>
                    </a:lnTo>
                    <a:lnTo>
                      <a:pt x="124" y="53"/>
                    </a:lnTo>
                    <a:lnTo>
                      <a:pt x="140" y="40"/>
                    </a:lnTo>
                    <a:lnTo>
                      <a:pt x="156" y="30"/>
                    </a:lnTo>
                    <a:lnTo>
                      <a:pt x="174" y="22"/>
                    </a:lnTo>
                    <a:lnTo>
                      <a:pt x="190" y="16"/>
                    </a:lnTo>
                    <a:lnTo>
                      <a:pt x="206" y="14"/>
                    </a:lnTo>
                    <a:lnTo>
                      <a:pt x="205" y="0"/>
                    </a:lnTo>
                    <a:lnTo>
                      <a:pt x="187" y="3"/>
                    </a:lnTo>
                    <a:lnTo>
                      <a:pt x="169" y="9"/>
                    </a:lnTo>
                    <a:lnTo>
                      <a:pt x="151" y="18"/>
                    </a:lnTo>
                    <a:lnTo>
                      <a:pt x="133" y="30"/>
                    </a:lnTo>
                    <a:lnTo>
                      <a:pt x="115" y="44"/>
                    </a:lnTo>
                    <a:lnTo>
                      <a:pt x="99" y="59"/>
                    </a:lnTo>
                    <a:lnTo>
                      <a:pt x="83" y="74"/>
                    </a:lnTo>
                    <a:lnTo>
                      <a:pt x="68" y="90"/>
                    </a:lnTo>
                    <a:lnTo>
                      <a:pt x="53" y="106"/>
                    </a:lnTo>
                    <a:lnTo>
                      <a:pt x="41" y="121"/>
                    </a:lnTo>
                    <a:lnTo>
                      <a:pt x="30" y="135"/>
                    </a:lnTo>
                    <a:lnTo>
                      <a:pt x="20" y="147"/>
                    </a:lnTo>
                    <a:lnTo>
                      <a:pt x="12" y="159"/>
                    </a:lnTo>
                    <a:lnTo>
                      <a:pt x="7" y="166"/>
                    </a:lnTo>
                    <a:lnTo>
                      <a:pt x="3" y="171"/>
                    </a:lnTo>
                    <a:lnTo>
                      <a:pt x="1" y="174"/>
                    </a:lnTo>
                    <a:lnTo>
                      <a:pt x="1" y="181"/>
                    </a:lnTo>
                    <a:lnTo>
                      <a:pt x="1" y="174"/>
                    </a:lnTo>
                    <a:lnTo>
                      <a:pt x="0" y="177"/>
                    </a:lnTo>
                    <a:lnTo>
                      <a:pt x="1" y="181"/>
                    </a:lnTo>
                    <a:lnTo>
                      <a:pt x="12" y="1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Freeform 255"/>
              <p:cNvSpPr>
                <a:spLocks/>
              </p:cNvSpPr>
              <p:nvPr/>
            </p:nvSpPr>
            <p:spPr bwMode="auto">
              <a:xfrm>
                <a:off x="2589" y="2408"/>
                <a:ext cx="150" cy="223"/>
              </a:xfrm>
              <a:custGeom>
                <a:avLst/>
                <a:gdLst>
                  <a:gd name="T0" fmla="*/ 5 w 299"/>
                  <a:gd name="T1" fmla="*/ 6 h 447"/>
                  <a:gd name="T2" fmla="*/ 5 w 299"/>
                  <a:gd name="T3" fmla="*/ 6 h 447"/>
                  <a:gd name="T4" fmla="*/ 5 w 299"/>
                  <a:gd name="T5" fmla="*/ 6 h 447"/>
                  <a:gd name="T6" fmla="*/ 4 w 299"/>
                  <a:gd name="T7" fmla="*/ 5 h 447"/>
                  <a:gd name="T8" fmla="*/ 4 w 299"/>
                  <a:gd name="T9" fmla="*/ 5 h 447"/>
                  <a:gd name="T10" fmla="*/ 4 w 299"/>
                  <a:gd name="T11" fmla="*/ 4 h 447"/>
                  <a:gd name="T12" fmla="*/ 3 w 299"/>
                  <a:gd name="T13" fmla="*/ 4 h 447"/>
                  <a:gd name="T14" fmla="*/ 3 w 299"/>
                  <a:gd name="T15" fmla="*/ 3 h 447"/>
                  <a:gd name="T16" fmla="*/ 3 w 299"/>
                  <a:gd name="T17" fmla="*/ 3 h 447"/>
                  <a:gd name="T18" fmla="*/ 2 w 299"/>
                  <a:gd name="T19" fmla="*/ 2 h 447"/>
                  <a:gd name="T20" fmla="*/ 2 w 299"/>
                  <a:gd name="T21" fmla="*/ 2 h 447"/>
                  <a:gd name="T22" fmla="*/ 2 w 299"/>
                  <a:gd name="T23" fmla="*/ 1 h 447"/>
                  <a:gd name="T24" fmla="*/ 1 w 299"/>
                  <a:gd name="T25" fmla="*/ 0 h 447"/>
                  <a:gd name="T26" fmla="*/ 1 w 299"/>
                  <a:gd name="T27" fmla="*/ 0 h 447"/>
                  <a:gd name="T28" fmla="*/ 1 w 299"/>
                  <a:gd name="T29" fmla="*/ 0 h 447"/>
                  <a:gd name="T30" fmla="*/ 1 w 299"/>
                  <a:gd name="T31" fmla="*/ 0 h 447"/>
                  <a:gd name="T32" fmla="*/ 1 w 299"/>
                  <a:gd name="T33" fmla="*/ 0 h 447"/>
                  <a:gd name="T34" fmla="*/ 1 w 299"/>
                  <a:gd name="T35" fmla="*/ 0 h 447"/>
                  <a:gd name="T36" fmla="*/ 1 w 299"/>
                  <a:gd name="T37" fmla="*/ 0 h 447"/>
                  <a:gd name="T38" fmla="*/ 1 w 299"/>
                  <a:gd name="T39" fmla="*/ 0 h 447"/>
                  <a:gd name="T40" fmla="*/ 1 w 299"/>
                  <a:gd name="T41" fmla="*/ 0 h 447"/>
                  <a:gd name="T42" fmla="*/ 1 w 299"/>
                  <a:gd name="T43" fmla="*/ 1 h 447"/>
                  <a:gd name="T44" fmla="*/ 1 w 299"/>
                  <a:gd name="T45" fmla="*/ 1 h 447"/>
                  <a:gd name="T46" fmla="*/ 2 w 299"/>
                  <a:gd name="T47" fmla="*/ 2 h 447"/>
                  <a:gd name="T48" fmla="*/ 2 w 299"/>
                  <a:gd name="T49" fmla="*/ 2 h 447"/>
                  <a:gd name="T50" fmla="*/ 3 w 299"/>
                  <a:gd name="T51" fmla="*/ 3 h 447"/>
                  <a:gd name="T52" fmla="*/ 3 w 299"/>
                  <a:gd name="T53" fmla="*/ 4 h 447"/>
                  <a:gd name="T54" fmla="*/ 3 w 299"/>
                  <a:gd name="T55" fmla="*/ 4 h 447"/>
                  <a:gd name="T56" fmla="*/ 4 w 299"/>
                  <a:gd name="T57" fmla="*/ 5 h 447"/>
                  <a:gd name="T58" fmla="*/ 4 w 299"/>
                  <a:gd name="T59" fmla="*/ 5 h 447"/>
                  <a:gd name="T60" fmla="*/ 4 w 299"/>
                  <a:gd name="T61" fmla="*/ 6 h 447"/>
                  <a:gd name="T62" fmla="*/ 5 w 299"/>
                  <a:gd name="T63" fmla="*/ 6 h 447"/>
                  <a:gd name="T64" fmla="*/ 5 w 299"/>
                  <a:gd name="T65" fmla="*/ 6 h 447"/>
                  <a:gd name="T66" fmla="*/ 5 w 299"/>
                  <a:gd name="T67" fmla="*/ 6 h 44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99"/>
                  <a:gd name="T103" fmla="*/ 0 h 447"/>
                  <a:gd name="T104" fmla="*/ 299 w 299"/>
                  <a:gd name="T105" fmla="*/ 447 h 44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99" h="447">
                    <a:moveTo>
                      <a:pt x="299" y="435"/>
                    </a:moveTo>
                    <a:lnTo>
                      <a:pt x="299" y="435"/>
                    </a:lnTo>
                    <a:lnTo>
                      <a:pt x="294" y="432"/>
                    </a:lnTo>
                    <a:lnTo>
                      <a:pt x="287" y="425"/>
                    </a:lnTo>
                    <a:lnTo>
                      <a:pt x="278" y="416"/>
                    </a:lnTo>
                    <a:lnTo>
                      <a:pt x="269" y="406"/>
                    </a:lnTo>
                    <a:lnTo>
                      <a:pt x="259" y="395"/>
                    </a:lnTo>
                    <a:lnTo>
                      <a:pt x="249" y="382"/>
                    </a:lnTo>
                    <a:lnTo>
                      <a:pt x="238" y="367"/>
                    </a:lnTo>
                    <a:lnTo>
                      <a:pt x="227" y="352"/>
                    </a:lnTo>
                    <a:lnTo>
                      <a:pt x="215" y="335"/>
                    </a:lnTo>
                    <a:lnTo>
                      <a:pt x="204" y="318"/>
                    </a:lnTo>
                    <a:lnTo>
                      <a:pt x="192" y="299"/>
                    </a:lnTo>
                    <a:lnTo>
                      <a:pt x="180" y="281"/>
                    </a:lnTo>
                    <a:lnTo>
                      <a:pt x="167" y="262"/>
                    </a:lnTo>
                    <a:lnTo>
                      <a:pt x="155" y="243"/>
                    </a:lnTo>
                    <a:lnTo>
                      <a:pt x="143" y="223"/>
                    </a:lnTo>
                    <a:lnTo>
                      <a:pt x="131" y="204"/>
                    </a:lnTo>
                    <a:lnTo>
                      <a:pt x="119" y="185"/>
                    </a:lnTo>
                    <a:lnTo>
                      <a:pt x="107" y="166"/>
                    </a:lnTo>
                    <a:lnTo>
                      <a:pt x="95" y="146"/>
                    </a:lnTo>
                    <a:lnTo>
                      <a:pt x="85" y="128"/>
                    </a:lnTo>
                    <a:lnTo>
                      <a:pt x="75" y="110"/>
                    </a:lnTo>
                    <a:lnTo>
                      <a:pt x="65" y="93"/>
                    </a:lnTo>
                    <a:lnTo>
                      <a:pt x="55" y="78"/>
                    </a:lnTo>
                    <a:lnTo>
                      <a:pt x="47" y="63"/>
                    </a:lnTo>
                    <a:lnTo>
                      <a:pt x="39" y="49"/>
                    </a:lnTo>
                    <a:lnTo>
                      <a:pt x="32" y="37"/>
                    </a:lnTo>
                    <a:lnTo>
                      <a:pt x="26" y="26"/>
                    </a:lnTo>
                    <a:lnTo>
                      <a:pt x="21" y="17"/>
                    </a:lnTo>
                    <a:lnTo>
                      <a:pt x="17" y="10"/>
                    </a:lnTo>
                    <a:lnTo>
                      <a:pt x="14" y="4"/>
                    </a:lnTo>
                    <a:lnTo>
                      <a:pt x="11" y="1"/>
                    </a:lnTo>
                    <a:lnTo>
                      <a:pt x="11" y="0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2" y="11"/>
                    </a:lnTo>
                    <a:lnTo>
                      <a:pt x="6" y="16"/>
                    </a:lnTo>
                    <a:lnTo>
                      <a:pt x="10" y="24"/>
                    </a:lnTo>
                    <a:lnTo>
                      <a:pt x="15" y="33"/>
                    </a:lnTo>
                    <a:lnTo>
                      <a:pt x="22" y="44"/>
                    </a:lnTo>
                    <a:lnTo>
                      <a:pt x="29" y="56"/>
                    </a:lnTo>
                    <a:lnTo>
                      <a:pt x="36" y="69"/>
                    </a:lnTo>
                    <a:lnTo>
                      <a:pt x="45" y="84"/>
                    </a:lnTo>
                    <a:lnTo>
                      <a:pt x="54" y="100"/>
                    </a:lnTo>
                    <a:lnTo>
                      <a:pt x="63" y="117"/>
                    </a:lnTo>
                    <a:lnTo>
                      <a:pt x="75" y="135"/>
                    </a:lnTo>
                    <a:lnTo>
                      <a:pt x="85" y="153"/>
                    </a:lnTo>
                    <a:lnTo>
                      <a:pt x="97" y="171"/>
                    </a:lnTo>
                    <a:lnTo>
                      <a:pt x="108" y="191"/>
                    </a:lnTo>
                    <a:lnTo>
                      <a:pt x="120" y="211"/>
                    </a:lnTo>
                    <a:lnTo>
                      <a:pt x="132" y="230"/>
                    </a:lnTo>
                    <a:lnTo>
                      <a:pt x="144" y="250"/>
                    </a:lnTo>
                    <a:lnTo>
                      <a:pt x="157" y="269"/>
                    </a:lnTo>
                    <a:lnTo>
                      <a:pt x="169" y="289"/>
                    </a:lnTo>
                    <a:lnTo>
                      <a:pt x="181" y="307"/>
                    </a:lnTo>
                    <a:lnTo>
                      <a:pt x="193" y="326"/>
                    </a:lnTo>
                    <a:lnTo>
                      <a:pt x="205" y="343"/>
                    </a:lnTo>
                    <a:lnTo>
                      <a:pt x="218" y="359"/>
                    </a:lnTo>
                    <a:lnTo>
                      <a:pt x="228" y="375"/>
                    </a:lnTo>
                    <a:lnTo>
                      <a:pt x="238" y="389"/>
                    </a:lnTo>
                    <a:lnTo>
                      <a:pt x="250" y="403"/>
                    </a:lnTo>
                    <a:lnTo>
                      <a:pt x="259" y="414"/>
                    </a:lnTo>
                    <a:lnTo>
                      <a:pt x="268" y="425"/>
                    </a:lnTo>
                    <a:lnTo>
                      <a:pt x="278" y="434"/>
                    </a:lnTo>
                    <a:lnTo>
                      <a:pt x="284" y="441"/>
                    </a:lnTo>
                    <a:lnTo>
                      <a:pt x="292" y="447"/>
                    </a:lnTo>
                    <a:lnTo>
                      <a:pt x="299" y="4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Freeform 256"/>
              <p:cNvSpPr>
                <a:spLocks/>
              </p:cNvSpPr>
              <p:nvPr/>
            </p:nvSpPr>
            <p:spPr bwMode="auto">
              <a:xfrm>
                <a:off x="2736" y="2594"/>
                <a:ext cx="97" cy="44"/>
              </a:xfrm>
              <a:custGeom>
                <a:avLst/>
                <a:gdLst>
                  <a:gd name="T0" fmla="*/ 2 w 195"/>
                  <a:gd name="T1" fmla="*/ 0 h 87"/>
                  <a:gd name="T2" fmla="*/ 2 w 195"/>
                  <a:gd name="T3" fmla="*/ 0 h 87"/>
                  <a:gd name="T4" fmla="*/ 2 w 195"/>
                  <a:gd name="T5" fmla="*/ 1 h 87"/>
                  <a:gd name="T6" fmla="*/ 2 w 195"/>
                  <a:gd name="T7" fmla="*/ 1 h 87"/>
                  <a:gd name="T8" fmla="*/ 2 w 195"/>
                  <a:gd name="T9" fmla="*/ 1 h 87"/>
                  <a:gd name="T10" fmla="*/ 2 w 195"/>
                  <a:gd name="T11" fmla="*/ 1 h 87"/>
                  <a:gd name="T12" fmla="*/ 2 w 195"/>
                  <a:gd name="T13" fmla="*/ 1 h 87"/>
                  <a:gd name="T14" fmla="*/ 1 w 195"/>
                  <a:gd name="T15" fmla="*/ 1 h 87"/>
                  <a:gd name="T16" fmla="*/ 1 w 195"/>
                  <a:gd name="T17" fmla="*/ 1 h 87"/>
                  <a:gd name="T18" fmla="*/ 1 w 195"/>
                  <a:gd name="T19" fmla="*/ 1 h 87"/>
                  <a:gd name="T20" fmla="*/ 1 w 195"/>
                  <a:gd name="T21" fmla="*/ 2 h 87"/>
                  <a:gd name="T22" fmla="*/ 1 w 195"/>
                  <a:gd name="T23" fmla="*/ 2 h 87"/>
                  <a:gd name="T24" fmla="*/ 1 w 195"/>
                  <a:gd name="T25" fmla="*/ 2 h 87"/>
                  <a:gd name="T26" fmla="*/ 0 w 195"/>
                  <a:gd name="T27" fmla="*/ 2 h 87"/>
                  <a:gd name="T28" fmla="*/ 0 w 195"/>
                  <a:gd name="T29" fmla="*/ 2 h 87"/>
                  <a:gd name="T30" fmla="*/ 0 w 195"/>
                  <a:gd name="T31" fmla="*/ 2 h 87"/>
                  <a:gd name="T32" fmla="*/ 0 w 195"/>
                  <a:gd name="T33" fmla="*/ 2 h 87"/>
                  <a:gd name="T34" fmla="*/ 0 w 195"/>
                  <a:gd name="T35" fmla="*/ 1 h 87"/>
                  <a:gd name="T36" fmla="*/ 0 w 195"/>
                  <a:gd name="T37" fmla="*/ 2 h 87"/>
                  <a:gd name="T38" fmla="*/ 0 w 195"/>
                  <a:gd name="T39" fmla="*/ 2 h 87"/>
                  <a:gd name="T40" fmla="*/ 0 w 195"/>
                  <a:gd name="T41" fmla="*/ 2 h 87"/>
                  <a:gd name="T42" fmla="*/ 0 w 195"/>
                  <a:gd name="T43" fmla="*/ 2 h 87"/>
                  <a:gd name="T44" fmla="*/ 0 w 195"/>
                  <a:gd name="T45" fmla="*/ 2 h 87"/>
                  <a:gd name="T46" fmla="*/ 1 w 195"/>
                  <a:gd name="T47" fmla="*/ 2 h 87"/>
                  <a:gd name="T48" fmla="*/ 1 w 195"/>
                  <a:gd name="T49" fmla="*/ 2 h 87"/>
                  <a:gd name="T50" fmla="*/ 1 w 195"/>
                  <a:gd name="T51" fmla="*/ 2 h 87"/>
                  <a:gd name="T52" fmla="*/ 1 w 195"/>
                  <a:gd name="T53" fmla="*/ 2 h 87"/>
                  <a:gd name="T54" fmla="*/ 1 w 195"/>
                  <a:gd name="T55" fmla="*/ 2 h 87"/>
                  <a:gd name="T56" fmla="*/ 2 w 195"/>
                  <a:gd name="T57" fmla="*/ 1 h 87"/>
                  <a:gd name="T58" fmla="*/ 2 w 195"/>
                  <a:gd name="T59" fmla="*/ 1 h 87"/>
                  <a:gd name="T60" fmla="*/ 2 w 195"/>
                  <a:gd name="T61" fmla="*/ 1 h 87"/>
                  <a:gd name="T62" fmla="*/ 2 w 195"/>
                  <a:gd name="T63" fmla="*/ 1 h 87"/>
                  <a:gd name="T64" fmla="*/ 2 w 195"/>
                  <a:gd name="T65" fmla="*/ 1 h 87"/>
                  <a:gd name="T66" fmla="*/ 2 w 195"/>
                  <a:gd name="T67" fmla="*/ 1 h 87"/>
                  <a:gd name="T68" fmla="*/ 3 w 195"/>
                  <a:gd name="T69" fmla="*/ 1 h 87"/>
                  <a:gd name="T70" fmla="*/ 3 w 195"/>
                  <a:gd name="T71" fmla="*/ 1 h 87"/>
                  <a:gd name="T72" fmla="*/ 2 w 195"/>
                  <a:gd name="T73" fmla="*/ 0 h 8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95"/>
                  <a:gd name="T112" fmla="*/ 0 h 87"/>
                  <a:gd name="T113" fmla="*/ 195 w 195"/>
                  <a:gd name="T114" fmla="*/ 87 h 8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95" h="87">
                    <a:moveTo>
                      <a:pt x="187" y="0"/>
                    </a:moveTo>
                    <a:lnTo>
                      <a:pt x="187" y="0"/>
                    </a:lnTo>
                    <a:lnTo>
                      <a:pt x="178" y="8"/>
                    </a:lnTo>
                    <a:lnTo>
                      <a:pt x="169" y="16"/>
                    </a:lnTo>
                    <a:lnTo>
                      <a:pt x="159" y="24"/>
                    </a:lnTo>
                    <a:lnTo>
                      <a:pt x="149" y="32"/>
                    </a:lnTo>
                    <a:lnTo>
                      <a:pt x="138" y="40"/>
                    </a:lnTo>
                    <a:lnTo>
                      <a:pt x="127" y="48"/>
                    </a:lnTo>
                    <a:lnTo>
                      <a:pt x="116" y="55"/>
                    </a:lnTo>
                    <a:lnTo>
                      <a:pt x="104" y="61"/>
                    </a:lnTo>
                    <a:lnTo>
                      <a:pt x="92" y="67"/>
                    </a:lnTo>
                    <a:lnTo>
                      <a:pt x="80" y="71"/>
                    </a:lnTo>
                    <a:lnTo>
                      <a:pt x="67" y="74"/>
                    </a:lnTo>
                    <a:lnTo>
                      <a:pt x="55" y="75"/>
                    </a:lnTo>
                    <a:lnTo>
                      <a:pt x="43" y="75"/>
                    </a:lnTo>
                    <a:lnTo>
                      <a:pt x="32" y="72"/>
                    </a:lnTo>
                    <a:lnTo>
                      <a:pt x="19" y="69"/>
                    </a:lnTo>
                    <a:lnTo>
                      <a:pt x="7" y="63"/>
                    </a:lnTo>
                    <a:lnTo>
                      <a:pt x="0" y="75"/>
                    </a:lnTo>
                    <a:lnTo>
                      <a:pt x="14" y="82"/>
                    </a:lnTo>
                    <a:lnTo>
                      <a:pt x="28" y="85"/>
                    </a:lnTo>
                    <a:lnTo>
                      <a:pt x="42" y="87"/>
                    </a:lnTo>
                    <a:lnTo>
                      <a:pt x="56" y="87"/>
                    </a:lnTo>
                    <a:lnTo>
                      <a:pt x="70" y="86"/>
                    </a:lnTo>
                    <a:lnTo>
                      <a:pt x="83" y="83"/>
                    </a:lnTo>
                    <a:lnTo>
                      <a:pt x="96" y="78"/>
                    </a:lnTo>
                    <a:lnTo>
                      <a:pt x="110" y="72"/>
                    </a:lnTo>
                    <a:lnTo>
                      <a:pt x="121" y="66"/>
                    </a:lnTo>
                    <a:lnTo>
                      <a:pt x="134" y="59"/>
                    </a:lnTo>
                    <a:lnTo>
                      <a:pt x="146" y="51"/>
                    </a:lnTo>
                    <a:lnTo>
                      <a:pt x="156" y="42"/>
                    </a:lnTo>
                    <a:lnTo>
                      <a:pt x="168" y="34"/>
                    </a:lnTo>
                    <a:lnTo>
                      <a:pt x="177" y="25"/>
                    </a:lnTo>
                    <a:lnTo>
                      <a:pt x="186" y="18"/>
                    </a:lnTo>
                    <a:lnTo>
                      <a:pt x="195" y="9"/>
                    </a:lnTo>
                    <a:lnTo>
                      <a:pt x="18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Freeform 257"/>
              <p:cNvSpPr>
                <a:spLocks/>
              </p:cNvSpPr>
              <p:nvPr/>
            </p:nvSpPr>
            <p:spPr bwMode="auto">
              <a:xfrm>
                <a:off x="2829" y="2528"/>
                <a:ext cx="36" cy="71"/>
              </a:xfrm>
              <a:custGeom>
                <a:avLst/>
                <a:gdLst>
                  <a:gd name="T0" fmla="*/ 0 w 73"/>
                  <a:gd name="T1" fmla="*/ 1 h 140"/>
                  <a:gd name="T2" fmla="*/ 0 w 73"/>
                  <a:gd name="T3" fmla="*/ 0 h 140"/>
                  <a:gd name="T4" fmla="*/ 0 w 73"/>
                  <a:gd name="T5" fmla="*/ 1 h 140"/>
                  <a:gd name="T6" fmla="*/ 0 w 73"/>
                  <a:gd name="T7" fmla="*/ 1 h 140"/>
                  <a:gd name="T8" fmla="*/ 0 w 73"/>
                  <a:gd name="T9" fmla="*/ 1 h 140"/>
                  <a:gd name="T10" fmla="*/ 0 w 73"/>
                  <a:gd name="T11" fmla="*/ 1 h 140"/>
                  <a:gd name="T12" fmla="*/ 0 w 73"/>
                  <a:gd name="T13" fmla="*/ 1 h 140"/>
                  <a:gd name="T14" fmla="*/ 0 w 73"/>
                  <a:gd name="T15" fmla="*/ 1 h 140"/>
                  <a:gd name="T16" fmla="*/ 0 w 73"/>
                  <a:gd name="T17" fmla="*/ 1 h 140"/>
                  <a:gd name="T18" fmla="*/ 0 w 73"/>
                  <a:gd name="T19" fmla="*/ 1 h 140"/>
                  <a:gd name="T20" fmla="*/ 0 w 73"/>
                  <a:gd name="T21" fmla="*/ 1 h 140"/>
                  <a:gd name="T22" fmla="*/ 0 w 73"/>
                  <a:gd name="T23" fmla="*/ 2 h 140"/>
                  <a:gd name="T24" fmla="*/ 0 w 73"/>
                  <a:gd name="T25" fmla="*/ 2 h 140"/>
                  <a:gd name="T26" fmla="*/ 0 w 73"/>
                  <a:gd name="T27" fmla="*/ 2 h 140"/>
                  <a:gd name="T28" fmla="*/ 0 w 73"/>
                  <a:gd name="T29" fmla="*/ 2 h 140"/>
                  <a:gd name="T30" fmla="*/ 0 w 73"/>
                  <a:gd name="T31" fmla="*/ 2 h 140"/>
                  <a:gd name="T32" fmla="*/ 0 w 73"/>
                  <a:gd name="T33" fmla="*/ 2 h 140"/>
                  <a:gd name="T34" fmla="*/ 0 w 73"/>
                  <a:gd name="T35" fmla="*/ 3 h 140"/>
                  <a:gd name="T36" fmla="*/ 0 w 73"/>
                  <a:gd name="T37" fmla="*/ 3 h 140"/>
                  <a:gd name="T38" fmla="*/ 0 w 73"/>
                  <a:gd name="T39" fmla="*/ 3 h 140"/>
                  <a:gd name="T40" fmla="*/ 0 w 73"/>
                  <a:gd name="T41" fmla="*/ 2 h 140"/>
                  <a:gd name="T42" fmla="*/ 0 w 73"/>
                  <a:gd name="T43" fmla="*/ 2 h 140"/>
                  <a:gd name="T44" fmla="*/ 0 w 73"/>
                  <a:gd name="T45" fmla="*/ 2 h 140"/>
                  <a:gd name="T46" fmla="*/ 0 w 73"/>
                  <a:gd name="T47" fmla="*/ 2 h 140"/>
                  <a:gd name="T48" fmla="*/ 0 w 73"/>
                  <a:gd name="T49" fmla="*/ 2 h 140"/>
                  <a:gd name="T50" fmla="*/ 0 w 73"/>
                  <a:gd name="T51" fmla="*/ 2 h 140"/>
                  <a:gd name="T52" fmla="*/ 0 w 73"/>
                  <a:gd name="T53" fmla="*/ 1 h 140"/>
                  <a:gd name="T54" fmla="*/ 0 w 73"/>
                  <a:gd name="T55" fmla="*/ 1 h 140"/>
                  <a:gd name="T56" fmla="*/ 1 w 73"/>
                  <a:gd name="T57" fmla="*/ 1 h 140"/>
                  <a:gd name="T58" fmla="*/ 1 w 73"/>
                  <a:gd name="T59" fmla="*/ 1 h 140"/>
                  <a:gd name="T60" fmla="*/ 1 w 73"/>
                  <a:gd name="T61" fmla="*/ 1 h 140"/>
                  <a:gd name="T62" fmla="*/ 1 w 73"/>
                  <a:gd name="T63" fmla="*/ 1 h 140"/>
                  <a:gd name="T64" fmla="*/ 1 w 73"/>
                  <a:gd name="T65" fmla="*/ 1 h 140"/>
                  <a:gd name="T66" fmla="*/ 1 w 73"/>
                  <a:gd name="T67" fmla="*/ 1 h 140"/>
                  <a:gd name="T68" fmla="*/ 1 w 73"/>
                  <a:gd name="T69" fmla="*/ 1 h 140"/>
                  <a:gd name="T70" fmla="*/ 1 w 73"/>
                  <a:gd name="T71" fmla="*/ 1 h 140"/>
                  <a:gd name="T72" fmla="*/ 1 w 73"/>
                  <a:gd name="T73" fmla="*/ 1 h 140"/>
                  <a:gd name="T74" fmla="*/ 1 w 73"/>
                  <a:gd name="T75" fmla="*/ 1 h 140"/>
                  <a:gd name="T76" fmla="*/ 1 w 73"/>
                  <a:gd name="T77" fmla="*/ 1 h 140"/>
                  <a:gd name="T78" fmla="*/ 0 w 73"/>
                  <a:gd name="T79" fmla="*/ 1 h 14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73"/>
                  <a:gd name="T121" fmla="*/ 0 h 140"/>
                  <a:gd name="T122" fmla="*/ 73 w 73"/>
                  <a:gd name="T123" fmla="*/ 140 h 14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73" h="140">
                    <a:moveTo>
                      <a:pt x="60" y="2"/>
                    </a:moveTo>
                    <a:lnTo>
                      <a:pt x="60" y="0"/>
                    </a:lnTo>
                    <a:lnTo>
                      <a:pt x="60" y="1"/>
                    </a:lnTo>
                    <a:lnTo>
                      <a:pt x="59" y="4"/>
                    </a:lnTo>
                    <a:lnTo>
                      <a:pt x="59" y="9"/>
                    </a:lnTo>
                    <a:lnTo>
                      <a:pt x="57" y="16"/>
                    </a:lnTo>
                    <a:lnTo>
                      <a:pt x="55" y="23"/>
                    </a:lnTo>
                    <a:lnTo>
                      <a:pt x="52" y="32"/>
                    </a:lnTo>
                    <a:lnTo>
                      <a:pt x="50" y="41"/>
                    </a:lnTo>
                    <a:lnTo>
                      <a:pt x="46" y="51"/>
                    </a:lnTo>
                    <a:lnTo>
                      <a:pt x="42" y="62"/>
                    </a:lnTo>
                    <a:lnTo>
                      <a:pt x="37" y="73"/>
                    </a:lnTo>
                    <a:lnTo>
                      <a:pt x="32" y="85"/>
                    </a:lnTo>
                    <a:lnTo>
                      <a:pt x="27" y="95"/>
                    </a:lnTo>
                    <a:lnTo>
                      <a:pt x="21" y="106"/>
                    </a:lnTo>
                    <a:lnTo>
                      <a:pt x="14" y="115"/>
                    </a:lnTo>
                    <a:lnTo>
                      <a:pt x="7" y="124"/>
                    </a:lnTo>
                    <a:lnTo>
                      <a:pt x="0" y="131"/>
                    </a:lnTo>
                    <a:lnTo>
                      <a:pt x="8" y="140"/>
                    </a:lnTo>
                    <a:lnTo>
                      <a:pt x="16" y="132"/>
                    </a:lnTo>
                    <a:lnTo>
                      <a:pt x="24" y="123"/>
                    </a:lnTo>
                    <a:lnTo>
                      <a:pt x="31" y="112"/>
                    </a:lnTo>
                    <a:lnTo>
                      <a:pt x="38" y="101"/>
                    </a:lnTo>
                    <a:lnTo>
                      <a:pt x="44" y="89"/>
                    </a:lnTo>
                    <a:lnTo>
                      <a:pt x="50" y="78"/>
                    </a:lnTo>
                    <a:lnTo>
                      <a:pt x="54" y="66"/>
                    </a:lnTo>
                    <a:lnTo>
                      <a:pt x="58" y="55"/>
                    </a:lnTo>
                    <a:lnTo>
                      <a:pt x="61" y="44"/>
                    </a:lnTo>
                    <a:lnTo>
                      <a:pt x="65" y="35"/>
                    </a:lnTo>
                    <a:lnTo>
                      <a:pt x="67" y="27"/>
                    </a:lnTo>
                    <a:lnTo>
                      <a:pt x="69" y="19"/>
                    </a:lnTo>
                    <a:lnTo>
                      <a:pt x="72" y="12"/>
                    </a:lnTo>
                    <a:lnTo>
                      <a:pt x="73" y="6"/>
                    </a:lnTo>
                    <a:lnTo>
                      <a:pt x="73" y="4"/>
                    </a:lnTo>
                    <a:lnTo>
                      <a:pt x="73" y="3"/>
                    </a:lnTo>
                    <a:lnTo>
                      <a:pt x="73" y="1"/>
                    </a:lnTo>
                    <a:lnTo>
                      <a:pt x="73" y="3"/>
                    </a:lnTo>
                    <a:lnTo>
                      <a:pt x="73" y="2"/>
                    </a:lnTo>
                    <a:lnTo>
                      <a:pt x="73" y="1"/>
                    </a:lnTo>
                    <a:lnTo>
                      <a:pt x="6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Freeform 258"/>
              <p:cNvSpPr>
                <a:spLocks/>
              </p:cNvSpPr>
              <p:nvPr/>
            </p:nvSpPr>
            <p:spPr bwMode="auto">
              <a:xfrm>
                <a:off x="2797" y="2137"/>
                <a:ext cx="68" cy="392"/>
              </a:xfrm>
              <a:custGeom>
                <a:avLst/>
                <a:gdLst>
                  <a:gd name="T0" fmla="*/ 0 w 137"/>
                  <a:gd name="T1" fmla="*/ 0 h 786"/>
                  <a:gd name="T2" fmla="*/ 0 w 137"/>
                  <a:gd name="T3" fmla="*/ 0 h 786"/>
                  <a:gd name="T4" fmla="*/ 0 w 137"/>
                  <a:gd name="T5" fmla="*/ 1 h 786"/>
                  <a:gd name="T6" fmla="*/ 0 w 137"/>
                  <a:gd name="T7" fmla="*/ 1 h 786"/>
                  <a:gd name="T8" fmla="*/ 0 w 137"/>
                  <a:gd name="T9" fmla="*/ 2 h 786"/>
                  <a:gd name="T10" fmla="*/ 0 w 137"/>
                  <a:gd name="T11" fmla="*/ 3 h 786"/>
                  <a:gd name="T12" fmla="*/ 1 w 137"/>
                  <a:gd name="T13" fmla="*/ 4 h 786"/>
                  <a:gd name="T14" fmla="*/ 1 w 137"/>
                  <a:gd name="T15" fmla="*/ 5 h 786"/>
                  <a:gd name="T16" fmla="*/ 1 w 137"/>
                  <a:gd name="T17" fmla="*/ 6 h 786"/>
                  <a:gd name="T18" fmla="*/ 1 w 137"/>
                  <a:gd name="T19" fmla="*/ 8 h 786"/>
                  <a:gd name="T20" fmla="*/ 1 w 137"/>
                  <a:gd name="T21" fmla="*/ 9 h 786"/>
                  <a:gd name="T22" fmla="*/ 1 w 137"/>
                  <a:gd name="T23" fmla="*/ 10 h 786"/>
                  <a:gd name="T24" fmla="*/ 1 w 137"/>
                  <a:gd name="T25" fmla="*/ 10 h 786"/>
                  <a:gd name="T26" fmla="*/ 1 w 137"/>
                  <a:gd name="T27" fmla="*/ 11 h 786"/>
                  <a:gd name="T28" fmla="*/ 1 w 137"/>
                  <a:gd name="T29" fmla="*/ 11 h 786"/>
                  <a:gd name="T30" fmla="*/ 1 w 137"/>
                  <a:gd name="T31" fmla="*/ 12 h 786"/>
                  <a:gd name="T32" fmla="*/ 2 w 137"/>
                  <a:gd name="T33" fmla="*/ 12 h 786"/>
                  <a:gd name="T34" fmla="*/ 2 w 137"/>
                  <a:gd name="T35" fmla="*/ 12 h 786"/>
                  <a:gd name="T36" fmla="*/ 2 w 137"/>
                  <a:gd name="T37" fmla="*/ 11 h 786"/>
                  <a:gd name="T38" fmla="*/ 2 w 137"/>
                  <a:gd name="T39" fmla="*/ 11 h 786"/>
                  <a:gd name="T40" fmla="*/ 1 w 137"/>
                  <a:gd name="T41" fmla="*/ 10 h 786"/>
                  <a:gd name="T42" fmla="*/ 1 w 137"/>
                  <a:gd name="T43" fmla="*/ 9 h 786"/>
                  <a:gd name="T44" fmla="*/ 1 w 137"/>
                  <a:gd name="T45" fmla="*/ 8 h 786"/>
                  <a:gd name="T46" fmla="*/ 1 w 137"/>
                  <a:gd name="T47" fmla="*/ 7 h 786"/>
                  <a:gd name="T48" fmla="*/ 1 w 137"/>
                  <a:gd name="T49" fmla="*/ 6 h 786"/>
                  <a:gd name="T50" fmla="*/ 1 w 137"/>
                  <a:gd name="T51" fmla="*/ 5 h 786"/>
                  <a:gd name="T52" fmla="*/ 1 w 137"/>
                  <a:gd name="T53" fmla="*/ 4 h 786"/>
                  <a:gd name="T54" fmla="*/ 1 w 137"/>
                  <a:gd name="T55" fmla="*/ 3 h 786"/>
                  <a:gd name="T56" fmla="*/ 0 w 137"/>
                  <a:gd name="T57" fmla="*/ 2 h 786"/>
                  <a:gd name="T58" fmla="*/ 0 w 137"/>
                  <a:gd name="T59" fmla="*/ 1 h 786"/>
                  <a:gd name="T60" fmla="*/ 0 w 137"/>
                  <a:gd name="T61" fmla="*/ 0 h 786"/>
                  <a:gd name="T62" fmla="*/ 0 w 137"/>
                  <a:gd name="T63" fmla="*/ 0 h 786"/>
                  <a:gd name="T64" fmla="*/ 0 w 137"/>
                  <a:gd name="T65" fmla="*/ 0 h 78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37"/>
                  <a:gd name="T100" fmla="*/ 0 h 786"/>
                  <a:gd name="T101" fmla="*/ 137 w 137"/>
                  <a:gd name="T102" fmla="*/ 786 h 78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37" h="786">
                    <a:moveTo>
                      <a:pt x="0" y="11"/>
                    </a:moveTo>
                    <a:lnTo>
                      <a:pt x="3" y="14"/>
                    </a:lnTo>
                    <a:lnTo>
                      <a:pt x="8" y="22"/>
                    </a:lnTo>
                    <a:lnTo>
                      <a:pt x="12" y="34"/>
                    </a:lnTo>
                    <a:lnTo>
                      <a:pt x="18" y="49"/>
                    </a:lnTo>
                    <a:lnTo>
                      <a:pt x="24" y="68"/>
                    </a:lnTo>
                    <a:lnTo>
                      <a:pt x="28" y="90"/>
                    </a:lnTo>
                    <a:lnTo>
                      <a:pt x="34" y="114"/>
                    </a:lnTo>
                    <a:lnTo>
                      <a:pt x="40" y="141"/>
                    </a:lnTo>
                    <a:lnTo>
                      <a:pt x="46" y="171"/>
                    </a:lnTo>
                    <a:lnTo>
                      <a:pt x="51" y="201"/>
                    </a:lnTo>
                    <a:lnTo>
                      <a:pt x="56" y="233"/>
                    </a:lnTo>
                    <a:lnTo>
                      <a:pt x="62" y="266"/>
                    </a:lnTo>
                    <a:lnTo>
                      <a:pt x="66" y="301"/>
                    </a:lnTo>
                    <a:lnTo>
                      <a:pt x="72" y="335"/>
                    </a:lnTo>
                    <a:lnTo>
                      <a:pt x="77" y="371"/>
                    </a:lnTo>
                    <a:lnTo>
                      <a:pt x="81" y="408"/>
                    </a:lnTo>
                    <a:lnTo>
                      <a:pt x="86" y="444"/>
                    </a:lnTo>
                    <a:lnTo>
                      <a:pt x="91" y="479"/>
                    </a:lnTo>
                    <a:lnTo>
                      <a:pt x="95" y="514"/>
                    </a:lnTo>
                    <a:lnTo>
                      <a:pt x="99" y="547"/>
                    </a:lnTo>
                    <a:lnTo>
                      <a:pt x="102" y="580"/>
                    </a:lnTo>
                    <a:lnTo>
                      <a:pt x="106" y="611"/>
                    </a:lnTo>
                    <a:lnTo>
                      <a:pt x="109" y="641"/>
                    </a:lnTo>
                    <a:lnTo>
                      <a:pt x="113" y="668"/>
                    </a:lnTo>
                    <a:lnTo>
                      <a:pt x="115" y="694"/>
                    </a:lnTo>
                    <a:lnTo>
                      <a:pt x="117" y="717"/>
                    </a:lnTo>
                    <a:lnTo>
                      <a:pt x="119" y="736"/>
                    </a:lnTo>
                    <a:lnTo>
                      <a:pt x="121" y="754"/>
                    </a:lnTo>
                    <a:lnTo>
                      <a:pt x="123" y="767"/>
                    </a:lnTo>
                    <a:lnTo>
                      <a:pt x="123" y="778"/>
                    </a:lnTo>
                    <a:lnTo>
                      <a:pt x="124" y="784"/>
                    </a:lnTo>
                    <a:lnTo>
                      <a:pt x="124" y="786"/>
                    </a:lnTo>
                    <a:lnTo>
                      <a:pt x="137" y="785"/>
                    </a:lnTo>
                    <a:lnTo>
                      <a:pt x="137" y="782"/>
                    </a:lnTo>
                    <a:lnTo>
                      <a:pt x="137" y="777"/>
                    </a:lnTo>
                    <a:lnTo>
                      <a:pt x="136" y="766"/>
                    </a:lnTo>
                    <a:lnTo>
                      <a:pt x="134" y="752"/>
                    </a:lnTo>
                    <a:lnTo>
                      <a:pt x="132" y="735"/>
                    </a:lnTo>
                    <a:lnTo>
                      <a:pt x="130" y="716"/>
                    </a:lnTo>
                    <a:lnTo>
                      <a:pt x="128" y="693"/>
                    </a:lnTo>
                    <a:lnTo>
                      <a:pt x="125" y="666"/>
                    </a:lnTo>
                    <a:lnTo>
                      <a:pt x="122" y="638"/>
                    </a:lnTo>
                    <a:lnTo>
                      <a:pt x="118" y="610"/>
                    </a:lnTo>
                    <a:lnTo>
                      <a:pt x="116" y="578"/>
                    </a:lnTo>
                    <a:lnTo>
                      <a:pt x="111" y="545"/>
                    </a:lnTo>
                    <a:lnTo>
                      <a:pt x="108" y="512"/>
                    </a:lnTo>
                    <a:lnTo>
                      <a:pt x="103" y="477"/>
                    </a:lnTo>
                    <a:lnTo>
                      <a:pt x="99" y="441"/>
                    </a:lnTo>
                    <a:lnTo>
                      <a:pt x="94" y="406"/>
                    </a:lnTo>
                    <a:lnTo>
                      <a:pt x="89" y="370"/>
                    </a:lnTo>
                    <a:lnTo>
                      <a:pt x="85" y="334"/>
                    </a:lnTo>
                    <a:lnTo>
                      <a:pt x="79" y="299"/>
                    </a:lnTo>
                    <a:lnTo>
                      <a:pt x="75" y="264"/>
                    </a:lnTo>
                    <a:lnTo>
                      <a:pt x="70" y="231"/>
                    </a:lnTo>
                    <a:lnTo>
                      <a:pt x="64" y="198"/>
                    </a:lnTo>
                    <a:lnTo>
                      <a:pt x="58" y="167"/>
                    </a:lnTo>
                    <a:lnTo>
                      <a:pt x="53" y="138"/>
                    </a:lnTo>
                    <a:lnTo>
                      <a:pt x="47" y="112"/>
                    </a:lnTo>
                    <a:lnTo>
                      <a:pt x="42" y="88"/>
                    </a:lnTo>
                    <a:lnTo>
                      <a:pt x="36" y="65"/>
                    </a:lnTo>
                    <a:lnTo>
                      <a:pt x="31" y="45"/>
                    </a:lnTo>
                    <a:lnTo>
                      <a:pt x="25" y="29"/>
                    </a:lnTo>
                    <a:lnTo>
                      <a:pt x="19" y="16"/>
                    </a:lnTo>
                    <a:lnTo>
                      <a:pt x="13" y="7"/>
                    </a:lnTo>
                    <a:lnTo>
                      <a:pt x="5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Freeform 259"/>
              <p:cNvSpPr>
                <a:spLocks/>
              </p:cNvSpPr>
              <p:nvPr/>
            </p:nvSpPr>
            <p:spPr bwMode="auto">
              <a:xfrm>
                <a:off x="2549" y="2179"/>
                <a:ext cx="65" cy="49"/>
              </a:xfrm>
              <a:custGeom>
                <a:avLst/>
                <a:gdLst>
                  <a:gd name="T0" fmla="*/ 2 w 130"/>
                  <a:gd name="T1" fmla="*/ 2 h 97"/>
                  <a:gd name="T2" fmla="*/ 1 w 130"/>
                  <a:gd name="T3" fmla="*/ 1 h 97"/>
                  <a:gd name="T4" fmla="*/ 1 w 130"/>
                  <a:gd name="T5" fmla="*/ 1 h 97"/>
                  <a:gd name="T6" fmla="*/ 1 w 130"/>
                  <a:gd name="T7" fmla="*/ 1 h 97"/>
                  <a:gd name="T8" fmla="*/ 1 w 130"/>
                  <a:gd name="T9" fmla="*/ 1 h 97"/>
                  <a:gd name="T10" fmla="*/ 1 w 130"/>
                  <a:gd name="T11" fmla="*/ 1 h 97"/>
                  <a:gd name="T12" fmla="*/ 1 w 130"/>
                  <a:gd name="T13" fmla="*/ 1 h 97"/>
                  <a:gd name="T14" fmla="*/ 1 w 130"/>
                  <a:gd name="T15" fmla="*/ 1 h 97"/>
                  <a:gd name="T16" fmla="*/ 1 w 130"/>
                  <a:gd name="T17" fmla="*/ 1 h 97"/>
                  <a:gd name="T18" fmla="*/ 1 w 130"/>
                  <a:gd name="T19" fmla="*/ 1 h 97"/>
                  <a:gd name="T20" fmla="*/ 1 w 130"/>
                  <a:gd name="T21" fmla="*/ 1 h 97"/>
                  <a:gd name="T22" fmla="*/ 1 w 130"/>
                  <a:gd name="T23" fmla="*/ 1 h 97"/>
                  <a:gd name="T24" fmla="*/ 1 w 130"/>
                  <a:gd name="T25" fmla="*/ 1 h 97"/>
                  <a:gd name="T26" fmla="*/ 1 w 130"/>
                  <a:gd name="T27" fmla="*/ 1 h 97"/>
                  <a:gd name="T28" fmla="*/ 1 w 130"/>
                  <a:gd name="T29" fmla="*/ 1 h 97"/>
                  <a:gd name="T30" fmla="*/ 1 w 130"/>
                  <a:gd name="T31" fmla="*/ 0 h 97"/>
                  <a:gd name="T32" fmla="*/ 1 w 130"/>
                  <a:gd name="T33" fmla="*/ 0 h 97"/>
                  <a:gd name="T34" fmla="*/ 1 w 130"/>
                  <a:gd name="T35" fmla="*/ 1 h 97"/>
                  <a:gd name="T36" fmla="*/ 1 w 130"/>
                  <a:gd name="T37" fmla="*/ 1 h 97"/>
                  <a:gd name="T38" fmla="*/ 1 w 130"/>
                  <a:gd name="T39" fmla="*/ 1 h 97"/>
                  <a:gd name="T40" fmla="*/ 1 w 130"/>
                  <a:gd name="T41" fmla="*/ 1 h 97"/>
                  <a:gd name="T42" fmla="*/ 0 w 130"/>
                  <a:gd name="T43" fmla="*/ 1 h 97"/>
                  <a:gd name="T44" fmla="*/ 1 w 130"/>
                  <a:gd name="T45" fmla="*/ 1 h 97"/>
                  <a:gd name="T46" fmla="*/ 1 w 130"/>
                  <a:gd name="T47" fmla="*/ 1 h 97"/>
                  <a:gd name="T48" fmla="*/ 1 w 130"/>
                  <a:gd name="T49" fmla="*/ 1 h 97"/>
                  <a:gd name="T50" fmla="*/ 1 w 130"/>
                  <a:gd name="T51" fmla="*/ 1 h 97"/>
                  <a:gd name="T52" fmla="*/ 1 w 130"/>
                  <a:gd name="T53" fmla="*/ 1 h 97"/>
                  <a:gd name="T54" fmla="*/ 1 w 130"/>
                  <a:gd name="T55" fmla="*/ 1 h 97"/>
                  <a:gd name="T56" fmla="*/ 1 w 130"/>
                  <a:gd name="T57" fmla="*/ 1 h 97"/>
                  <a:gd name="T58" fmla="*/ 1 w 130"/>
                  <a:gd name="T59" fmla="*/ 1 h 97"/>
                  <a:gd name="T60" fmla="*/ 1 w 130"/>
                  <a:gd name="T61" fmla="*/ 1 h 97"/>
                  <a:gd name="T62" fmla="*/ 1 w 130"/>
                  <a:gd name="T63" fmla="*/ 1 h 97"/>
                  <a:gd name="T64" fmla="*/ 1 w 130"/>
                  <a:gd name="T65" fmla="*/ 1 h 97"/>
                  <a:gd name="T66" fmla="*/ 1 w 130"/>
                  <a:gd name="T67" fmla="*/ 2 h 97"/>
                  <a:gd name="T68" fmla="*/ 1 w 130"/>
                  <a:gd name="T69" fmla="*/ 2 h 97"/>
                  <a:gd name="T70" fmla="*/ 1 w 130"/>
                  <a:gd name="T71" fmla="*/ 2 h 97"/>
                  <a:gd name="T72" fmla="*/ 1 w 130"/>
                  <a:gd name="T73" fmla="*/ 2 h 97"/>
                  <a:gd name="T74" fmla="*/ 1 w 130"/>
                  <a:gd name="T75" fmla="*/ 2 h 97"/>
                  <a:gd name="T76" fmla="*/ 1 w 130"/>
                  <a:gd name="T77" fmla="*/ 2 h 97"/>
                  <a:gd name="T78" fmla="*/ 2 w 130"/>
                  <a:gd name="T79" fmla="*/ 2 h 97"/>
                  <a:gd name="T80" fmla="*/ 2 w 130"/>
                  <a:gd name="T81" fmla="*/ 2 h 97"/>
                  <a:gd name="T82" fmla="*/ 2 w 130"/>
                  <a:gd name="T83" fmla="*/ 2 h 9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30"/>
                  <a:gd name="T127" fmla="*/ 0 h 97"/>
                  <a:gd name="T128" fmla="*/ 130 w 130"/>
                  <a:gd name="T129" fmla="*/ 97 h 9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30" h="97">
                    <a:moveTo>
                      <a:pt x="130" y="74"/>
                    </a:moveTo>
                    <a:lnTo>
                      <a:pt x="127" y="64"/>
                    </a:lnTo>
                    <a:lnTo>
                      <a:pt x="123" y="55"/>
                    </a:lnTo>
                    <a:lnTo>
                      <a:pt x="119" y="46"/>
                    </a:lnTo>
                    <a:lnTo>
                      <a:pt x="114" y="40"/>
                    </a:lnTo>
                    <a:lnTo>
                      <a:pt x="109" y="35"/>
                    </a:lnTo>
                    <a:lnTo>
                      <a:pt x="106" y="32"/>
                    </a:lnTo>
                    <a:lnTo>
                      <a:pt x="103" y="29"/>
                    </a:lnTo>
                    <a:lnTo>
                      <a:pt x="101" y="28"/>
                    </a:lnTo>
                    <a:lnTo>
                      <a:pt x="100" y="27"/>
                    </a:lnTo>
                    <a:lnTo>
                      <a:pt x="96" y="23"/>
                    </a:lnTo>
                    <a:lnTo>
                      <a:pt x="88" y="19"/>
                    </a:lnTo>
                    <a:lnTo>
                      <a:pt x="78" y="13"/>
                    </a:lnTo>
                    <a:lnTo>
                      <a:pt x="67" y="7"/>
                    </a:lnTo>
                    <a:lnTo>
                      <a:pt x="55" y="3"/>
                    </a:lnTo>
                    <a:lnTo>
                      <a:pt x="43" y="0"/>
                    </a:lnTo>
                    <a:lnTo>
                      <a:pt x="31" y="0"/>
                    </a:lnTo>
                    <a:lnTo>
                      <a:pt x="20" y="5"/>
                    </a:lnTo>
                    <a:lnTo>
                      <a:pt x="12" y="11"/>
                    </a:lnTo>
                    <a:lnTo>
                      <a:pt x="5" y="17"/>
                    </a:lnTo>
                    <a:lnTo>
                      <a:pt x="1" y="23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2"/>
                    </a:lnTo>
                    <a:lnTo>
                      <a:pt x="8" y="48"/>
                    </a:lnTo>
                    <a:lnTo>
                      <a:pt x="14" y="52"/>
                    </a:lnTo>
                    <a:lnTo>
                      <a:pt x="21" y="56"/>
                    </a:lnTo>
                    <a:lnTo>
                      <a:pt x="29" y="58"/>
                    </a:lnTo>
                    <a:lnTo>
                      <a:pt x="37" y="60"/>
                    </a:lnTo>
                    <a:lnTo>
                      <a:pt x="43" y="61"/>
                    </a:lnTo>
                    <a:lnTo>
                      <a:pt x="48" y="63"/>
                    </a:lnTo>
                    <a:lnTo>
                      <a:pt x="52" y="63"/>
                    </a:lnTo>
                    <a:lnTo>
                      <a:pt x="53" y="63"/>
                    </a:lnTo>
                    <a:lnTo>
                      <a:pt x="101" y="96"/>
                    </a:lnTo>
                    <a:lnTo>
                      <a:pt x="104" y="96"/>
                    </a:lnTo>
                    <a:lnTo>
                      <a:pt x="107" y="97"/>
                    </a:lnTo>
                    <a:lnTo>
                      <a:pt x="113" y="97"/>
                    </a:lnTo>
                    <a:lnTo>
                      <a:pt x="118" y="95"/>
                    </a:lnTo>
                    <a:lnTo>
                      <a:pt x="123" y="93"/>
                    </a:lnTo>
                    <a:lnTo>
                      <a:pt x="128" y="89"/>
                    </a:lnTo>
                    <a:lnTo>
                      <a:pt x="130" y="83"/>
                    </a:lnTo>
                    <a:lnTo>
                      <a:pt x="130" y="74"/>
                    </a:lnTo>
                    <a:close/>
                  </a:path>
                </a:pathLst>
              </a:custGeom>
              <a:solidFill>
                <a:srgbClr val="FFBF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Freeform 260"/>
              <p:cNvSpPr>
                <a:spLocks/>
              </p:cNvSpPr>
              <p:nvPr/>
            </p:nvSpPr>
            <p:spPr bwMode="auto">
              <a:xfrm>
                <a:off x="2597" y="2191"/>
                <a:ext cx="19" cy="26"/>
              </a:xfrm>
              <a:custGeom>
                <a:avLst/>
                <a:gdLst>
                  <a:gd name="T0" fmla="*/ 0 w 38"/>
                  <a:gd name="T1" fmla="*/ 1 h 52"/>
                  <a:gd name="T2" fmla="*/ 0 w 38"/>
                  <a:gd name="T3" fmla="*/ 1 h 52"/>
                  <a:gd name="T4" fmla="*/ 1 w 38"/>
                  <a:gd name="T5" fmla="*/ 1 h 52"/>
                  <a:gd name="T6" fmla="*/ 1 w 38"/>
                  <a:gd name="T7" fmla="*/ 1 h 52"/>
                  <a:gd name="T8" fmla="*/ 1 w 38"/>
                  <a:gd name="T9" fmla="*/ 1 h 52"/>
                  <a:gd name="T10" fmla="*/ 1 w 38"/>
                  <a:gd name="T11" fmla="*/ 1 h 52"/>
                  <a:gd name="T12" fmla="*/ 1 w 38"/>
                  <a:gd name="T13" fmla="*/ 1 h 52"/>
                  <a:gd name="T14" fmla="*/ 1 w 38"/>
                  <a:gd name="T15" fmla="*/ 1 h 52"/>
                  <a:gd name="T16" fmla="*/ 1 w 38"/>
                  <a:gd name="T17" fmla="*/ 1 h 52"/>
                  <a:gd name="T18" fmla="*/ 1 w 38"/>
                  <a:gd name="T19" fmla="*/ 1 h 52"/>
                  <a:gd name="T20" fmla="*/ 1 w 38"/>
                  <a:gd name="T21" fmla="*/ 1 h 52"/>
                  <a:gd name="T22" fmla="*/ 1 w 38"/>
                  <a:gd name="T23" fmla="*/ 1 h 52"/>
                  <a:gd name="T24" fmla="*/ 1 w 38"/>
                  <a:gd name="T25" fmla="*/ 1 h 52"/>
                  <a:gd name="T26" fmla="*/ 1 w 38"/>
                  <a:gd name="T27" fmla="*/ 1 h 52"/>
                  <a:gd name="T28" fmla="*/ 1 w 38"/>
                  <a:gd name="T29" fmla="*/ 1 h 52"/>
                  <a:gd name="T30" fmla="*/ 1 w 38"/>
                  <a:gd name="T31" fmla="*/ 1 h 52"/>
                  <a:gd name="T32" fmla="*/ 1 w 38"/>
                  <a:gd name="T33" fmla="*/ 1 h 52"/>
                  <a:gd name="T34" fmla="*/ 1 w 38"/>
                  <a:gd name="T35" fmla="*/ 0 h 52"/>
                  <a:gd name="T36" fmla="*/ 1 w 38"/>
                  <a:gd name="T37" fmla="*/ 0 h 52"/>
                  <a:gd name="T38" fmla="*/ 1 w 38"/>
                  <a:gd name="T39" fmla="*/ 0 h 52"/>
                  <a:gd name="T40" fmla="*/ 0 w 38"/>
                  <a:gd name="T41" fmla="*/ 1 h 52"/>
                  <a:gd name="T42" fmla="*/ 0 w 38"/>
                  <a:gd name="T43" fmla="*/ 1 h 52"/>
                  <a:gd name="T44" fmla="*/ 0 w 38"/>
                  <a:gd name="T45" fmla="*/ 1 h 52"/>
                  <a:gd name="T46" fmla="*/ 0 w 38"/>
                  <a:gd name="T47" fmla="*/ 1 h 5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8"/>
                  <a:gd name="T73" fmla="*/ 0 h 52"/>
                  <a:gd name="T74" fmla="*/ 38 w 38"/>
                  <a:gd name="T75" fmla="*/ 52 h 5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8" h="52">
                    <a:moveTo>
                      <a:pt x="0" y="10"/>
                    </a:moveTo>
                    <a:lnTo>
                      <a:pt x="0" y="10"/>
                    </a:lnTo>
                    <a:lnTo>
                      <a:pt x="1" y="11"/>
                    </a:lnTo>
                    <a:lnTo>
                      <a:pt x="3" y="13"/>
                    </a:lnTo>
                    <a:lnTo>
                      <a:pt x="7" y="17"/>
                    </a:lnTo>
                    <a:lnTo>
                      <a:pt x="10" y="21"/>
                    </a:lnTo>
                    <a:lnTo>
                      <a:pt x="15" y="27"/>
                    </a:lnTo>
                    <a:lnTo>
                      <a:pt x="20" y="34"/>
                    </a:lnTo>
                    <a:lnTo>
                      <a:pt x="23" y="43"/>
                    </a:lnTo>
                    <a:lnTo>
                      <a:pt x="25" y="52"/>
                    </a:lnTo>
                    <a:lnTo>
                      <a:pt x="38" y="49"/>
                    </a:lnTo>
                    <a:lnTo>
                      <a:pt x="36" y="38"/>
                    </a:lnTo>
                    <a:lnTo>
                      <a:pt x="31" y="28"/>
                    </a:lnTo>
                    <a:lnTo>
                      <a:pt x="26" y="20"/>
                    </a:lnTo>
                    <a:lnTo>
                      <a:pt x="21" y="13"/>
                    </a:lnTo>
                    <a:lnTo>
                      <a:pt x="16" y="7"/>
                    </a:lnTo>
                    <a:lnTo>
                      <a:pt x="13" y="4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" name="Freeform 261"/>
              <p:cNvSpPr>
                <a:spLocks/>
              </p:cNvSpPr>
              <p:nvPr/>
            </p:nvSpPr>
            <p:spPr bwMode="auto">
              <a:xfrm>
                <a:off x="2563" y="2176"/>
                <a:ext cx="39" cy="19"/>
              </a:xfrm>
              <a:custGeom>
                <a:avLst/>
                <a:gdLst>
                  <a:gd name="T0" fmla="*/ 1 w 77"/>
                  <a:gd name="T1" fmla="*/ 0 h 39"/>
                  <a:gd name="T2" fmla="*/ 1 w 77"/>
                  <a:gd name="T3" fmla="*/ 0 h 39"/>
                  <a:gd name="T4" fmla="*/ 1 w 77"/>
                  <a:gd name="T5" fmla="*/ 0 h 39"/>
                  <a:gd name="T6" fmla="*/ 1 w 77"/>
                  <a:gd name="T7" fmla="*/ 0 h 39"/>
                  <a:gd name="T8" fmla="*/ 1 w 77"/>
                  <a:gd name="T9" fmla="*/ 0 h 39"/>
                  <a:gd name="T10" fmla="*/ 1 w 77"/>
                  <a:gd name="T11" fmla="*/ 0 h 39"/>
                  <a:gd name="T12" fmla="*/ 1 w 77"/>
                  <a:gd name="T13" fmla="*/ 0 h 39"/>
                  <a:gd name="T14" fmla="*/ 1 w 77"/>
                  <a:gd name="T15" fmla="*/ 0 h 39"/>
                  <a:gd name="T16" fmla="*/ 2 w 77"/>
                  <a:gd name="T17" fmla="*/ 0 h 39"/>
                  <a:gd name="T18" fmla="*/ 2 w 77"/>
                  <a:gd name="T19" fmla="*/ 0 h 39"/>
                  <a:gd name="T20" fmla="*/ 2 w 77"/>
                  <a:gd name="T21" fmla="*/ 0 h 39"/>
                  <a:gd name="T22" fmla="*/ 2 w 77"/>
                  <a:gd name="T23" fmla="*/ 0 h 39"/>
                  <a:gd name="T24" fmla="*/ 2 w 77"/>
                  <a:gd name="T25" fmla="*/ 0 h 39"/>
                  <a:gd name="T26" fmla="*/ 1 w 77"/>
                  <a:gd name="T27" fmla="*/ 0 h 39"/>
                  <a:gd name="T28" fmla="*/ 1 w 77"/>
                  <a:gd name="T29" fmla="*/ 0 h 39"/>
                  <a:gd name="T30" fmla="*/ 1 w 77"/>
                  <a:gd name="T31" fmla="*/ 0 h 39"/>
                  <a:gd name="T32" fmla="*/ 1 w 77"/>
                  <a:gd name="T33" fmla="*/ 0 h 39"/>
                  <a:gd name="T34" fmla="*/ 1 w 77"/>
                  <a:gd name="T35" fmla="*/ 0 h 39"/>
                  <a:gd name="T36" fmla="*/ 1 w 77"/>
                  <a:gd name="T37" fmla="*/ 0 h 39"/>
                  <a:gd name="T38" fmla="*/ 0 w 77"/>
                  <a:gd name="T39" fmla="*/ 0 h 39"/>
                  <a:gd name="T40" fmla="*/ 1 w 77"/>
                  <a:gd name="T41" fmla="*/ 0 h 39"/>
                  <a:gd name="T42" fmla="*/ 1 w 77"/>
                  <a:gd name="T43" fmla="*/ 0 h 39"/>
                  <a:gd name="T44" fmla="*/ 0 w 77"/>
                  <a:gd name="T45" fmla="*/ 0 h 39"/>
                  <a:gd name="T46" fmla="*/ 1 w 77"/>
                  <a:gd name="T47" fmla="*/ 0 h 3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"/>
                  <a:gd name="T73" fmla="*/ 0 h 39"/>
                  <a:gd name="T74" fmla="*/ 77 w 77"/>
                  <a:gd name="T75" fmla="*/ 39 h 3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" h="39">
                    <a:moveTo>
                      <a:pt x="4" y="12"/>
                    </a:moveTo>
                    <a:lnTo>
                      <a:pt x="2" y="12"/>
                    </a:lnTo>
                    <a:lnTo>
                      <a:pt x="12" y="13"/>
                    </a:lnTo>
                    <a:lnTo>
                      <a:pt x="24" y="16"/>
                    </a:lnTo>
                    <a:lnTo>
                      <a:pt x="36" y="19"/>
                    </a:lnTo>
                    <a:lnTo>
                      <a:pt x="46" y="25"/>
                    </a:lnTo>
                    <a:lnTo>
                      <a:pt x="55" y="29"/>
                    </a:lnTo>
                    <a:lnTo>
                      <a:pt x="63" y="34"/>
                    </a:lnTo>
                    <a:lnTo>
                      <a:pt x="67" y="38"/>
                    </a:lnTo>
                    <a:lnTo>
                      <a:pt x="69" y="39"/>
                    </a:lnTo>
                    <a:lnTo>
                      <a:pt x="77" y="29"/>
                    </a:lnTo>
                    <a:lnTo>
                      <a:pt x="75" y="27"/>
                    </a:lnTo>
                    <a:lnTo>
                      <a:pt x="70" y="24"/>
                    </a:lnTo>
                    <a:lnTo>
                      <a:pt x="62" y="19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29" y="3"/>
                    </a:lnTo>
                    <a:lnTo>
                      <a:pt x="15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4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" name="Freeform 262"/>
              <p:cNvSpPr>
                <a:spLocks/>
              </p:cNvSpPr>
              <p:nvPr/>
            </p:nvSpPr>
            <p:spPr bwMode="auto">
              <a:xfrm>
                <a:off x="2545" y="2176"/>
                <a:ext cx="20" cy="29"/>
              </a:xfrm>
              <a:custGeom>
                <a:avLst/>
                <a:gdLst>
                  <a:gd name="T0" fmla="*/ 1 w 40"/>
                  <a:gd name="T1" fmla="*/ 1 h 58"/>
                  <a:gd name="T2" fmla="*/ 1 w 40"/>
                  <a:gd name="T3" fmla="*/ 1 h 58"/>
                  <a:gd name="T4" fmla="*/ 1 w 40"/>
                  <a:gd name="T5" fmla="*/ 1 h 58"/>
                  <a:gd name="T6" fmla="*/ 1 w 40"/>
                  <a:gd name="T7" fmla="*/ 1 h 58"/>
                  <a:gd name="T8" fmla="*/ 1 w 40"/>
                  <a:gd name="T9" fmla="*/ 1 h 58"/>
                  <a:gd name="T10" fmla="*/ 1 w 40"/>
                  <a:gd name="T11" fmla="*/ 1 h 58"/>
                  <a:gd name="T12" fmla="*/ 1 w 40"/>
                  <a:gd name="T13" fmla="*/ 1 h 58"/>
                  <a:gd name="T14" fmla="*/ 1 w 40"/>
                  <a:gd name="T15" fmla="*/ 1 h 58"/>
                  <a:gd name="T16" fmla="*/ 1 w 40"/>
                  <a:gd name="T17" fmla="*/ 1 h 58"/>
                  <a:gd name="T18" fmla="*/ 1 w 40"/>
                  <a:gd name="T19" fmla="*/ 1 h 58"/>
                  <a:gd name="T20" fmla="*/ 1 w 40"/>
                  <a:gd name="T21" fmla="*/ 0 h 58"/>
                  <a:gd name="T22" fmla="*/ 1 w 40"/>
                  <a:gd name="T23" fmla="*/ 1 h 58"/>
                  <a:gd name="T24" fmla="*/ 1 w 40"/>
                  <a:gd name="T25" fmla="*/ 1 h 58"/>
                  <a:gd name="T26" fmla="*/ 1 w 40"/>
                  <a:gd name="T27" fmla="*/ 1 h 58"/>
                  <a:gd name="T28" fmla="*/ 1 w 40"/>
                  <a:gd name="T29" fmla="*/ 1 h 58"/>
                  <a:gd name="T30" fmla="*/ 0 w 40"/>
                  <a:gd name="T31" fmla="*/ 1 h 58"/>
                  <a:gd name="T32" fmla="*/ 1 w 40"/>
                  <a:gd name="T33" fmla="*/ 1 h 58"/>
                  <a:gd name="T34" fmla="*/ 1 w 40"/>
                  <a:gd name="T35" fmla="*/ 1 h 58"/>
                  <a:gd name="T36" fmla="*/ 1 w 40"/>
                  <a:gd name="T37" fmla="*/ 1 h 58"/>
                  <a:gd name="T38" fmla="*/ 1 w 40"/>
                  <a:gd name="T39" fmla="*/ 1 h 58"/>
                  <a:gd name="T40" fmla="*/ 1 w 40"/>
                  <a:gd name="T41" fmla="*/ 1 h 5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0"/>
                  <a:gd name="T64" fmla="*/ 0 h 58"/>
                  <a:gd name="T65" fmla="*/ 40 w 40"/>
                  <a:gd name="T66" fmla="*/ 58 h 5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0" h="58">
                    <a:moveTo>
                      <a:pt x="20" y="49"/>
                    </a:moveTo>
                    <a:lnTo>
                      <a:pt x="20" y="49"/>
                    </a:lnTo>
                    <a:lnTo>
                      <a:pt x="16" y="46"/>
                    </a:lnTo>
                    <a:lnTo>
                      <a:pt x="14" y="41"/>
                    </a:lnTo>
                    <a:lnTo>
                      <a:pt x="14" y="36"/>
                    </a:lnTo>
                    <a:lnTo>
                      <a:pt x="14" y="32"/>
                    </a:lnTo>
                    <a:lnTo>
                      <a:pt x="17" y="27"/>
                    </a:lnTo>
                    <a:lnTo>
                      <a:pt x="22" y="23"/>
                    </a:lnTo>
                    <a:lnTo>
                      <a:pt x="30" y="17"/>
                    </a:lnTo>
                    <a:lnTo>
                      <a:pt x="40" y="12"/>
                    </a:lnTo>
                    <a:lnTo>
                      <a:pt x="36" y="0"/>
                    </a:lnTo>
                    <a:lnTo>
                      <a:pt x="23" y="6"/>
                    </a:lnTo>
                    <a:lnTo>
                      <a:pt x="14" y="12"/>
                    </a:lnTo>
                    <a:lnTo>
                      <a:pt x="7" y="19"/>
                    </a:lnTo>
                    <a:lnTo>
                      <a:pt x="2" y="27"/>
                    </a:lnTo>
                    <a:lnTo>
                      <a:pt x="0" y="36"/>
                    </a:lnTo>
                    <a:lnTo>
                      <a:pt x="2" y="44"/>
                    </a:lnTo>
                    <a:lnTo>
                      <a:pt x="5" y="51"/>
                    </a:lnTo>
                    <a:lnTo>
                      <a:pt x="10" y="58"/>
                    </a:lnTo>
                    <a:lnTo>
                      <a:pt x="20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" name="Freeform 263"/>
              <p:cNvSpPr>
                <a:spLocks/>
              </p:cNvSpPr>
              <p:nvPr/>
            </p:nvSpPr>
            <p:spPr bwMode="auto">
              <a:xfrm>
                <a:off x="2550" y="2201"/>
                <a:ext cx="27" cy="12"/>
              </a:xfrm>
              <a:custGeom>
                <a:avLst/>
                <a:gdLst>
                  <a:gd name="T0" fmla="*/ 0 w 55"/>
                  <a:gd name="T1" fmla="*/ 0 h 25"/>
                  <a:gd name="T2" fmla="*/ 0 w 55"/>
                  <a:gd name="T3" fmla="*/ 0 h 25"/>
                  <a:gd name="T4" fmla="*/ 0 w 55"/>
                  <a:gd name="T5" fmla="*/ 0 h 25"/>
                  <a:gd name="T6" fmla="*/ 0 w 55"/>
                  <a:gd name="T7" fmla="*/ 0 h 25"/>
                  <a:gd name="T8" fmla="*/ 0 w 55"/>
                  <a:gd name="T9" fmla="*/ 0 h 25"/>
                  <a:gd name="T10" fmla="*/ 0 w 55"/>
                  <a:gd name="T11" fmla="*/ 0 h 25"/>
                  <a:gd name="T12" fmla="*/ 0 w 55"/>
                  <a:gd name="T13" fmla="*/ 0 h 25"/>
                  <a:gd name="T14" fmla="*/ 0 w 55"/>
                  <a:gd name="T15" fmla="*/ 0 h 25"/>
                  <a:gd name="T16" fmla="*/ 0 w 55"/>
                  <a:gd name="T17" fmla="*/ 0 h 25"/>
                  <a:gd name="T18" fmla="*/ 0 w 55"/>
                  <a:gd name="T19" fmla="*/ 0 h 25"/>
                  <a:gd name="T20" fmla="*/ 0 w 55"/>
                  <a:gd name="T21" fmla="*/ 0 h 25"/>
                  <a:gd name="T22" fmla="*/ 0 w 55"/>
                  <a:gd name="T23" fmla="*/ 0 h 25"/>
                  <a:gd name="T24" fmla="*/ 0 w 55"/>
                  <a:gd name="T25" fmla="*/ 0 h 25"/>
                  <a:gd name="T26" fmla="*/ 0 w 55"/>
                  <a:gd name="T27" fmla="*/ 0 h 25"/>
                  <a:gd name="T28" fmla="*/ 0 w 55"/>
                  <a:gd name="T29" fmla="*/ 0 h 25"/>
                  <a:gd name="T30" fmla="*/ 0 w 55"/>
                  <a:gd name="T31" fmla="*/ 0 h 25"/>
                  <a:gd name="T32" fmla="*/ 0 w 55"/>
                  <a:gd name="T33" fmla="*/ 0 h 25"/>
                  <a:gd name="T34" fmla="*/ 0 w 55"/>
                  <a:gd name="T35" fmla="*/ 0 h 25"/>
                  <a:gd name="T36" fmla="*/ 0 w 55"/>
                  <a:gd name="T37" fmla="*/ 0 h 25"/>
                  <a:gd name="T38" fmla="*/ 0 w 55"/>
                  <a:gd name="T39" fmla="*/ 0 h 25"/>
                  <a:gd name="T40" fmla="*/ 0 w 55"/>
                  <a:gd name="T41" fmla="*/ 0 h 25"/>
                  <a:gd name="T42" fmla="*/ 0 w 55"/>
                  <a:gd name="T43" fmla="*/ 0 h 25"/>
                  <a:gd name="T44" fmla="*/ 0 w 55"/>
                  <a:gd name="T45" fmla="*/ 0 h 25"/>
                  <a:gd name="T46" fmla="*/ 0 w 55"/>
                  <a:gd name="T47" fmla="*/ 0 h 2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5"/>
                  <a:gd name="T73" fmla="*/ 0 h 25"/>
                  <a:gd name="T74" fmla="*/ 55 w 55"/>
                  <a:gd name="T75" fmla="*/ 25 h 2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5" h="25">
                    <a:moveTo>
                      <a:pt x="55" y="14"/>
                    </a:moveTo>
                    <a:lnTo>
                      <a:pt x="50" y="13"/>
                    </a:lnTo>
                    <a:lnTo>
                      <a:pt x="49" y="13"/>
                    </a:lnTo>
                    <a:lnTo>
                      <a:pt x="45" y="13"/>
                    </a:lnTo>
                    <a:lnTo>
                      <a:pt x="41" y="12"/>
                    </a:lnTo>
                    <a:lnTo>
                      <a:pt x="35" y="10"/>
                    </a:lnTo>
                    <a:lnTo>
                      <a:pt x="28" y="9"/>
                    </a:lnTo>
                    <a:lnTo>
                      <a:pt x="20" y="7"/>
                    </a:lnTo>
                    <a:lnTo>
                      <a:pt x="15" y="3"/>
                    </a:lnTo>
                    <a:lnTo>
                      <a:pt x="10" y="0"/>
                    </a:lnTo>
                    <a:lnTo>
                      <a:pt x="0" y="9"/>
                    </a:lnTo>
                    <a:lnTo>
                      <a:pt x="7" y="15"/>
                    </a:lnTo>
                    <a:lnTo>
                      <a:pt x="15" y="20"/>
                    </a:lnTo>
                    <a:lnTo>
                      <a:pt x="25" y="22"/>
                    </a:lnTo>
                    <a:lnTo>
                      <a:pt x="32" y="24"/>
                    </a:lnTo>
                    <a:lnTo>
                      <a:pt x="38" y="24"/>
                    </a:lnTo>
                    <a:lnTo>
                      <a:pt x="45" y="25"/>
                    </a:lnTo>
                    <a:lnTo>
                      <a:pt x="49" y="25"/>
                    </a:lnTo>
                    <a:lnTo>
                      <a:pt x="50" y="25"/>
                    </a:lnTo>
                    <a:lnTo>
                      <a:pt x="47" y="24"/>
                    </a:lnTo>
                    <a:lnTo>
                      <a:pt x="55" y="14"/>
                    </a:lnTo>
                    <a:lnTo>
                      <a:pt x="52" y="13"/>
                    </a:lnTo>
                    <a:lnTo>
                      <a:pt x="50" y="13"/>
                    </a:lnTo>
                    <a:lnTo>
                      <a:pt x="55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" name="Freeform 264"/>
              <p:cNvSpPr>
                <a:spLocks/>
              </p:cNvSpPr>
              <p:nvPr/>
            </p:nvSpPr>
            <p:spPr bwMode="auto">
              <a:xfrm>
                <a:off x="2573" y="2207"/>
                <a:ext cx="29" cy="23"/>
              </a:xfrm>
              <a:custGeom>
                <a:avLst/>
                <a:gdLst>
                  <a:gd name="T0" fmla="*/ 1 w 56"/>
                  <a:gd name="T1" fmla="*/ 1 h 46"/>
                  <a:gd name="T2" fmla="*/ 1 w 56"/>
                  <a:gd name="T3" fmla="*/ 1 h 46"/>
                  <a:gd name="T4" fmla="*/ 1 w 56"/>
                  <a:gd name="T5" fmla="*/ 0 h 46"/>
                  <a:gd name="T6" fmla="*/ 0 w 56"/>
                  <a:gd name="T7" fmla="*/ 1 h 46"/>
                  <a:gd name="T8" fmla="*/ 1 w 56"/>
                  <a:gd name="T9" fmla="*/ 1 h 46"/>
                  <a:gd name="T10" fmla="*/ 1 w 56"/>
                  <a:gd name="T11" fmla="*/ 1 h 46"/>
                  <a:gd name="T12" fmla="*/ 1 w 56"/>
                  <a:gd name="T13" fmla="*/ 1 h 46"/>
                  <a:gd name="T14" fmla="*/ 1 w 56"/>
                  <a:gd name="T15" fmla="*/ 1 h 46"/>
                  <a:gd name="T16" fmla="*/ 1 w 56"/>
                  <a:gd name="T17" fmla="*/ 1 h 46"/>
                  <a:gd name="T18" fmla="*/ 1 w 56"/>
                  <a:gd name="T19" fmla="*/ 1 h 4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6"/>
                  <a:gd name="T31" fmla="*/ 0 h 46"/>
                  <a:gd name="T32" fmla="*/ 56 w 56"/>
                  <a:gd name="T33" fmla="*/ 46 h 4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6" h="46">
                    <a:moveTo>
                      <a:pt x="53" y="33"/>
                    </a:moveTo>
                    <a:lnTo>
                      <a:pt x="56" y="34"/>
                    </a:lnTo>
                    <a:lnTo>
                      <a:pt x="8" y="0"/>
                    </a:lnTo>
                    <a:lnTo>
                      <a:pt x="0" y="10"/>
                    </a:lnTo>
                    <a:lnTo>
                      <a:pt x="48" y="45"/>
                    </a:lnTo>
                    <a:lnTo>
                      <a:pt x="51" y="46"/>
                    </a:lnTo>
                    <a:lnTo>
                      <a:pt x="48" y="45"/>
                    </a:lnTo>
                    <a:lnTo>
                      <a:pt x="49" y="45"/>
                    </a:lnTo>
                    <a:lnTo>
                      <a:pt x="51" y="46"/>
                    </a:lnTo>
                    <a:lnTo>
                      <a:pt x="53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" name="Freeform 265"/>
              <p:cNvSpPr>
                <a:spLocks/>
              </p:cNvSpPr>
              <p:nvPr/>
            </p:nvSpPr>
            <p:spPr bwMode="auto">
              <a:xfrm>
                <a:off x="2599" y="2215"/>
                <a:ext cx="18" cy="15"/>
              </a:xfrm>
              <a:custGeom>
                <a:avLst/>
                <a:gdLst>
                  <a:gd name="T0" fmla="*/ 1 w 36"/>
                  <a:gd name="T1" fmla="*/ 0 h 31"/>
                  <a:gd name="T2" fmla="*/ 1 w 36"/>
                  <a:gd name="T3" fmla="*/ 0 h 31"/>
                  <a:gd name="T4" fmla="*/ 1 w 36"/>
                  <a:gd name="T5" fmla="*/ 0 h 31"/>
                  <a:gd name="T6" fmla="*/ 1 w 36"/>
                  <a:gd name="T7" fmla="*/ 0 h 31"/>
                  <a:gd name="T8" fmla="*/ 1 w 36"/>
                  <a:gd name="T9" fmla="*/ 0 h 31"/>
                  <a:gd name="T10" fmla="*/ 1 w 36"/>
                  <a:gd name="T11" fmla="*/ 0 h 31"/>
                  <a:gd name="T12" fmla="*/ 1 w 36"/>
                  <a:gd name="T13" fmla="*/ 0 h 31"/>
                  <a:gd name="T14" fmla="*/ 1 w 36"/>
                  <a:gd name="T15" fmla="*/ 0 h 31"/>
                  <a:gd name="T16" fmla="*/ 1 w 36"/>
                  <a:gd name="T17" fmla="*/ 0 h 31"/>
                  <a:gd name="T18" fmla="*/ 1 w 36"/>
                  <a:gd name="T19" fmla="*/ 0 h 31"/>
                  <a:gd name="T20" fmla="*/ 0 w 36"/>
                  <a:gd name="T21" fmla="*/ 0 h 31"/>
                  <a:gd name="T22" fmla="*/ 1 w 36"/>
                  <a:gd name="T23" fmla="*/ 0 h 31"/>
                  <a:gd name="T24" fmla="*/ 1 w 36"/>
                  <a:gd name="T25" fmla="*/ 0 h 31"/>
                  <a:gd name="T26" fmla="*/ 1 w 36"/>
                  <a:gd name="T27" fmla="*/ 0 h 31"/>
                  <a:gd name="T28" fmla="*/ 1 w 36"/>
                  <a:gd name="T29" fmla="*/ 0 h 31"/>
                  <a:gd name="T30" fmla="*/ 1 w 36"/>
                  <a:gd name="T31" fmla="*/ 0 h 31"/>
                  <a:gd name="T32" fmla="*/ 1 w 36"/>
                  <a:gd name="T33" fmla="*/ 0 h 31"/>
                  <a:gd name="T34" fmla="*/ 1 w 36"/>
                  <a:gd name="T35" fmla="*/ 0 h 31"/>
                  <a:gd name="T36" fmla="*/ 1 w 36"/>
                  <a:gd name="T37" fmla="*/ 0 h 31"/>
                  <a:gd name="T38" fmla="*/ 1 w 36"/>
                  <a:gd name="T39" fmla="*/ 0 h 31"/>
                  <a:gd name="T40" fmla="*/ 1 w 36"/>
                  <a:gd name="T41" fmla="*/ 0 h 3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6"/>
                  <a:gd name="T64" fmla="*/ 0 h 31"/>
                  <a:gd name="T65" fmla="*/ 36 w 36"/>
                  <a:gd name="T66" fmla="*/ 31 h 3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6" h="31">
                    <a:moveTo>
                      <a:pt x="22" y="3"/>
                    </a:moveTo>
                    <a:lnTo>
                      <a:pt x="22" y="3"/>
                    </a:lnTo>
                    <a:lnTo>
                      <a:pt x="23" y="10"/>
                    </a:lnTo>
                    <a:lnTo>
                      <a:pt x="21" y="14"/>
                    </a:lnTo>
                    <a:lnTo>
                      <a:pt x="19" y="16"/>
                    </a:lnTo>
                    <a:lnTo>
                      <a:pt x="15" y="17"/>
                    </a:lnTo>
                    <a:lnTo>
                      <a:pt x="11" y="18"/>
                    </a:lnTo>
                    <a:lnTo>
                      <a:pt x="6" y="18"/>
                    </a:lnTo>
                    <a:lnTo>
                      <a:pt x="3" y="18"/>
                    </a:lnTo>
                    <a:lnTo>
                      <a:pt x="2" y="18"/>
                    </a:lnTo>
                    <a:lnTo>
                      <a:pt x="0" y="31"/>
                    </a:lnTo>
                    <a:lnTo>
                      <a:pt x="2" y="31"/>
                    </a:lnTo>
                    <a:lnTo>
                      <a:pt x="5" y="31"/>
                    </a:lnTo>
                    <a:lnTo>
                      <a:pt x="12" y="31"/>
                    </a:lnTo>
                    <a:lnTo>
                      <a:pt x="19" y="30"/>
                    </a:lnTo>
                    <a:lnTo>
                      <a:pt x="26" y="26"/>
                    </a:lnTo>
                    <a:lnTo>
                      <a:pt x="33" y="21"/>
                    </a:lnTo>
                    <a:lnTo>
                      <a:pt x="36" y="11"/>
                    </a:lnTo>
                    <a:lnTo>
                      <a:pt x="35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" name="Freeform 266"/>
              <p:cNvSpPr>
                <a:spLocks/>
              </p:cNvSpPr>
              <p:nvPr/>
            </p:nvSpPr>
            <p:spPr bwMode="auto">
              <a:xfrm>
                <a:off x="2545" y="2213"/>
                <a:ext cx="60" cy="55"/>
              </a:xfrm>
              <a:custGeom>
                <a:avLst/>
                <a:gdLst>
                  <a:gd name="T0" fmla="*/ 0 w 120"/>
                  <a:gd name="T1" fmla="*/ 0 h 111"/>
                  <a:gd name="T2" fmla="*/ 1 w 120"/>
                  <a:gd name="T3" fmla="*/ 0 h 111"/>
                  <a:gd name="T4" fmla="*/ 1 w 120"/>
                  <a:gd name="T5" fmla="*/ 0 h 111"/>
                  <a:gd name="T6" fmla="*/ 1 w 120"/>
                  <a:gd name="T7" fmla="*/ 0 h 111"/>
                  <a:gd name="T8" fmla="*/ 1 w 120"/>
                  <a:gd name="T9" fmla="*/ 0 h 111"/>
                  <a:gd name="T10" fmla="*/ 1 w 120"/>
                  <a:gd name="T11" fmla="*/ 0 h 111"/>
                  <a:gd name="T12" fmla="*/ 1 w 120"/>
                  <a:gd name="T13" fmla="*/ 0 h 111"/>
                  <a:gd name="T14" fmla="*/ 1 w 120"/>
                  <a:gd name="T15" fmla="*/ 0 h 111"/>
                  <a:gd name="T16" fmla="*/ 1 w 120"/>
                  <a:gd name="T17" fmla="*/ 0 h 111"/>
                  <a:gd name="T18" fmla="*/ 1 w 120"/>
                  <a:gd name="T19" fmla="*/ 0 h 111"/>
                  <a:gd name="T20" fmla="*/ 1 w 120"/>
                  <a:gd name="T21" fmla="*/ 0 h 111"/>
                  <a:gd name="T22" fmla="*/ 1 w 120"/>
                  <a:gd name="T23" fmla="*/ 0 h 111"/>
                  <a:gd name="T24" fmla="*/ 2 w 120"/>
                  <a:gd name="T25" fmla="*/ 0 h 111"/>
                  <a:gd name="T26" fmla="*/ 2 w 120"/>
                  <a:gd name="T27" fmla="*/ 0 h 111"/>
                  <a:gd name="T28" fmla="*/ 2 w 120"/>
                  <a:gd name="T29" fmla="*/ 0 h 111"/>
                  <a:gd name="T30" fmla="*/ 2 w 120"/>
                  <a:gd name="T31" fmla="*/ 0 h 111"/>
                  <a:gd name="T32" fmla="*/ 2 w 120"/>
                  <a:gd name="T33" fmla="*/ 0 h 111"/>
                  <a:gd name="T34" fmla="*/ 2 w 120"/>
                  <a:gd name="T35" fmla="*/ 0 h 111"/>
                  <a:gd name="T36" fmla="*/ 2 w 120"/>
                  <a:gd name="T37" fmla="*/ 0 h 111"/>
                  <a:gd name="T38" fmla="*/ 2 w 120"/>
                  <a:gd name="T39" fmla="*/ 0 h 111"/>
                  <a:gd name="T40" fmla="*/ 2 w 120"/>
                  <a:gd name="T41" fmla="*/ 1 h 111"/>
                  <a:gd name="T42" fmla="*/ 2 w 120"/>
                  <a:gd name="T43" fmla="*/ 1 h 111"/>
                  <a:gd name="T44" fmla="*/ 2 w 120"/>
                  <a:gd name="T45" fmla="*/ 1 h 111"/>
                  <a:gd name="T46" fmla="*/ 2 w 120"/>
                  <a:gd name="T47" fmla="*/ 1 h 111"/>
                  <a:gd name="T48" fmla="*/ 2 w 120"/>
                  <a:gd name="T49" fmla="*/ 1 h 111"/>
                  <a:gd name="T50" fmla="*/ 2 w 120"/>
                  <a:gd name="T51" fmla="*/ 1 h 111"/>
                  <a:gd name="T52" fmla="*/ 2 w 120"/>
                  <a:gd name="T53" fmla="*/ 1 h 111"/>
                  <a:gd name="T54" fmla="*/ 2 w 120"/>
                  <a:gd name="T55" fmla="*/ 1 h 111"/>
                  <a:gd name="T56" fmla="*/ 2 w 120"/>
                  <a:gd name="T57" fmla="*/ 1 h 111"/>
                  <a:gd name="T58" fmla="*/ 2 w 120"/>
                  <a:gd name="T59" fmla="*/ 1 h 111"/>
                  <a:gd name="T60" fmla="*/ 2 w 120"/>
                  <a:gd name="T61" fmla="*/ 1 h 111"/>
                  <a:gd name="T62" fmla="*/ 2 w 120"/>
                  <a:gd name="T63" fmla="*/ 1 h 111"/>
                  <a:gd name="T64" fmla="*/ 2 w 120"/>
                  <a:gd name="T65" fmla="*/ 1 h 111"/>
                  <a:gd name="T66" fmla="*/ 2 w 120"/>
                  <a:gd name="T67" fmla="*/ 1 h 111"/>
                  <a:gd name="T68" fmla="*/ 2 w 120"/>
                  <a:gd name="T69" fmla="*/ 1 h 111"/>
                  <a:gd name="T70" fmla="*/ 2 w 120"/>
                  <a:gd name="T71" fmla="*/ 1 h 111"/>
                  <a:gd name="T72" fmla="*/ 1 w 120"/>
                  <a:gd name="T73" fmla="*/ 1 h 111"/>
                  <a:gd name="T74" fmla="*/ 1 w 120"/>
                  <a:gd name="T75" fmla="*/ 1 h 111"/>
                  <a:gd name="T76" fmla="*/ 1 w 120"/>
                  <a:gd name="T77" fmla="*/ 1 h 111"/>
                  <a:gd name="T78" fmla="*/ 1 w 120"/>
                  <a:gd name="T79" fmla="*/ 0 h 111"/>
                  <a:gd name="T80" fmla="*/ 1 w 120"/>
                  <a:gd name="T81" fmla="*/ 0 h 111"/>
                  <a:gd name="T82" fmla="*/ 0 w 120"/>
                  <a:gd name="T83" fmla="*/ 1 h 111"/>
                  <a:gd name="T84" fmla="*/ 0 w 120"/>
                  <a:gd name="T85" fmla="*/ 0 h 11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20"/>
                  <a:gd name="T130" fmla="*/ 0 h 111"/>
                  <a:gd name="T131" fmla="*/ 120 w 120"/>
                  <a:gd name="T132" fmla="*/ 111 h 11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20" h="111">
                    <a:moveTo>
                      <a:pt x="0" y="4"/>
                    </a:moveTo>
                    <a:lnTo>
                      <a:pt x="1" y="4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10" y="1"/>
                    </a:lnTo>
                    <a:lnTo>
                      <a:pt x="16" y="1"/>
                    </a:lnTo>
                    <a:lnTo>
                      <a:pt x="22" y="0"/>
                    </a:lnTo>
                    <a:lnTo>
                      <a:pt x="28" y="0"/>
                    </a:lnTo>
                    <a:lnTo>
                      <a:pt x="35" y="0"/>
                    </a:lnTo>
                    <a:lnTo>
                      <a:pt x="43" y="0"/>
                    </a:lnTo>
                    <a:lnTo>
                      <a:pt x="50" y="1"/>
                    </a:lnTo>
                    <a:lnTo>
                      <a:pt x="58" y="3"/>
                    </a:lnTo>
                    <a:lnTo>
                      <a:pt x="65" y="5"/>
                    </a:lnTo>
                    <a:lnTo>
                      <a:pt x="73" y="9"/>
                    </a:lnTo>
                    <a:lnTo>
                      <a:pt x="80" y="13"/>
                    </a:lnTo>
                    <a:lnTo>
                      <a:pt x="87" y="19"/>
                    </a:lnTo>
                    <a:lnTo>
                      <a:pt x="92" y="26"/>
                    </a:lnTo>
                    <a:lnTo>
                      <a:pt x="103" y="39"/>
                    </a:lnTo>
                    <a:lnTo>
                      <a:pt x="110" y="51"/>
                    </a:lnTo>
                    <a:lnTo>
                      <a:pt x="114" y="61"/>
                    </a:lnTo>
                    <a:lnTo>
                      <a:pt x="118" y="71"/>
                    </a:lnTo>
                    <a:lnTo>
                      <a:pt x="120" y="79"/>
                    </a:lnTo>
                    <a:lnTo>
                      <a:pt x="120" y="83"/>
                    </a:lnTo>
                    <a:lnTo>
                      <a:pt x="120" y="87"/>
                    </a:lnTo>
                    <a:lnTo>
                      <a:pt x="120" y="88"/>
                    </a:lnTo>
                    <a:lnTo>
                      <a:pt x="120" y="89"/>
                    </a:lnTo>
                    <a:lnTo>
                      <a:pt x="120" y="92"/>
                    </a:lnTo>
                    <a:lnTo>
                      <a:pt x="120" y="96"/>
                    </a:lnTo>
                    <a:lnTo>
                      <a:pt x="118" y="100"/>
                    </a:lnTo>
                    <a:lnTo>
                      <a:pt x="115" y="105"/>
                    </a:lnTo>
                    <a:lnTo>
                      <a:pt x="111" y="109"/>
                    </a:lnTo>
                    <a:lnTo>
                      <a:pt x="104" y="111"/>
                    </a:lnTo>
                    <a:lnTo>
                      <a:pt x="93" y="110"/>
                    </a:lnTo>
                    <a:lnTo>
                      <a:pt x="83" y="106"/>
                    </a:lnTo>
                    <a:lnTo>
                      <a:pt x="73" y="99"/>
                    </a:lnTo>
                    <a:lnTo>
                      <a:pt x="65" y="92"/>
                    </a:lnTo>
                    <a:lnTo>
                      <a:pt x="58" y="83"/>
                    </a:lnTo>
                    <a:lnTo>
                      <a:pt x="51" y="75"/>
                    </a:lnTo>
                    <a:lnTo>
                      <a:pt x="47" y="67"/>
                    </a:lnTo>
                    <a:lnTo>
                      <a:pt x="44" y="62"/>
                    </a:lnTo>
                    <a:lnTo>
                      <a:pt x="44" y="60"/>
                    </a:lnTo>
                    <a:lnTo>
                      <a:pt x="0" y="6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BF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" name="Freeform 267"/>
              <p:cNvSpPr>
                <a:spLocks/>
              </p:cNvSpPr>
              <p:nvPr/>
            </p:nvSpPr>
            <p:spPr bwMode="auto">
              <a:xfrm>
                <a:off x="2545" y="2211"/>
                <a:ext cx="47" cy="15"/>
              </a:xfrm>
              <a:custGeom>
                <a:avLst/>
                <a:gdLst>
                  <a:gd name="T0" fmla="*/ 1 w 95"/>
                  <a:gd name="T1" fmla="*/ 1 h 30"/>
                  <a:gd name="T2" fmla="*/ 1 w 95"/>
                  <a:gd name="T3" fmla="*/ 1 h 30"/>
                  <a:gd name="T4" fmla="*/ 1 w 95"/>
                  <a:gd name="T5" fmla="*/ 1 h 30"/>
                  <a:gd name="T6" fmla="*/ 1 w 95"/>
                  <a:gd name="T7" fmla="*/ 1 h 30"/>
                  <a:gd name="T8" fmla="*/ 1 w 95"/>
                  <a:gd name="T9" fmla="*/ 1 h 30"/>
                  <a:gd name="T10" fmla="*/ 1 w 95"/>
                  <a:gd name="T11" fmla="*/ 1 h 30"/>
                  <a:gd name="T12" fmla="*/ 0 w 95"/>
                  <a:gd name="T13" fmla="*/ 1 h 30"/>
                  <a:gd name="T14" fmla="*/ 0 w 95"/>
                  <a:gd name="T15" fmla="*/ 1 h 30"/>
                  <a:gd name="T16" fmla="*/ 0 w 95"/>
                  <a:gd name="T17" fmla="*/ 0 h 30"/>
                  <a:gd name="T18" fmla="*/ 0 w 95"/>
                  <a:gd name="T19" fmla="*/ 0 h 30"/>
                  <a:gd name="T20" fmla="*/ 0 w 95"/>
                  <a:gd name="T21" fmla="*/ 0 h 30"/>
                  <a:gd name="T22" fmla="*/ 0 w 95"/>
                  <a:gd name="T23" fmla="*/ 0 h 30"/>
                  <a:gd name="T24" fmla="*/ 0 w 95"/>
                  <a:gd name="T25" fmla="*/ 1 h 30"/>
                  <a:gd name="T26" fmla="*/ 0 w 95"/>
                  <a:gd name="T27" fmla="*/ 1 h 30"/>
                  <a:gd name="T28" fmla="*/ 0 w 95"/>
                  <a:gd name="T29" fmla="*/ 1 h 30"/>
                  <a:gd name="T30" fmla="*/ 0 w 95"/>
                  <a:gd name="T31" fmla="*/ 1 h 30"/>
                  <a:gd name="T32" fmla="*/ 0 w 95"/>
                  <a:gd name="T33" fmla="*/ 1 h 30"/>
                  <a:gd name="T34" fmla="*/ 0 w 95"/>
                  <a:gd name="T35" fmla="*/ 1 h 30"/>
                  <a:gd name="T36" fmla="*/ 0 w 95"/>
                  <a:gd name="T37" fmla="*/ 1 h 30"/>
                  <a:gd name="T38" fmla="*/ 0 w 95"/>
                  <a:gd name="T39" fmla="*/ 1 h 30"/>
                  <a:gd name="T40" fmla="*/ 0 w 95"/>
                  <a:gd name="T41" fmla="*/ 1 h 30"/>
                  <a:gd name="T42" fmla="*/ 0 w 95"/>
                  <a:gd name="T43" fmla="*/ 1 h 30"/>
                  <a:gd name="T44" fmla="*/ 0 w 95"/>
                  <a:gd name="T45" fmla="*/ 1 h 30"/>
                  <a:gd name="T46" fmla="*/ 0 w 95"/>
                  <a:gd name="T47" fmla="*/ 1 h 30"/>
                  <a:gd name="T48" fmla="*/ 0 w 95"/>
                  <a:gd name="T49" fmla="*/ 1 h 30"/>
                  <a:gd name="T50" fmla="*/ 0 w 95"/>
                  <a:gd name="T51" fmla="*/ 1 h 30"/>
                  <a:gd name="T52" fmla="*/ 0 w 95"/>
                  <a:gd name="T53" fmla="*/ 1 h 30"/>
                  <a:gd name="T54" fmla="*/ 0 w 95"/>
                  <a:gd name="T55" fmla="*/ 1 h 30"/>
                  <a:gd name="T56" fmla="*/ 0 w 95"/>
                  <a:gd name="T57" fmla="*/ 1 h 30"/>
                  <a:gd name="T58" fmla="*/ 0 w 95"/>
                  <a:gd name="T59" fmla="*/ 1 h 30"/>
                  <a:gd name="T60" fmla="*/ 0 w 95"/>
                  <a:gd name="T61" fmla="*/ 1 h 30"/>
                  <a:gd name="T62" fmla="*/ 1 w 95"/>
                  <a:gd name="T63" fmla="*/ 1 h 30"/>
                  <a:gd name="T64" fmla="*/ 1 w 95"/>
                  <a:gd name="T65" fmla="*/ 1 h 30"/>
                  <a:gd name="T66" fmla="*/ 1 w 95"/>
                  <a:gd name="T67" fmla="*/ 1 h 30"/>
                  <a:gd name="T68" fmla="*/ 1 w 95"/>
                  <a:gd name="T69" fmla="*/ 1 h 30"/>
                  <a:gd name="T70" fmla="*/ 1 w 95"/>
                  <a:gd name="T71" fmla="*/ 1 h 30"/>
                  <a:gd name="T72" fmla="*/ 1 w 95"/>
                  <a:gd name="T73" fmla="*/ 1 h 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95"/>
                  <a:gd name="T112" fmla="*/ 0 h 30"/>
                  <a:gd name="T113" fmla="*/ 95 w 95"/>
                  <a:gd name="T114" fmla="*/ 30 h 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95" h="30">
                    <a:moveTo>
                      <a:pt x="95" y="26"/>
                    </a:moveTo>
                    <a:lnTo>
                      <a:pt x="95" y="26"/>
                    </a:lnTo>
                    <a:lnTo>
                      <a:pt x="89" y="19"/>
                    </a:lnTo>
                    <a:lnTo>
                      <a:pt x="82" y="14"/>
                    </a:lnTo>
                    <a:lnTo>
                      <a:pt x="74" y="9"/>
                    </a:lnTo>
                    <a:lnTo>
                      <a:pt x="67" y="6"/>
                    </a:lnTo>
                    <a:lnTo>
                      <a:pt x="59" y="3"/>
                    </a:lnTo>
                    <a:lnTo>
                      <a:pt x="51" y="1"/>
                    </a:lnTo>
                    <a:lnTo>
                      <a:pt x="43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5" y="1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1" y="10"/>
                    </a:lnTo>
                    <a:lnTo>
                      <a:pt x="2" y="10"/>
                    </a:lnTo>
                    <a:lnTo>
                      <a:pt x="5" y="10"/>
                    </a:lnTo>
                    <a:lnTo>
                      <a:pt x="7" y="9"/>
                    </a:lnTo>
                    <a:lnTo>
                      <a:pt x="12" y="8"/>
                    </a:lnTo>
                    <a:lnTo>
                      <a:pt x="16" y="8"/>
                    </a:lnTo>
                    <a:lnTo>
                      <a:pt x="22" y="7"/>
                    </a:lnTo>
                    <a:lnTo>
                      <a:pt x="28" y="7"/>
                    </a:lnTo>
                    <a:lnTo>
                      <a:pt x="35" y="6"/>
                    </a:lnTo>
                    <a:lnTo>
                      <a:pt x="42" y="7"/>
                    </a:lnTo>
                    <a:lnTo>
                      <a:pt x="50" y="8"/>
                    </a:lnTo>
                    <a:lnTo>
                      <a:pt x="57" y="9"/>
                    </a:lnTo>
                    <a:lnTo>
                      <a:pt x="63" y="11"/>
                    </a:lnTo>
                    <a:lnTo>
                      <a:pt x="72" y="15"/>
                    </a:lnTo>
                    <a:lnTo>
                      <a:pt x="78" y="19"/>
                    </a:lnTo>
                    <a:lnTo>
                      <a:pt x="84" y="24"/>
                    </a:lnTo>
                    <a:lnTo>
                      <a:pt x="90" y="30"/>
                    </a:lnTo>
                    <a:lnTo>
                      <a:pt x="95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" name="Freeform 268"/>
              <p:cNvSpPr>
                <a:spLocks/>
              </p:cNvSpPr>
              <p:nvPr/>
            </p:nvSpPr>
            <p:spPr bwMode="auto">
              <a:xfrm>
                <a:off x="2590" y="2224"/>
                <a:ext cx="17" cy="32"/>
              </a:xfrm>
              <a:custGeom>
                <a:avLst/>
                <a:gdLst>
                  <a:gd name="T0" fmla="*/ 1 w 33"/>
                  <a:gd name="T1" fmla="*/ 1 h 65"/>
                  <a:gd name="T2" fmla="*/ 1 w 33"/>
                  <a:gd name="T3" fmla="*/ 1 h 65"/>
                  <a:gd name="T4" fmla="*/ 1 w 33"/>
                  <a:gd name="T5" fmla="*/ 1 h 65"/>
                  <a:gd name="T6" fmla="*/ 1 w 33"/>
                  <a:gd name="T7" fmla="*/ 0 h 65"/>
                  <a:gd name="T8" fmla="*/ 1 w 33"/>
                  <a:gd name="T9" fmla="*/ 0 h 65"/>
                  <a:gd name="T10" fmla="*/ 1 w 33"/>
                  <a:gd name="T11" fmla="*/ 0 h 65"/>
                  <a:gd name="T12" fmla="*/ 1 w 33"/>
                  <a:gd name="T13" fmla="*/ 0 h 65"/>
                  <a:gd name="T14" fmla="*/ 1 w 33"/>
                  <a:gd name="T15" fmla="*/ 0 h 65"/>
                  <a:gd name="T16" fmla="*/ 1 w 33"/>
                  <a:gd name="T17" fmla="*/ 0 h 65"/>
                  <a:gd name="T18" fmla="*/ 1 w 33"/>
                  <a:gd name="T19" fmla="*/ 0 h 65"/>
                  <a:gd name="T20" fmla="*/ 0 w 33"/>
                  <a:gd name="T21" fmla="*/ 0 h 65"/>
                  <a:gd name="T22" fmla="*/ 1 w 33"/>
                  <a:gd name="T23" fmla="*/ 0 h 65"/>
                  <a:gd name="T24" fmla="*/ 1 w 33"/>
                  <a:gd name="T25" fmla="*/ 0 h 65"/>
                  <a:gd name="T26" fmla="*/ 1 w 33"/>
                  <a:gd name="T27" fmla="*/ 0 h 65"/>
                  <a:gd name="T28" fmla="*/ 1 w 33"/>
                  <a:gd name="T29" fmla="*/ 0 h 65"/>
                  <a:gd name="T30" fmla="*/ 1 w 33"/>
                  <a:gd name="T31" fmla="*/ 0 h 65"/>
                  <a:gd name="T32" fmla="*/ 1 w 33"/>
                  <a:gd name="T33" fmla="*/ 0 h 65"/>
                  <a:gd name="T34" fmla="*/ 1 w 33"/>
                  <a:gd name="T35" fmla="*/ 1 h 65"/>
                  <a:gd name="T36" fmla="*/ 1 w 33"/>
                  <a:gd name="T37" fmla="*/ 1 h 65"/>
                  <a:gd name="T38" fmla="*/ 1 w 33"/>
                  <a:gd name="T39" fmla="*/ 1 h 65"/>
                  <a:gd name="T40" fmla="*/ 1 w 33"/>
                  <a:gd name="T41" fmla="*/ 1 h 65"/>
                  <a:gd name="T42" fmla="*/ 1 w 33"/>
                  <a:gd name="T43" fmla="*/ 1 h 65"/>
                  <a:gd name="T44" fmla="*/ 1 w 33"/>
                  <a:gd name="T45" fmla="*/ 1 h 65"/>
                  <a:gd name="T46" fmla="*/ 1 w 33"/>
                  <a:gd name="T47" fmla="*/ 1 h 6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"/>
                  <a:gd name="T73" fmla="*/ 0 h 65"/>
                  <a:gd name="T74" fmla="*/ 33 w 33"/>
                  <a:gd name="T75" fmla="*/ 65 h 6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" h="65">
                    <a:moveTo>
                      <a:pt x="33" y="65"/>
                    </a:moveTo>
                    <a:lnTo>
                      <a:pt x="33" y="65"/>
                    </a:lnTo>
                    <a:lnTo>
                      <a:pt x="33" y="64"/>
                    </a:lnTo>
                    <a:lnTo>
                      <a:pt x="33" y="60"/>
                    </a:lnTo>
                    <a:lnTo>
                      <a:pt x="32" y="54"/>
                    </a:lnTo>
                    <a:lnTo>
                      <a:pt x="31" y="46"/>
                    </a:lnTo>
                    <a:lnTo>
                      <a:pt x="28" y="37"/>
                    </a:lnTo>
                    <a:lnTo>
                      <a:pt x="22" y="27"/>
                    </a:lnTo>
                    <a:lnTo>
                      <a:pt x="15" y="14"/>
                    </a:lnTo>
                    <a:lnTo>
                      <a:pt x="5" y="0"/>
                    </a:lnTo>
                    <a:lnTo>
                      <a:pt x="0" y="4"/>
                    </a:lnTo>
                    <a:lnTo>
                      <a:pt x="9" y="18"/>
                    </a:lnTo>
                    <a:lnTo>
                      <a:pt x="16" y="30"/>
                    </a:lnTo>
                    <a:lnTo>
                      <a:pt x="22" y="39"/>
                    </a:lnTo>
                    <a:lnTo>
                      <a:pt x="24" y="49"/>
                    </a:lnTo>
                    <a:lnTo>
                      <a:pt x="26" y="56"/>
                    </a:lnTo>
                    <a:lnTo>
                      <a:pt x="28" y="60"/>
                    </a:lnTo>
                    <a:lnTo>
                      <a:pt x="28" y="64"/>
                    </a:lnTo>
                    <a:lnTo>
                      <a:pt x="28" y="65"/>
                    </a:lnTo>
                    <a:lnTo>
                      <a:pt x="33" y="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Freeform 269"/>
              <p:cNvSpPr>
                <a:spLocks/>
              </p:cNvSpPr>
              <p:nvPr/>
            </p:nvSpPr>
            <p:spPr bwMode="auto">
              <a:xfrm>
                <a:off x="2592" y="2256"/>
                <a:ext cx="15" cy="13"/>
              </a:xfrm>
              <a:custGeom>
                <a:avLst/>
                <a:gdLst>
                  <a:gd name="T0" fmla="*/ 0 w 30"/>
                  <a:gd name="T1" fmla="*/ 1 h 25"/>
                  <a:gd name="T2" fmla="*/ 0 w 30"/>
                  <a:gd name="T3" fmla="*/ 1 h 25"/>
                  <a:gd name="T4" fmla="*/ 1 w 30"/>
                  <a:gd name="T5" fmla="*/ 1 h 25"/>
                  <a:gd name="T6" fmla="*/ 1 w 30"/>
                  <a:gd name="T7" fmla="*/ 1 h 25"/>
                  <a:gd name="T8" fmla="*/ 1 w 30"/>
                  <a:gd name="T9" fmla="*/ 1 h 25"/>
                  <a:gd name="T10" fmla="*/ 1 w 30"/>
                  <a:gd name="T11" fmla="*/ 1 h 25"/>
                  <a:gd name="T12" fmla="*/ 1 w 30"/>
                  <a:gd name="T13" fmla="*/ 1 h 25"/>
                  <a:gd name="T14" fmla="*/ 1 w 30"/>
                  <a:gd name="T15" fmla="*/ 1 h 25"/>
                  <a:gd name="T16" fmla="*/ 1 w 30"/>
                  <a:gd name="T17" fmla="*/ 1 h 25"/>
                  <a:gd name="T18" fmla="*/ 1 w 30"/>
                  <a:gd name="T19" fmla="*/ 0 h 25"/>
                  <a:gd name="T20" fmla="*/ 1 w 30"/>
                  <a:gd name="T21" fmla="*/ 0 h 25"/>
                  <a:gd name="T22" fmla="*/ 1 w 30"/>
                  <a:gd name="T23" fmla="*/ 1 h 25"/>
                  <a:gd name="T24" fmla="*/ 1 w 30"/>
                  <a:gd name="T25" fmla="*/ 1 h 25"/>
                  <a:gd name="T26" fmla="*/ 1 w 30"/>
                  <a:gd name="T27" fmla="*/ 1 h 25"/>
                  <a:gd name="T28" fmla="*/ 1 w 30"/>
                  <a:gd name="T29" fmla="*/ 1 h 25"/>
                  <a:gd name="T30" fmla="*/ 1 w 30"/>
                  <a:gd name="T31" fmla="*/ 1 h 25"/>
                  <a:gd name="T32" fmla="*/ 1 w 30"/>
                  <a:gd name="T33" fmla="*/ 1 h 25"/>
                  <a:gd name="T34" fmla="*/ 1 w 30"/>
                  <a:gd name="T35" fmla="*/ 1 h 25"/>
                  <a:gd name="T36" fmla="*/ 1 w 30"/>
                  <a:gd name="T37" fmla="*/ 1 h 25"/>
                  <a:gd name="T38" fmla="*/ 1 w 30"/>
                  <a:gd name="T39" fmla="*/ 1 h 25"/>
                  <a:gd name="T40" fmla="*/ 0 w 30"/>
                  <a:gd name="T41" fmla="*/ 1 h 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0"/>
                  <a:gd name="T64" fmla="*/ 0 h 25"/>
                  <a:gd name="T65" fmla="*/ 30 w 30"/>
                  <a:gd name="T66" fmla="*/ 25 h 2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0" h="25">
                    <a:moveTo>
                      <a:pt x="0" y="25"/>
                    </a:moveTo>
                    <a:lnTo>
                      <a:pt x="0" y="25"/>
                    </a:lnTo>
                    <a:lnTo>
                      <a:pt x="11" y="25"/>
                    </a:lnTo>
                    <a:lnTo>
                      <a:pt x="19" y="24"/>
                    </a:lnTo>
                    <a:lnTo>
                      <a:pt x="25" y="19"/>
                    </a:lnTo>
                    <a:lnTo>
                      <a:pt x="28" y="14"/>
                    </a:lnTo>
                    <a:lnTo>
                      <a:pt x="30" y="9"/>
                    </a:lnTo>
                    <a:lnTo>
                      <a:pt x="30" y="4"/>
                    </a:lnTo>
                    <a:lnTo>
                      <a:pt x="30" y="1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4"/>
                    </a:lnTo>
                    <a:lnTo>
                      <a:pt x="23" y="7"/>
                    </a:lnTo>
                    <a:lnTo>
                      <a:pt x="22" y="11"/>
                    </a:lnTo>
                    <a:lnTo>
                      <a:pt x="20" y="15"/>
                    </a:lnTo>
                    <a:lnTo>
                      <a:pt x="15" y="18"/>
                    </a:lnTo>
                    <a:lnTo>
                      <a:pt x="11" y="19"/>
                    </a:lnTo>
                    <a:lnTo>
                      <a:pt x="2" y="18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Freeform 270"/>
              <p:cNvSpPr>
                <a:spLocks/>
              </p:cNvSpPr>
              <p:nvPr/>
            </p:nvSpPr>
            <p:spPr bwMode="auto">
              <a:xfrm>
                <a:off x="2565" y="2241"/>
                <a:ext cx="27" cy="28"/>
              </a:xfrm>
              <a:custGeom>
                <a:avLst/>
                <a:gdLst>
                  <a:gd name="T0" fmla="*/ 0 w 55"/>
                  <a:gd name="T1" fmla="*/ 1 h 55"/>
                  <a:gd name="T2" fmla="*/ 0 w 55"/>
                  <a:gd name="T3" fmla="*/ 1 h 55"/>
                  <a:gd name="T4" fmla="*/ 0 w 55"/>
                  <a:gd name="T5" fmla="*/ 1 h 55"/>
                  <a:gd name="T6" fmla="*/ 0 w 55"/>
                  <a:gd name="T7" fmla="*/ 1 h 55"/>
                  <a:gd name="T8" fmla="*/ 0 w 55"/>
                  <a:gd name="T9" fmla="*/ 1 h 55"/>
                  <a:gd name="T10" fmla="*/ 0 w 55"/>
                  <a:gd name="T11" fmla="*/ 1 h 55"/>
                  <a:gd name="T12" fmla="*/ 0 w 55"/>
                  <a:gd name="T13" fmla="*/ 1 h 55"/>
                  <a:gd name="T14" fmla="*/ 0 w 55"/>
                  <a:gd name="T15" fmla="*/ 1 h 55"/>
                  <a:gd name="T16" fmla="*/ 0 w 55"/>
                  <a:gd name="T17" fmla="*/ 1 h 55"/>
                  <a:gd name="T18" fmla="*/ 0 w 55"/>
                  <a:gd name="T19" fmla="*/ 1 h 55"/>
                  <a:gd name="T20" fmla="*/ 0 w 55"/>
                  <a:gd name="T21" fmla="*/ 1 h 55"/>
                  <a:gd name="T22" fmla="*/ 0 w 55"/>
                  <a:gd name="T23" fmla="*/ 1 h 55"/>
                  <a:gd name="T24" fmla="*/ 0 w 55"/>
                  <a:gd name="T25" fmla="*/ 1 h 55"/>
                  <a:gd name="T26" fmla="*/ 0 w 55"/>
                  <a:gd name="T27" fmla="*/ 1 h 55"/>
                  <a:gd name="T28" fmla="*/ 0 w 55"/>
                  <a:gd name="T29" fmla="*/ 1 h 55"/>
                  <a:gd name="T30" fmla="*/ 0 w 55"/>
                  <a:gd name="T31" fmla="*/ 1 h 55"/>
                  <a:gd name="T32" fmla="*/ 0 w 55"/>
                  <a:gd name="T33" fmla="*/ 1 h 55"/>
                  <a:gd name="T34" fmla="*/ 0 w 55"/>
                  <a:gd name="T35" fmla="*/ 1 h 55"/>
                  <a:gd name="T36" fmla="*/ 0 w 55"/>
                  <a:gd name="T37" fmla="*/ 1 h 55"/>
                  <a:gd name="T38" fmla="*/ 0 w 55"/>
                  <a:gd name="T39" fmla="*/ 0 h 55"/>
                  <a:gd name="T40" fmla="*/ 0 w 55"/>
                  <a:gd name="T41" fmla="*/ 1 h 55"/>
                  <a:gd name="T42" fmla="*/ 0 w 55"/>
                  <a:gd name="T43" fmla="*/ 0 h 55"/>
                  <a:gd name="T44" fmla="*/ 0 w 55"/>
                  <a:gd name="T45" fmla="*/ 0 h 55"/>
                  <a:gd name="T46" fmla="*/ 0 w 55"/>
                  <a:gd name="T47" fmla="*/ 1 h 5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5"/>
                  <a:gd name="T73" fmla="*/ 0 h 55"/>
                  <a:gd name="T74" fmla="*/ 55 w 55"/>
                  <a:gd name="T75" fmla="*/ 55 h 5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5" h="55">
                    <a:moveTo>
                      <a:pt x="4" y="6"/>
                    </a:moveTo>
                    <a:lnTo>
                      <a:pt x="0" y="4"/>
                    </a:lnTo>
                    <a:lnTo>
                      <a:pt x="2" y="6"/>
                    </a:lnTo>
                    <a:lnTo>
                      <a:pt x="4" y="11"/>
                    </a:lnTo>
                    <a:lnTo>
                      <a:pt x="8" y="18"/>
                    </a:lnTo>
                    <a:lnTo>
                      <a:pt x="15" y="27"/>
                    </a:lnTo>
                    <a:lnTo>
                      <a:pt x="22" y="37"/>
                    </a:lnTo>
                    <a:lnTo>
                      <a:pt x="32" y="44"/>
                    </a:lnTo>
                    <a:lnTo>
                      <a:pt x="41" y="51"/>
                    </a:lnTo>
                    <a:lnTo>
                      <a:pt x="53" y="55"/>
                    </a:lnTo>
                    <a:lnTo>
                      <a:pt x="55" y="48"/>
                    </a:lnTo>
                    <a:lnTo>
                      <a:pt x="44" y="46"/>
                    </a:lnTo>
                    <a:lnTo>
                      <a:pt x="35" y="39"/>
                    </a:lnTo>
                    <a:lnTo>
                      <a:pt x="27" y="32"/>
                    </a:lnTo>
                    <a:lnTo>
                      <a:pt x="20" y="23"/>
                    </a:lnTo>
                    <a:lnTo>
                      <a:pt x="14" y="15"/>
                    </a:lnTo>
                    <a:lnTo>
                      <a:pt x="10" y="8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3" y="0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" name="Freeform 271"/>
              <p:cNvSpPr>
                <a:spLocks/>
              </p:cNvSpPr>
              <p:nvPr/>
            </p:nvSpPr>
            <p:spPr bwMode="auto">
              <a:xfrm>
                <a:off x="2544" y="2241"/>
                <a:ext cx="23" cy="6"/>
              </a:xfrm>
              <a:custGeom>
                <a:avLst/>
                <a:gdLst>
                  <a:gd name="T0" fmla="*/ 1 w 45"/>
                  <a:gd name="T1" fmla="*/ 1 h 11"/>
                  <a:gd name="T2" fmla="*/ 1 w 45"/>
                  <a:gd name="T3" fmla="*/ 1 h 11"/>
                  <a:gd name="T4" fmla="*/ 1 w 45"/>
                  <a:gd name="T5" fmla="*/ 1 h 11"/>
                  <a:gd name="T6" fmla="*/ 1 w 45"/>
                  <a:gd name="T7" fmla="*/ 0 h 11"/>
                  <a:gd name="T8" fmla="*/ 0 w 45"/>
                  <a:gd name="T9" fmla="*/ 1 h 11"/>
                  <a:gd name="T10" fmla="*/ 1 w 45"/>
                  <a:gd name="T11" fmla="*/ 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"/>
                  <a:gd name="T19" fmla="*/ 0 h 11"/>
                  <a:gd name="T20" fmla="*/ 45 w 45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" h="11">
                    <a:moveTo>
                      <a:pt x="1" y="8"/>
                    </a:moveTo>
                    <a:lnTo>
                      <a:pt x="1" y="11"/>
                    </a:lnTo>
                    <a:lnTo>
                      <a:pt x="45" y="6"/>
                    </a:lnTo>
                    <a:lnTo>
                      <a:pt x="44" y="0"/>
                    </a:lnTo>
                    <a:lnTo>
                      <a:pt x="0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" name="Freeform 272"/>
              <p:cNvSpPr>
                <a:spLocks/>
              </p:cNvSpPr>
              <p:nvPr/>
            </p:nvSpPr>
            <p:spPr bwMode="auto">
              <a:xfrm>
                <a:off x="2517" y="2240"/>
                <a:ext cx="73" cy="75"/>
              </a:xfrm>
              <a:custGeom>
                <a:avLst/>
                <a:gdLst>
                  <a:gd name="T0" fmla="*/ 1 w 146"/>
                  <a:gd name="T1" fmla="*/ 0 h 148"/>
                  <a:gd name="T2" fmla="*/ 1 w 146"/>
                  <a:gd name="T3" fmla="*/ 1 h 148"/>
                  <a:gd name="T4" fmla="*/ 1 w 146"/>
                  <a:gd name="T5" fmla="*/ 1 h 148"/>
                  <a:gd name="T6" fmla="*/ 1 w 146"/>
                  <a:gd name="T7" fmla="*/ 1 h 148"/>
                  <a:gd name="T8" fmla="*/ 1 w 146"/>
                  <a:gd name="T9" fmla="*/ 1 h 148"/>
                  <a:gd name="T10" fmla="*/ 1 w 146"/>
                  <a:gd name="T11" fmla="*/ 1 h 148"/>
                  <a:gd name="T12" fmla="*/ 1 w 146"/>
                  <a:gd name="T13" fmla="*/ 1 h 148"/>
                  <a:gd name="T14" fmla="*/ 1 w 146"/>
                  <a:gd name="T15" fmla="*/ 1 h 148"/>
                  <a:gd name="T16" fmla="*/ 1 w 146"/>
                  <a:gd name="T17" fmla="*/ 1 h 148"/>
                  <a:gd name="T18" fmla="*/ 1 w 146"/>
                  <a:gd name="T19" fmla="*/ 1 h 148"/>
                  <a:gd name="T20" fmla="*/ 2 w 146"/>
                  <a:gd name="T21" fmla="*/ 1 h 148"/>
                  <a:gd name="T22" fmla="*/ 2 w 146"/>
                  <a:gd name="T23" fmla="*/ 1 h 148"/>
                  <a:gd name="T24" fmla="*/ 2 w 146"/>
                  <a:gd name="T25" fmla="*/ 1 h 148"/>
                  <a:gd name="T26" fmla="*/ 2 w 146"/>
                  <a:gd name="T27" fmla="*/ 1 h 148"/>
                  <a:gd name="T28" fmla="*/ 2 w 146"/>
                  <a:gd name="T29" fmla="*/ 1 h 148"/>
                  <a:gd name="T30" fmla="*/ 2 w 146"/>
                  <a:gd name="T31" fmla="*/ 2 h 148"/>
                  <a:gd name="T32" fmla="*/ 2 w 146"/>
                  <a:gd name="T33" fmla="*/ 2 h 148"/>
                  <a:gd name="T34" fmla="*/ 2 w 146"/>
                  <a:gd name="T35" fmla="*/ 2 h 148"/>
                  <a:gd name="T36" fmla="*/ 2 w 146"/>
                  <a:gd name="T37" fmla="*/ 2 h 148"/>
                  <a:gd name="T38" fmla="*/ 2 w 146"/>
                  <a:gd name="T39" fmla="*/ 2 h 148"/>
                  <a:gd name="T40" fmla="*/ 2 w 146"/>
                  <a:gd name="T41" fmla="*/ 2 h 148"/>
                  <a:gd name="T42" fmla="*/ 2 w 146"/>
                  <a:gd name="T43" fmla="*/ 2 h 148"/>
                  <a:gd name="T44" fmla="*/ 1 w 146"/>
                  <a:gd name="T45" fmla="*/ 2 h 148"/>
                  <a:gd name="T46" fmla="*/ 1 w 146"/>
                  <a:gd name="T47" fmla="*/ 2 h 148"/>
                  <a:gd name="T48" fmla="*/ 1 w 146"/>
                  <a:gd name="T49" fmla="*/ 2 h 148"/>
                  <a:gd name="T50" fmla="*/ 1 w 146"/>
                  <a:gd name="T51" fmla="*/ 2 h 148"/>
                  <a:gd name="T52" fmla="*/ 1 w 146"/>
                  <a:gd name="T53" fmla="*/ 2 h 148"/>
                  <a:gd name="T54" fmla="*/ 1 w 146"/>
                  <a:gd name="T55" fmla="*/ 2 h 148"/>
                  <a:gd name="T56" fmla="*/ 1 w 146"/>
                  <a:gd name="T57" fmla="*/ 2 h 148"/>
                  <a:gd name="T58" fmla="*/ 1 w 146"/>
                  <a:gd name="T59" fmla="*/ 2 h 148"/>
                  <a:gd name="T60" fmla="*/ 1 w 146"/>
                  <a:gd name="T61" fmla="*/ 2 h 148"/>
                  <a:gd name="T62" fmla="*/ 1 w 146"/>
                  <a:gd name="T63" fmla="*/ 2 h 148"/>
                  <a:gd name="T64" fmla="*/ 1 w 146"/>
                  <a:gd name="T65" fmla="*/ 2 h 148"/>
                  <a:gd name="T66" fmla="*/ 1 w 146"/>
                  <a:gd name="T67" fmla="*/ 2 h 148"/>
                  <a:gd name="T68" fmla="*/ 1 w 146"/>
                  <a:gd name="T69" fmla="*/ 2 h 148"/>
                  <a:gd name="T70" fmla="*/ 1 w 146"/>
                  <a:gd name="T71" fmla="*/ 3 h 148"/>
                  <a:gd name="T72" fmla="*/ 1 w 146"/>
                  <a:gd name="T73" fmla="*/ 3 h 148"/>
                  <a:gd name="T74" fmla="*/ 1 w 146"/>
                  <a:gd name="T75" fmla="*/ 3 h 148"/>
                  <a:gd name="T76" fmla="*/ 1 w 146"/>
                  <a:gd name="T77" fmla="*/ 3 h 148"/>
                  <a:gd name="T78" fmla="*/ 1 w 146"/>
                  <a:gd name="T79" fmla="*/ 3 h 148"/>
                  <a:gd name="T80" fmla="*/ 1 w 146"/>
                  <a:gd name="T81" fmla="*/ 3 h 148"/>
                  <a:gd name="T82" fmla="*/ 1 w 146"/>
                  <a:gd name="T83" fmla="*/ 3 h 148"/>
                  <a:gd name="T84" fmla="*/ 1 w 146"/>
                  <a:gd name="T85" fmla="*/ 3 h 148"/>
                  <a:gd name="T86" fmla="*/ 1 w 146"/>
                  <a:gd name="T87" fmla="*/ 2 h 148"/>
                  <a:gd name="T88" fmla="*/ 0 w 146"/>
                  <a:gd name="T89" fmla="*/ 2 h 148"/>
                  <a:gd name="T90" fmla="*/ 1 w 146"/>
                  <a:gd name="T91" fmla="*/ 0 h 14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46"/>
                  <a:gd name="T139" fmla="*/ 0 h 148"/>
                  <a:gd name="T140" fmla="*/ 146 w 146"/>
                  <a:gd name="T141" fmla="*/ 148 h 148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46" h="148">
                    <a:moveTo>
                      <a:pt x="43" y="0"/>
                    </a:moveTo>
                    <a:lnTo>
                      <a:pt x="100" y="4"/>
                    </a:lnTo>
                    <a:lnTo>
                      <a:pt x="100" y="5"/>
                    </a:lnTo>
                    <a:lnTo>
                      <a:pt x="102" y="6"/>
                    </a:lnTo>
                    <a:lnTo>
                      <a:pt x="104" y="9"/>
                    </a:lnTo>
                    <a:lnTo>
                      <a:pt x="108" y="12"/>
                    </a:lnTo>
                    <a:lnTo>
                      <a:pt x="113" y="16"/>
                    </a:lnTo>
                    <a:lnTo>
                      <a:pt x="116" y="20"/>
                    </a:lnTo>
                    <a:lnTo>
                      <a:pt x="122" y="26"/>
                    </a:lnTo>
                    <a:lnTo>
                      <a:pt x="126" y="32"/>
                    </a:lnTo>
                    <a:lnTo>
                      <a:pt x="131" y="38"/>
                    </a:lnTo>
                    <a:lnTo>
                      <a:pt x="134" y="43"/>
                    </a:lnTo>
                    <a:lnTo>
                      <a:pt x="139" y="50"/>
                    </a:lnTo>
                    <a:lnTo>
                      <a:pt x="141" y="57"/>
                    </a:lnTo>
                    <a:lnTo>
                      <a:pt x="144" y="64"/>
                    </a:lnTo>
                    <a:lnTo>
                      <a:pt x="146" y="71"/>
                    </a:lnTo>
                    <a:lnTo>
                      <a:pt x="146" y="78"/>
                    </a:lnTo>
                    <a:lnTo>
                      <a:pt x="144" y="84"/>
                    </a:lnTo>
                    <a:lnTo>
                      <a:pt x="139" y="95"/>
                    </a:lnTo>
                    <a:lnTo>
                      <a:pt x="136" y="103"/>
                    </a:lnTo>
                    <a:lnTo>
                      <a:pt x="131" y="108"/>
                    </a:lnTo>
                    <a:lnTo>
                      <a:pt x="128" y="110"/>
                    </a:lnTo>
                    <a:lnTo>
                      <a:pt x="124" y="111"/>
                    </a:lnTo>
                    <a:lnTo>
                      <a:pt x="121" y="111"/>
                    </a:lnTo>
                    <a:lnTo>
                      <a:pt x="119" y="111"/>
                    </a:lnTo>
                    <a:lnTo>
                      <a:pt x="118" y="110"/>
                    </a:lnTo>
                    <a:lnTo>
                      <a:pt x="84" y="66"/>
                    </a:lnTo>
                    <a:lnTo>
                      <a:pt x="86" y="66"/>
                    </a:lnTo>
                    <a:lnTo>
                      <a:pt x="88" y="69"/>
                    </a:lnTo>
                    <a:lnTo>
                      <a:pt x="94" y="73"/>
                    </a:lnTo>
                    <a:lnTo>
                      <a:pt x="99" y="79"/>
                    </a:lnTo>
                    <a:lnTo>
                      <a:pt x="104" y="86"/>
                    </a:lnTo>
                    <a:lnTo>
                      <a:pt x="109" y="95"/>
                    </a:lnTo>
                    <a:lnTo>
                      <a:pt x="111" y="106"/>
                    </a:lnTo>
                    <a:lnTo>
                      <a:pt x="111" y="117"/>
                    </a:lnTo>
                    <a:lnTo>
                      <a:pt x="108" y="129"/>
                    </a:lnTo>
                    <a:lnTo>
                      <a:pt x="103" y="137"/>
                    </a:lnTo>
                    <a:lnTo>
                      <a:pt x="98" y="142"/>
                    </a:lnTo>
                    <a:lnTo>
                      <a:pt x="91" y="146"/>
                    </a:lnTo>
                    <a:lnTo>
                      <a:pt x="84" y="147"/>
                    </a:lnTo>
                    <a:lnTo>
                      <a:pt x="78" y="148"/>
                    </a:lnTo>
                    <a:lnTo>
                      <a:pt x="75" y="148"/>
                    </a:lnTo>
                    <a:lnTo>
                      <a:pt x="72" y="148"/>
                    </a:lnTo>
                    <a:lnTo>
                      <a:pt x="41" y="104"/>
                    </a:lnTo>
                    <a:lnTo>
                      <a:pt x="0" y="93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BF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" name="Freeform 273"/>
              <p:cNvSpPr>
                <a:spLocks/>
              </p:cNvSpPr>
              <p:nvPr/>
            </p:nvSpPr>
            <p:spPr bwMode="auto">
              <a:xfrm>
                <a:off x="2538" y="2239"/>
                <a:ext cx="30" cy="5"/>
              </a:xfrm>
              <a:custGeom>
                <a:avLst/>
                <a:gdLst>
                  <a:gd name="T0" fmla="*/ 1 w 59"/>
                  <a:gd name="T1" fmla="*/ 0 h 11"/>
                  <a:gd name="T2" fmla="*/ 1 w 59"/>
                  <a:gd name="T3" fmla="*/ 0 h 11"/>
                  <a:gd name="T4" fmla="*/ 1 w 59"/>
                  <a:gd name="T5" fmla="*/ 0 h 11"/>
                  <a:gd name="T6" fmla="*/ 0 w 59"/>
                  <a:gd name="T7" fmla="*/ 0 h 11"/>
                  <a:gd name="T8" fmla="*/ 1 w 59"/>
                  <a:gd name="T9" fmla="*/ 0 h 11"/>
                  <a:gd name="T10" fmla="*/ 1 w 59"/>
                  <a:gd name="T11" fmla="*/ 0 h 11"/>
                  <a:gd name="T12" fmla="*/ 1 w 59"/>
                  <a:gd name="T13" fmla="*/ 0 h 11"/>
                  <a:gd name="T14" fmla="*/ 1 w 59"/>
                  <a:gd name="T15" fmla="*/ 0 h 11"/>
                  <a:gd name="T16" fmla="*/ 1 w 59"/>
                  <a:gd name="T17" fmla="*/ 0 h 11"/>
                  <a:gd name="T18" fmla="*/ 1 w 59"/>
                  <a:gd name="T19" fmla="*/ 0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9"/>
                  <a:gd name="T31" fmla="*/ 0 h 11"/>
                  <a:gd name="T32" fmla="*/ 59 w 59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9" h="11">
                    <a:moveTo>
                      <a:pt x="59" y="6"/>
                    </a:moveTo>
                    <a:lnTo>
                      <a:pt x="58" y="5"/>
                    </a:lnTo>
                    <a:lnTo>
                      <a:pt x="1" y="0"/>
                    </a:lnTo>
                    <a:lnTo>
                      <a:pt x="0" y="6"/>
                    </a:lnTo>
                    <a:lnTo>
                      <a:pt x="57" y="11"/>
                    </a:lnTo>
                    <a:lnTo>
                      <a:pt x="56" y="9"/>
                    </a:lnTo>
                    <a:lnTo>
                      <a:pt x="59" y="6"/>
                    </a:lnTo>
                    <a:lnTo>
                      <a:pt x="59" y="5"/>
                    </a:lnTo>
                    <a:lnTo>
                      <a:pt x="58" y="5"/>
                    </a:lnTo>
                    <a:lnTo>
                      <a:pt x="59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" name="Freeform 274"/>
              <p:cNvSpPr>
                <a:spLocks/>
              </p:cNvSpPr>
              <p:nvPr/>
            </p:nvSpPr>
            <p:spPr bwMode="auto">
              <a:xfrm>
                <a:off x="2566" y="2242"/>
                <a:ext cx="25" cy="41"/>
              </a:xfrm>
              <a:custGeom>
                <a:avLst/>
                <a:gdLst>
                  <a:gd name="T0" fmla="*/ 1 w 50"/>
                  <a:gd name="T1" fmla="*/ 1 h 82"/>
                  <a:gd name="T2" fmla="*/ 1 w 50"/>
                  <a:gd name="T3" fmla="*/ 1 h 82"/>
                  <a:gd name="T4" fmla="*/ 1 w 50"/>
                  <a:gd name="T5" fmla="*/ 1 h 82"/>
                  <a:gd name="T6" fmla="*/ 1 w 50"/>
                  <a:gd name="T7" fmla="*/ 1 h 82"/>
                  <a:gd name="T8" fmla="*/ 1 w 50"/>
                  <a:gd name="T9" fmla="*/ 1 h 82"/>
                  <a:gd name="T10" fmla="*/ 1 w 50"/>
                  <a:gd name="T11" fmla="*/ 1 h 82"/>
                  <a:gd name="T12" fmla="*/ 1 w 50"/>
                  <a:gd name="T13" fmla="*/ 1 h 82"/>
                  <a:gd name="T14" fmla="*/ 1 w 50"/>
                  <a:gd name="T15" fmla="*/ 1 h 82"/>
                  <a:gd name="T16" fmla="*/ 1 w 50"/>
                  <a:gd name="T17" fmla="*/ 1 h 82"/>
                  <a:gd name="T18" fmla="*/ 1 w 50"/>
                  <a:gd name="T19" fmla="*/ 1 h 82"/>
                  <a:gd name="T20" fmla="*/ 1 w 50"/>
                  <a:gd name="T21" fmla="*/ 1 h 82"/>
                  <a:gd name="T22" fmla="*/ 1 w 50"/>
                  <a:gd name="T23" fmla="*/ 1 h 82"/>
                  <a:gd name="T24" fmla="*/ 1 w 50"/>
                  <a:gd name="T25" fmla="*/ 1 h 82"/>
                  <a:gd name="T26" fmla="*/ 1 w 50"/>
                  <a:gd name="T27" fmla="*/ 1 h 82"/>
                  <a:gd name="T28" fmla="*/ 1 w 50"/>
                  <a:gd name="T29" fmla="*/ 1 h 82"/>
                  <a:gd name="T30" fmla="*/ 1 w 50"/>
                  <a:gd name="T31" fmla="*/ 1 h 82"/>
                  <a:gd name="T32" fmla="*/ 1 w 50"/>
                  <a:gd name="T33" fmla="*/ 0 h 82"/>
                  <a:gd name="T34" fmla="*/ 1 w 50"/>
                  <a:gd name="T35" fmla="*/ 0 h 82"/>
                  <a:gd name="T36" fmla="*/ 0 w 50"/>
                  <a:gd name="T37" fmla="*/ 1 h 82"/>
                  <a:gd name="T38" fmla="*/ 0 w 50"/>
                  <a:gd name="T39" fmla="*/ 1 h 82"/>
                  <a:gd name="T40" fmla="*/ 1 w 50"/>
                  <a:gd name="T41" fmla="*/ 1 h 82"/>
                  <a:gd name="T42" fmla="*/ 1 w 50"/>
                  <a:gd name="T43" fmla="*/ 1 h 82"/>
                  <a:gd name="T44" fmla="*/ 1 w 50"/>
                  <a:gd name="T45" fmla="*/ 1 h 82"/>
                  <a:gd name="T46" fmla="*/ 1 w 50"/>
                  <a:gd name="T47" fmla="*/ 1 h 82"/>
                  <a:gd name="T48" fmla="*/ 1 w 50"/>
                  <a:gd name="T49" fmla="*/ 1 h 82"/>
                  <a:gd name="T50" fmla="*/ 1 w 50"/>
                  <a:gd name="T51" fmla="*/ 1 h 82"/>
                  <a:gd name="T52" fmla="*/ 1 w 50"/>
                  <a:gd name="T53" fmla="*/ 1 h 82"/>
                  <a:gd name="T54" fmla="*/ 1 w 50"/>
                  <a:gd name="T55" fmla="*/ 1 h 82"/>
                  <a:gd name="T56" fmla="*/ 1 w 50"/>
                  <a:gd name="T57" fmla="*/ 1 h 82"/>
                  <a:gd name="T58" fmla="*/ 1 w 50"/>
                  <a:gd name="T59" fmla="*/ 1 h 82"/>
                  <a:gd name="T60" fmla="*/ 1 w 50"/>
                  <a:gd name="T61" fmla="*/ 1 h 82"/>
                  <a:gd name="T62" fmla="*/ 1 w 50"/>
                  <a:gd name="T63" fmla="*/ 1 h 82"/>
                  <a:gd name="T64" fmla="*/ 1 w 50"/>
                  <a:gd name="T65" fmla="*/ 1 h 82"/>
                  <a:gd name="T66" fmla="*/ 1 w 50"/>
                  <a:gd name="T67" fmla="*/ 1 h 82"/>
                  <a:gd name="T68" fmla="*/ 1 w 50"/>
                  <a:gd name="T69" fmla="*/ 1 h 82"/>
                  <a:gd name="T70" fmla="*/ 1 w 50"/>
                  <a:gd name="T71" fmla="*/ 1 h 82"/>
                  <a:gd name="T72" fmla="*/ 1 w 50"/>
                  <a:gd name="T73" fmla="*/ 1 h 8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0"/>
                  <a:gd name="T112" fmla="*/ 0 h 82"/>
                  <a:gd name="T113" fmla="*/ 50 w 50"/>
                  <a:gd name="T114" fmla="*/ 82 h 8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0" h="82">
                    <a:moveTo>
                      <a:pt x="49" y="82"/>
                    </a:moveTo>
                    <a:lnTo>
                      <a:pt x="49" y="82"/>
                    </a:lnTo>
                    <a:lnTo>
                      <a:pt x="50" y="75"/>
                    </a:lnTo>
                    <a:lnTo>
                      <a:pt x="50" y="67"/>
                    </a:lnTo>
                    <a:lnTo>
                      <a:pt x="49" y="60"/>
                    </a:lnTo>
                    <a:lnTo>
                      <a:pt x="47" y="53"/>
                    </a:lnTo>
                    <a:lnTo>
                      <a:pt x="43" y="46"/>
                    </a:lnTo>
                    <a:lnTo>
                      <a:pt x="40" y="39"/>
                    </a:lnTo>
                    <a:lnTo>
                      <a:pt x="35" y="32"/>
                    </a:lnTo>
                    <a:lnTo>
                      <a:pt x="31" y="26"/>
                    </a:lnTo>
                    <a:lnTo>
                      <a:pt x="26" y="21"/>
                    </a:lnTo>
                    <a:lnTo>
                      <a:pt x="20" y="15"/>
                    </a:lnTo>
                    <a:lnTo>
                      <a:pt x="17" y="10"/>
                    </a:lnTo>
                    <a:lnTo>
                      <a:pt x="12" y="7"/>
                    </a:lnTo>
                    <a:lnTo>
                      <a:pt x="9" y="3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4" y="8"/>
                    </a:lnTo>
                    <a:lnTo>
                      <a:pt x="8" y="12"/>
                    </a:lnTo>
                    <a:lnTo>
                      <a:pt x="12" y="15"/>
                    </a:lnTo>
                    <a:lnTo>
                      <a:pt x="16" y="20"/>
                    </a:lnTo>
                    <a:lnTo>
                      <a:pt x="21" y="25"/>
                    </a:lnTo>
                    <a:lnTo>
                      <a:pt x="26" y="30"/>
                    </a:lnTo>
                    <a:lnTo>
                      <a:pt x="30" y="36"/>
                    </a:lnTo>
                    <a:lnTo>
                      <a:pt x="34" y="43"/>
                    </a:lnTo>
                    <a:lnTo>
                      <a:pt x="39" y="48"/>
                    </a:lnTo>
                    <a:lnTo>
                      <a:pt x="41" y="55"/>
                    </a:lnTo>
                    <a:lnTo>
                      <a:pt x="43" y="62"/>
                    </a:lnTo>
                    <a:lnTo>
                      <a:pt x="45" y="68"/>
                    </a:lnTo>
                    <a:lnTo>
                      <a:pt x="45" y="74"/>
                    </a:lnTo>
                    <a:lnTo>
                      <a:pt x="43" y="79"/>
                    </a:lnTo>
                    <a:lnTo>
                      <a:pt x="49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" name="Freeform 275"/>
              <p:cNvSpPr>
                <a:spLocks/>
              </p:cNvSpPr>
              <p:nvPr/>
            </p:nvSpPr>
            <p:spPr bwMode="auto">
              <a:xfrm>
                <a:off x="2575" y="2282"/>
                <a:ext cx="16" cy="16"/>
              </a:xfrm>
              <a:custGeom>
                <a:avLst/>
                <a:gdLst>
                  <a:gd name="T0" fmla="*/ 0 w 31"/>
                  <a:gd name="T1" fmla="*/ 0 h 33"/>
                  <a:gd name="T2" fmla="*/ 1 w 31"/>
                  <a:gd name="T3" fmla="*/ 0 h 33"/>
                  <a:gd name="T4" fmla="*/ 1 w 31"/>
                  <a:gd name="T5" fmla="*/ 0 h 33"/>
                  <a:gd name="T6" fmla="*/ 1 w 31"/>
                  <a:gd name="T7" fmla="*/ 0 h 33"/>
                  <a:gd name="T8" fmla="*/ 1 w 31"/>
                  <a:gd name="T9" fmla="*/ 0 h 33"/>
                  <a:gd name="T10" fmla="*/ 1 w 31"/>
                  <a:gd name="T11" fmla="*/ 0 h 33"/>
                  <a:gd name="T12" fmla="*/ 1 w 31"/>
                  <a:gd name="T13" fmla="*/ 0 h 33"/>
                  <a:gd name="T14" fmla="*/ 1 w 31"/>
                  <a:gd name="T15" fmla="*/ 0 h 33"/>
                  <a:gd name="T16" fmla="*/ 1 w 31"/>
                  <a:gd name="T17" fmla="*/ 0 h 33"/>
                  <a:gd name="T18" fmla="*/ 1 w 31"/>
                  <a:gd name="T19" fmla="*/ 0 h 33"/>
                  <a:gd name="T20" fmla="*/ 1 w 31"/>
                  <a:gd name="T21" fmla="*/ 0 h 33"/>
                  <a:gd name="T22" fmla="*/ 1 w 31"/>
                  <a:gd name="T23" fmla="*/ 0 h 33"/>
                  <a:gd name="T24" fmla="*/ 1 w 31"/>
                  <a:gd name="T25" fmla="*/ 0 h 33"/>
                  <a:gd name="T26" fmla="*/ 1 w 31"/>
                  <a:gd name="T27" fmla="*/ 0 h 33"/>
                  <a:gd name="T28" fmla="*/ 1 w 31"/>
                  <a:gd name="T29" fmla="*/ 0 h 33"/>
                  <a:gd name="T30" fmla="*/ 1 w 31"/>
                  <a:gd name="T31" fmla="*/ 0 h 33"/>
                  <a:gd name="T32" fmla="*/ 1 w 31"/>
                  <a:gd name="T33" fmla="*/ 0 h 33"/>
                  <a:gd name="T34" fmla="*/ 1 w 31"/>
                  <a:gd name="T35" fmla="*/ 0 h 33"/>
                  <a:gd name="T36" fmla="*/ 1 w 31"/>
                  <a:gd name="T37" fmla="*/ 0 h 33"/>
                  <a:gd name="T38" fmla="*/ 1 w 31"/>
                  <a:gd name="T39" fmla="*/ 0 h 33"/>
                  <a:gd name="T40" fmla="*/ 0 w 31"/>
                  <a:gd name="T41" fmla="*/ 0 h 33"/>
                  <a:gd name="T42" fmla="*/ 0 w 31"/>
                  <a:gd name="T43" fmla="*/ 0 h 33"/>
                  <a:gd name="T44" fmla="*/ 1 w 31"/>
                  <a:gd name="T45" fmla="*/ 0 h 33"/>
                  <a:gd name="T46" fmla="*/ 0 w 31"/>
                  <a:gd name="T47" fmla="*/ 0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1"/>
                  <a:gd name="T73" fmla="*/ 0 h 33"/>
                  <a:gd name="T74" fmla="*/ 31 w 31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1" h="33">
                    <a:moveTo>
                      <a:pt x="0" y="30"/>
                    </a:moveTo>
                    <a:lnTo>
                      <a:pt x="1" y="32"/>
                    </a:lnTo>
                    <a:lnTo>
                      <a:pt x="2" y="33"/>
                    </a:lnTo>
                    <a:lnTo>
                      <a:pt x="5" y="33"/>
                    </a:lnTo>
                    <a:lnTo>
                      <a:pt x="8" y="33"/>
                    </a:lnTo>
                    <a:lnTo>
                      <a:pt x="13" y="30"/>
                    </a:lnTo>
                    <a:lnTo>
                      <a:pt x="17" y="28"/>
                    </a:lnTo>
                    <a:lnTo>
                      <a:pt x="22" y="22"/>
                    </a:lnTo>
                    <a:lnTo>
                      <a:pt x="27" y="14"/>
                    </a:lnTo>
                    <a:lnTo>
                      <a:pt x="31" y="3"/>
                    </a:lnTo>
                    <a:lnTo>
                      <a:pt x="25" y="0"/>
                    </a:lnTo>
                    <a:lnTo>
                      <a:pt x="21" y="12"/>
                    </a:lnTo>
                    <a:lnTo>
                      <a:pt x="16" y="19"/>
                    </a:lnTo>
                    <a:lnTo>
                      <a:pt x="13" y="24"/>
                    </a:lnTo>
                    <a:lnTo>
                      <a:pt x="9" y="26"/>
                    </a:lnTo>
                    <a:lnTo>
                      <a:pt x="7" y="26"/>
                    </a:lnTo>
                    <a:lnTo>
                      <a:pt x="5" y="26"/>
                    </a:lnTo>
                    <a:lnTo>
                      <a:pt x="3" y="26"/>
                    </a:lnTo>
                    <a:lnTo>
                      <a:pt x="5" y="26"/>
                    </a:lnTo>
                    <a:lnTo>
                      <a:pt x="6" y="27"/>
                    </a:lnTo>
                    <a:lnTo>
                      <a:pt x="0" y="30"/>
                    </a:lnTo>
                    <a:lnTo>
                      <a:pt x="1" y="32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Freeform 276"/>
              <p:cNvSpPr>
                <a:spLocks/>
              </p:cNvSpPr>
              <p:nvPr/>
            </p:nvSpPr>
            <p:spPr bwMode="auto">
              <a:xfrm>
                <a:off x="2553" y="2268"/>
                <a:ext cx="25" cy="29"/>
              </a:xfrm>
              <a:custGeom>
                <a:avLst/>
                <a:gdLst>
                  <a:gd name="T0" fmla="*/ 1 w 50"/>
                  <a:gd name="T1" fmla="*/ 1 h 56"/>
                  <a:gd name="T2" fmla="*/ 1 w 50"/>
                  <a:gd name="T3" fmla="*/ 1 h 56"/>
                  <a:gd name="T4" fmla="*/ 1 w 50"/>
                  <a:gd name="T5" fmla="*/ 1 h 56"/>
                  <a:gd name="T6" fmla="*/ 1 w 50"/>
                  <a:gd name="T7" fmla="*/ 1 h 56"/>
                  <a:gd name="T8" fmla="*/ 1 w 50"/>
                  <a:gd name="T9" fmla="*/ 1 h 56"/>
                  <a:gd name="T10" fmla="*/ 1 w 50"/>
                  <a:gd name="T11" fmla="*/ 1 h 56"/>
                  <a:gd name="T12" fmla="*/ 1 w 50"/>
                  <a:gd name="T13" fmla="*/ 1 h 56"/>
                  <a:gd name="T14" fmla="*/ 0 w 50"/>
                  <a:gd name="T15" fmla="*/ 0 h 56"/>
                  <a:gd name="T16" fmla="*/ 1 w 50"/>
                  <a:gd name="T17" fmla="*/ 1 h 56"/>
                  <a:gd name="T18" fmla="*/ 1 w 50"/>
                  <a:gd name="T19" fmla="*/ 1 h 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0"/>
                  <a:gd name="T31" fmla="*/ 0 h 56"/>
                  <a:gd name="T32" fmla="*/ 50 w 50"/>
                  <a:gd name="T33" fmla="*/ 56 h 5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0" h="56">
                    <a:moveTo>
                      <a:pt x="14" y="7"/>
                    </a:moveTo>
                    <a:lnTo>
                      <a:pt x="9" y="11"/>
                    </a:lnTo>
                    <a:lnTo>
                      <a:pt x="44" y="56"/>
                    </a:lnTo>
                    <a:lnTo>
                      <a:pt x="50" y="53"/>
                    </a:lnTo>
                    <a:lnTo>
                      <a:pt x="15" y="8"/>
                    </a:lnTo>
                    <a:lnTo>
                      <a:pt x="11" y="13"/>
                    </a:lnTo>
                    <a:lnTo>
                      <a:pt x="14" y="7"/>
                    </a:lnTo>
                    <a:lnTo>
                      <a:pt x="0" y="0"/>
                    </a:lnTo>
                    <a:lnTo>
                      <a:pt x="9" y="11"/>
                    </a:lnTo>
                    <a:lnTo>
                      <a:pt x="14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Freeform 277"/>
              <p:cNvSpPr>
                <a:spLocks/>
              </p:cNvSpPr>
              <p:nvPr/>
            </p:nvSpPr>
            <p:spPr bwMode="auto">
              <a:xfrm>
                <a:off x="2558" y="2272"/>
                <a:ext cx="16" cy="28"/>
              </a:xfrm>
              <a:custGeom>
                <a:avLst/>
                <a:gdLst>
                  <a:gd name="T0" fmla="*/ 1 w 31"/>
                  <a:gd name="T1" fmla="*/ 1 h 55"/>
                  <a:gd name="T2" fmla="*/ 1 w 31"/>
                  <a:gd name="T3" fmla="*/ 1 h 55"/>
                  <a:gd name="T4" fmla="*/ 1 w 31"/>
                  <a:gd name="T5" fmla="*/ 1 h 55"/>
                  <a:gd name="T6" fmla="*/ 1 w 31"/>
                  <a:gd name="T7" fmla="*/ 1 h 55"/>
                  <a:gd name="T8" fmla="*/ 1 w 31"/>
                  <a:gd name="T9" fmla="*/ 1 h 55"/>
                  <a:gd name="T10" fmla="*/ 1 w 31"/>
                  <a:gd name="T11" fmla="*/ 1 h 55"/>
                  <a:gd name="T12" fmla="*/ 1 w 31"/>
                  <a:gd name="T13" fmla="*/ 1 h 55"/>
                  <a:gd name="T14" fmla="*/ 1 w 31"/>
                  <a:gd name="T15" fmla="*/ 1 h 55"/>
                  <a:gd name="T16" fmla="*/ 1 w 31"/>
                  <a:gd name="T17" fmla="*/ 1 h 55"/>
                  <a:gd name="T18" fmla="*/ 1 w 31"/>
                  <a:gd name="T19" fmla="*/ 0 h 55"/>
                  <a:gd name="T20" fmla="*/ 0 w 31"/>
                  <a:gd name="T21" fmla="*/ 1 h 55"/>
                  <a:gd name="T22" fmla="*/ 1 w 31"/>
                  <a:gd name="T23" fmla="*/ 1 h 55"/>
                  <a:gd name="T24" fmla="*/ 1 w 31"/>
                  <a:gd name="T25" fmla="*/ 1 h 55"/>
                  <a:gd name="T26" fmla="*/ 1 w 31"/>
                  <a:gd name="T27" fmla="*/ 1 h 55"/>
                  <a:gd name="T28" fmla="*/ 1 w 31"/>
                  <a:gd name="T29" fmla="*/ 1 h 55"/>
                  <a:gd name="T30" fmla="*/ 1 w 31"/>
                  <a:gd name="T31" fmla="*/ 1 h 55"/>
                  <a:gd name="T32" fmla="*/ 1 w 31"/>
                  <a:gd name="T33" fmla="*/ 1 h 55"/>
                  <a:gd name="T34" fmla="*/ 1 w 31"/>
                  <a:gd name="T35" fmla="*/ 1 h 55"/>
                  <a:gd name="T36" fmla="*/ 1 w 31"/>
                  <a:gd name="T37" fmla="*/ 1 h 55"/>
                  <a:gd name="T38" fmla="*/ 1 w 31"/>
                  <a:gd name="T39" fmla="*/ 1 h 55"/>
                  <a:gd name="T40" fmla="*/ 1 w 31"/>
                  <a:gd name="T41" fmla="*/ 1 h 5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1"/>
                  <a:gd name="T64" fmla="*/ 0 h 55"/>
                  <a:gd name="T65" fmla="*/ 31 w 31"/>
                  <a:gd name="T66" fmla="*/ 55 h 5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1" h="55">
                    <a:moveTo>
                      <a:pt x="31" y="55"/>
                    </a:moveTo>
                    <a:lnTo>
                      <a:pt x="31" y="55"/>
                    </a:lnTo>
                    <a:lnTo>
                      <a:pt x="31" y="43"/>
                    </a:lnTo>
                    <a:lnTo>
                      <a:pt x="28" y="31"/>
                    </a:lnTo>
                    <a:lnTo>
                      <a:pt x="24" y="22"/>
                    </a:lnTo>
                    <a:lnTo>
                      <a:pt x="18" y="14"/>
                    </a:lnTo>
                    <a:lnTo>
                      <a:pt x="13" y="8"/>
                    </a:lnTo>
                    <a:lnTo>
                      <a:pt x="8" y="3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4" y="8"/>
                    </a:lnTo>
                    <a:lnTo>
                      <a:pt x="9" y="13"/>
                    </a:lnTo>
                    <a:lnTo>
                      <a:pt x="13" y="17"/>
                    </a:lnTo>
                    <a:lnTo>
                      <a:pt x="19" y="25"/>
                    </a:lnTo>
                    <a:lnTo>
                      <a:pt x="23" y="33"/>
                    </a:lnTo>
                    <a:lnTo>
                      <a:pt x="25" y="43"/>
                    </a:lnTo>
                    <a:lnTo>
                      <a:pt x="25" y="54"/>
                    </a:lnTo>
                    <a:lnTo>
                      <a:pt x="31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" name="Freeform 278"/>
              <p:cNvSpPr>
                <a:spLocks/>
              </p:cNvSpPr>
              <p:nvPr/>
            </p:nvSpPr>
            <p:spPr bwMode="auto">
              <a:xfrm>
                <a:off x="2552" y="2299"/>
                <a:ext cx="22" cy="17"/>
              </a:xfrm>
              <a:custGeom>
                <a:avLst/>
                <a:gdLst>
                  <a:gd name="T0" fmla="*/ 0 w 44"/>
                  <a:gd name="T1" fmla="*/ 0 h 35"/>
                  <a:gd name="T2" fmla="*/ 1 w 44"/>
                  <a:gd name="T3" fmla="*/ 0 h 35"/>
                  <a:gd name="T4" fmla="*/ 1 w 44"/>
                  <a:gd name="T5" fmla="*/ 0 h 35"/>
                  <a:gd name="T6" fmla="*/ 1 w 44"/>
                  <a:gd name="T7" fmla="*/ 0 h 35"/>
                  <a:gd name="T8" fmla="*/ 1 w 44"/>
                  <a:gd name="T9" fmla="*/ 0 h 35"/>
                  <a:gd name="T10" fmla="*/ 1 w 44"/>
                  <a:gd name="T11" fmla="*/ 0 h 35"/>
                  <a:gd name="T12" fmla="*/ 1 w 44"/>
                  <a:gd name="T13" fmla="*/ 0 h 35"/>
                  <a:gd name="T14" fmla="*/ 1 w 44"/>
                  <a:gd name="T15" fmla="*/ 0 h 35"/>
                  <a:gd name="T16" fmla="*/ 1 w 44"/>
                  <a:gd name="T17" fmla="*/ 0 h 35"/>
                  <a:gd name="T18" fmla="*/ 1 w 44"/>
                  <a:gd name="T19" fmla="*/ 0 h 35"/>
                  <a:gd name="T20" fmla="*/ 1 w 44"/>
                  <a:gd name="T21" fmla="*/ 0 h 35"/>
                  <a:gd name="T22" fmla="*/ 1 w 44"/>
                  <a:gd name="T23" fmla="*/ 0 h 35"/>
                  <a:gd name="T24" fmla="*/ 1 w 44"/>
                  <a:gd name="T25" fmla="*/ 0 h 35"/>
                  <a:gd name="T26" fmla="*/ 1 w 44"/>
                  <a:gd name="T27" fmla="*/ 0 h 35"/>
                  <a:gd name="T28" fmla="*/ 1 w 44"/>
                  <a:gd name="T29" fmla="*/ 0 h 35"/>
                  <a:gd name="T30" fmla="*/ 1 w 44"/>
                  <a:gd name="T31" fmla="*/ 0 h 35"/>
                  <a:gd name="T32" fmla="*/ 1 w 44"/>
                  <a:gd name="T33" fmla="*/ 0 h 35"/>
                  <a:gd name="T34" fmla="*/ 1 w 44"/>
                  <a:gd name="T35" fmla="*/ 0 h 35"/>
                  <a:gd name="T36" fmla="*/ 1 w 44"/>
                  <a:gd name="T37" fmla="*/ 0 h 35"/>
                  <a:gd name="T38" fmla="*/ 1 w 44"/>
                  <a:gd name="T39" fmla="*/ 0 h 35"/>
                  <a:gd name="T40" fmla="*/ 0 w 44"/>
                  <a:gd name="T41" fmla="*/ 0 h 35"/>
                  <a:gd name="T42" fmla="*/ 1 w 44"/>
                  <a:gd name="T43" fmla="*/ 0 h 35"/>
                  <a:gd name="T44" fmla="*/ 1 w 44"/>
                  <a:gd name="T45" fmla="*/ 0 h 35"/>
                  <a:gd name="T46" fmla="*/ 0 w 44"/>
                  <a:gd name="T47" fmla="*/ 0 h 3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4"/>
                  <a:gd name="T73" fmla="*/ 0 h 35"/>
                  <a:gd name="T74" fmla="*/ 44 w 44"/>
                  <a:gd name="T75" fmla="*/ 35 h 3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4" h="35">
                    <a:moveTo>
                      <a:pt x="0" y="32"/>
                    </a:moveTo>
                    <a:lnTo>
                      <a:pt x="2" y="35"/>
                    </a:lnTo>
                    <a:lnTo>
                      <a:pt x="5" y="35"/>
                    </a:lnTo>
                    <a:lnTo>
                      <a:pt x="8" y="35"/>
                    </a:lnTo>
                    <a:lnTo>
                      <a:pt x="14" y="33"/>
                    </a:lnTo>
                    <a:lnTo>
                      <a:pt x="22" y="32"/>
                    </a:lnTo>
                    <a:lnTo>
                      <a:pt x="29" y="28"/>
                    </a:lnTo>
                    <a:lnTo>
                      <a:pt x="36" y="22"/>
                    </a:lnTo>
                    <a:lnTo>
                      <a:pt x="41" y="13"/>
                    </a:lnTo>
                    <a:lnTo>
                      <a:pt x="44" y="1"/>
                    </a:lnTo>
                    <a:lnTo>
                      <a:pt x="38" y="0"/>
                    </a:lnTo>
                    <a:lnTo>
                      <a:pt x="34" y="10"/>
                    </a:lnTo>
                    <a:lnTo>
                      <a:pt x="31" y="18"/>
                    </a:lnTo>
                    <a:lnTo>
                      <a:pt x="25" y="23"/>
                    </a:lnTo>
                    <a:lnTo>
                      <a:pt x="20" y="25"/>
                    </a:lnTo>
                    <a:lnTo>
                      <a:pt x="14" y="28"/>
                    </a:lnTo>
                    <a:lnTo>
                      <a:pt x="8" y="28"/>
                    </a:lnTo>
                    <a:lnTo>
                      <a:pt x="5" y="28"/>
                    </a:lnTo>
                    <a:lnTo>
                      <a:pt x="3" y="28"/>
                    </a:lnTo>
                    <a:lnTo>
                      <a:pt x="6" y="29"/>
                    </a:lnTo>
                    <a:lnTo>
                      <a:pt x="0" y="32"/>
                    </a:lnTo>
                    <a:lnTo>
                      <a:pt x="1" y="35"/>
                    </a:lnTo>
                    <a:lnTo>
                      <a:pt x="2" y="35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" name="Freeform 279"/>
              <p:cNvSpPr>
                <a:spLocks/>
              </p:cNvSpPr>
              <p:nvPr/>
            </p:nvSpPr>
            <p:spPr bwMode="auto">
              <a:xfrm>
                <a:off x="2536" y="2291"/>
                <a:ext cx="19" cy="24"/>
              </a:xfrm>
              <a:custGeom>
                <a:avLst/>
                <a:gdLst>
                  <a:gd name="T0" fmla="*/ 1 w 38"/>
                  <a:gd name="T1" fmla="*/ 1 h 48"/>
                  <a:gd name="T2" fmla="*/ 0 w 38"/>
                  <a:gd name="T3" fmla="*/ 1 h 48"/>
                  <a:gd name="T4" fmla="*/ 1 w 38"/>
                  <a:gd name="T5" fmla="*/ 1 h 48"/>
                  <a:gd name="T6" fmla="*/ 1 w 38"/>
                  <a:gd name="T7" fmla="*/ 1 h 48"/>
                  <a:gd name="T8" fmla="*/ 1 w 38"/>
                  <a:gd name="T9" fmla="*/ 1 h 48"/>
                  <a:gd name="T10" fmla="*/ 1 w 38"/>
                  <a:gd name="T11" fmla="*/ 0 h 48"/>
                  <a:gd name="T12" fmla="*/ 1 w 38"/>
                  <a:gd name="T13" fmla="*/ 1 h 48"/>
                  <a:gd name="T14" fmla="*/ 1 w 38"/>
                  <a:gd name="T15" fmla="*/ 1 h 48"/>
                  <a:gd name="T16" fmla="*/ 1 w 38"/>
                  <a:gd name="T17" fmla="*/ 0 h 48"/>
                  <a:gd name="T18" fmla="*/ 1 w 38"/>
                  <a:gd name="T19" fmla="*/ 1 h 4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8"/>
                  <a:gd name="T31" fmla="*/ 0 h 48"/>
                  <a:gd name="T32" fmla="*/ 38 w 38"/>
                  <a:gd name="T33" fmla="*/ 48 h 4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8" h="48">
                    <a:moveTo>
                      <a:pt x="2" y="7"/>
                    </a:moveTo>
                    <a:lnTo>
                      <a:pt x="0" y="6"/>
                    </a:lnTo>
                    <a:lnTo>
                      <a:pt x="32" y="48"/>
                    </a:lnTo>
                    <a:lnTo>
                      <a:pt x="38" y="45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" name="Freeform 280"/>
              <p:cNvSpPr>
                <a:spLocks/>
              </p:cNvSpPr>
              <p:nvPr/>
            </p:nvSpPr>
            <p:spPr bwMode="auto">
              <a:xfrm>
                <a:off x="2516" y="2285"/>
                <a:ext cx="22" cy="9"/>
              </a:xfrm>
              <a:custGeom>
                <a:avLst/>
                <a:gdLst>
                  <a:gd name="T0" fmla="*/ 1 w 44"/>
                  <a:gd name="T1" fmla="*/ 0 h 19"/>
                  <a:gd name="T2" fmla="*/ 0 w 44"/>
                  <a:gd name="T3" fmla="*/ 0 h 19"/>
                  <a:gd name="T4" fmla="*/ 1 w 44"/>
                  <a:gd name="T5" fmla="*/ 0 h 19"/>
                  <a:gd name="T6" fmla="*/ 1 w 44"/>
                  <a:gd name="T7" fmla="*/ 0 h 19"/>
                  <a:gd name="T8" fmla="*/ 1 w 44"/>
                  <a:gd name="T9" fmla="*/ 0 h 19"/>
                  <a:gd name="T10" fmla="*/ 1 w 44"/>
                  <a:gd name="T11" fmla="*/ 0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"/>
                  <a:gd name="T19" fmla="*/ 0 h 19"/>
                  <a:gd name="T20" fmla="*/ 44 w 44"/>
                  <a:gd name="T21" fmla="*/ 19 h 1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" h="19">
                    <a:moveTo>
                      <a:pt x="2" y="4"/>
                    </a:moveTo>
                    <a:lnTo>
                      <a:pt x="0" y="7"/>
                    </a:lnTo>
                    <a:lnTo>
                      <a:pt x="42" y="19"/>
                    </a:lnTo>
                    <a:lnTo>
                      <a:pt x="44" y="12"/>
                    </a:lnTo>
                    <a:lnTo>
                      <a:pt x="3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" name="Freeform 281"/>
              <p:cNvSpPr>
                <a:spLocks/>
              </p:cNvSpPr>
              <p:nvPr/>
            </p:nvSpPr>
            <p:spPr bwMode="auto">
              <a:xfrm>
                <a:off x="2528" y="2262"/>
                <a:ext cx="41" cy="21"/>
              </a:xfrm>
              <a:custGeom>
                <a:avLst/>
                <a:gdLst>
                  <a:gd name="T0" fmla="*/ 0 w 81"/>
                  <a:gd name="T1" fmla="*/ 1 h 42"/>
                  <a:gd name="T2" fmla="*/ 1 w 81"/>
                  <a:gd name="T3" fmla="*/ 1 h 42"/>
                  <a:gd name="T4" fmla="*/ 1 w 81"/>
                  <a:gd name="T5" fmla="*/ 1 h 42"/>
                  <a:gd name="T6" fmla="*/ 1 w 81"/>
                  <a:gd name="T7" fmla="*/ 0 h 42"/>
                  <a:gd name="T8" fmla="*/ 1 w 81"/>
                  <a:gd name="T9" fmla="*/ 0 h 42"/>
                  <a:gd name="T10" fmla="*/ 1 w 81"/>
                  <a:gd name="T11" fmla="*/ 1 h 42"/>
                  <a:gd name="T12" fmla="*/ 1 w 81"/>
                  <a:gd name="T13" fmla="*/ 1 h 42"/>
                  <a:gd name="T14" fmla="*/ 1 w 81"/>
                  <a:gd name="T15" fmla="*/ 1 h 42"/>
                  <a:gd name="T16" fmla="*/ 1 w 81"/>
                  <a:gd name="T17" fmla="*/ 1 h 42"/>
                  <a:gd name="T18" fmla="*/ 1 w 81"/>
                  <a:gd name="T19" fmla="*/ 1 h 42"/>
                  <a:gd name="T20" fmla="*/ 2 w 81"/>
                  <a:gd name="T21" fmla="*/ 1 h 42"/>
                  <a:gd name="T22" fmla="*/ 2 w 81"/>
                  <a:gd name="T23" fmla="*/ 1 h 42"/>
                  <a:gd name="T24" fmla="*/ 2 w 81"/>
                  <a:gd name="T25" fmla="*/ 1 h 42"/>
                  <a:gd name="T26" fmla="*/ 2 w 81"/>
                  <a:gd name="T27" fmla="*/ 1 h 42"/>
                  <a:gd name="T28" fmla="*/ 2 w 81"/>
                  <a:gd name="T29" fmla="*/ 1 h 42"/>
                  <a:gd name="T30" fmla="*/ 2 w 81"/>
                  <a:gd name="T31" fmla="*/ 1 h 42"/>
                  <a:gd name="T32" fmla="*/ 2 w 81"/>
                  <a:gd name="T33" fmla="*/ 1 h 42"/>
                  <a:gd name="T34" fmla="*/ 0 w 81"/>
                  <a:gd name="T35" fmla="*/ 1 h 4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1"/>
                  <a:gd name="T55" fmla="*/ 0 h 42"/>
                  <a:gd name="T56" fmla="*/ 81 w 81"/>
                  <a:gd name="T57" fmla="*/ 42 h 4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1" h="42">
                    <a:moveTo>
                      <a:pt x="0" y="4"/>
                    </a:moveTo>
                    <a:lnTo>
                      <a:pt x="1" y="3"/>
                    </a:lnTo>
                    <a:lnTo>
                      <a:pt x="4" y="1"/>
                    </a:lnTo>
                    <a:lnTo>
                      <a:pt x="9" y="0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32" y="4"/>
                    </a:lnTo>
                    <a:lnTo>
                      <a:pt x="42" y="10"/>
                    </a:lnTo>
                    <a:lnTo>
                      <a:pt x="54" y="19"/>
                    </a:lnTo>
                    <a:lnTo>
                      <a:pt x="63" y="27"/>
                    </a:lnTo>
                    <a:lnTo>
                      <a:pt x="71" y="34"/>
                    </a:lnTo>
                    <a:lnTo>
                      <a:pt x="76" y="37"/>
                    </a:lnTo>
                    <a:lnTo>
                      <a:pt x="79" y="39"/>
                    </a:lnTo>
                    <a:lnTo>
                      <a:pt x="80" y="41"/>
                    </a:lnTo>
                    <a:lnTo>
                      <a:pt x="81" y="42"/>
                    </a:lnTo>
                    <a:lnTo>
                      <a:pt x="81" y="4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BF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" name="Freeform 282"/>
              <p:cNvSpPr>
                <a:spLocks/>
              </p:cNvSpPr>
              <p:nvPr/>
            </p:nvSpPr>
            <p:spPr bwMode="auto">
              <a:xfrm>
                <a:off x="2527" y="2260"/>
                <a:ext cx="29" cy="13"/>
              </a:xfrm>
              <a:custGeom>
                <a:avLst/>
                <a:gdLst>
                  <a:gd name="T0" fmla="*/ 1 w 58"/>
                  <a:gd name="T1" fmla="*/ 1 h 24"/>
                  <a:gd name="T2" fmla="*/ 1 w 58"/>
                  <a:gd name="T3" fmla="*/ 1 h 24"/>
                  <a:gd name="T4" fmla="*/ 1 w 58"/>
                  <a:gd name="T5" fmla="*/ 1 h 24"/>
                  <a:gd name="T6" fmla="*/ 1 w 58"/>
                  <a:gd name="T7" fmla="*/ 1 h 24"/>
                  <a:gd name="T8" fmla="*/ 1 w 58"/>
                  <a:gd name="T9" fmla="*/ 1 h 24"/>
                  <a:gd name="T10" fmla="*/ 1 w 58"/>
                  <a:gd name="T11" fmla="*/ 0 h 24"/>
                  <a:gd name="T12" fmla="*/ 1 w 58"/>
                  <a:gd name="T13" fmla="*/ 1 h 24"/>
                  <a:gd name="T14" fmla="*/ 1 w 58"/>
                  <a:gd name="T15" fmla="*/ 1 h 24"/>
                  <a:gd name="T16" fmla="*/ 1 w 58"/>
                  <a:gd name="T17" fmla="*/ 1 h 24"/>
                  <a:gd name="T18" fmla="*/ 0 w 58"/>
                  <a:gd name="T19" fmla="*/ 1 h 24"/>
                  <a:gd name="T20" fmla="*/ 1 w 58"/>
                  <a:gd name="T21" fmla="*/ 1 h 24"/>
                  <a:gd name="T22" fmla="*/ 1 w 58"/>
                  <a:gd name="T23" fmla="*/ 1 h 24"/>
                  <a:gd name="T24" fmla="*/ 1 w 58"/>
                  <a:gd name="T25" fmla="*/ 1 h 24"/>
                  <a:gd name="T26" fmla="*/ 1 w 58"/>
                  <a:gd name="T27" fmla="*/ 1 h 24"/>
                  <a:gd name="T28" fmla="*/ 1 w 58"/>
                  <a:gd name="T29" fmla="*/ 1 h 24"/>
                  <a:gd name="T30" fmla="*/ 1 w 58"/>
                  <a:gd name="T31" fmla="*/ 1 h 24"/>
                  <a:gd name="T32" fmla="*/ 1 w 58"/>
                  <a:gd name="T33" fmla="*/ 1 h 24"/>
                  <a:gd name="T34" fmla="*/ 1 w 58"/>
                  <a:gd name="T35" fmla="*/ 1 h 24"/>
                  <a:gd name="T36" fmla="*/ 1 w 58"/>
                  <a:gd name="T37" fmla="*/ 1 h 24"/>
                  <a:gd name="T38" fmla="*/ 1 w 58"/>
                  <a:gd name="T39" fmla="*/ 1 h 24"/>
                  <a:gd name="T40" fmla="*/ 1 w 58"/>
                  <a:gd name="T41" fmla="*/ 1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8"/>
                  <a:gd name="T64" fmla="*/ 0 h 24"/>
                  <a:gd name="T65" fmla="*/ 58 w 58"/>
                  <a:gd name="T66" fmla="*/ 24 h 2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8" h="24">
                    <a:moveTo>
                      <a:pt x="58" y="19"/>
                    </a:moveTo>
                    <a:lnTo>
                      <a:pt x="58" y="19"/>
                    </a:lnTo>
                    <a:lnTo>
                      <a:pt x="46" y="10"/>
                    </a:lnTo>
                    <a:lnTo>
                      <a:pt x="36" y="4"/>
                    </a:lnTo>
                    <a:lnTo>
                      <a:pt x="26" y="1"/>
                    </a:lnTo>
                    <a:lnTo>
                      <a:pt x="18" y="0"/>
                    </a:lnTo>
                    <a:lnTo>
                      <a:pt x="11" y="1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8"/>
                    </a:lnTo>
                    <a:lnTo>
                      <a:pt x="11" y="7"/>
                    </a:lnTo>
                    <a:lnTo>
                      <a:pt x="18" y="7"/>
                    </a:lnTo>
                    <a:lnTo>
                      <a:pt x="25" y="8"/>
                    </a:lnTo>
                    <a:lnTo>
                      <a:pt x="33" y="10"/>
                    </a:lnTo>
                    <a:lnTo>
                      <a:pt x="43" y="15"/>
                    </a:lnTo>
                    <a:lnTo>
                      <a:pt x="53" y="24"/>
                    </a:lnTo>
                    <a:lnTo>
                      <a:pt x="58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Freeform 283"/>
              <p:cNvSpPr>
                <a:spLocks/>
              </p:cNvSpPr>
              <p:nvPr/>
            </p:nvSpPr>
            <p:spPr bwMode="auto">
              <a:xfrm>
                <a:off x="2554" y="2270"/>
                <a:ext cx="16" cy="14"/>
              </a:xfrm>
              <a:custGeom>
                <a:avLst/>
                <a:gdLst>
                  <a:gd name="T0" fmla="*/ 0 w 34"/>
                  <a:gd name="T1" fmla="*/ 1 h 28"/>
                  <a:gd name="T2" fmla="*/ 0 w 34"/>
                  <a:gd name="T3" fmla="*/ 1 h 28"/>
                  <a:gd name="T4" fmla="*/ 0 w 34"/>
                  <a:gd name="T5" fmla="*/ 1 h 28"/>
                  <a:gd name="T6" fmla="*/ 0 w 34"/>
                  <a:gd name="T7" fmla="*/ 1 h 28"/>
                  <a:gd name="T8" fmla="*/ 0 w 34"/>
                  <a:gd name="T9" fmla="*/ 1 h 28"/>
                  <a:gd name="T10" fmla="*/ 0 w 34"/>
                  <a:gd name="T11" fmla="*/ 1 h 28"/>
                  <a:gd name="T12" fmla="*/ 0 w 34"/>
                  <a:gd name="T13" fmla="*/ 1 h 28"/>
                  <a:gd name="T14" fmla="*/ 0 w 34"/>
                  <a:gd name="T15" fmla="*/ 1 h 28"/>
                  <a:gd name="T16" fmla="*/ 0 w 34"/>
                  <a:gd name="T17" fmla="*/ 0 h 28"/>
                  <a:gd name="T18" fmla="*/ 0 w 34"/>
                  <a:gd name="T19" fmla="*/ 1 h 28"/>
                  <a:gd name="T20" fmla="*/ 0 w 34"/>
                  <a:gd name="T21" fmla="*/ 1 h 28"/>
                  <a:gd name="T22" fmla="*/ 0 w 34"/>
                  <a:gd name="T23" fmla="*/ 1 h 28"/>
                  <a:gd name="T24" fmla="*/ 0 w 34"/>
                  <a:gd name="T25" fmla="*/ 1 h 28"/>
                  <a:gd name="T26" fmla="*/ 0 w 34"/>
                  <a:gd name="T27" fmla="*/ 1 h 28"/>
                  <a:gd name="T28" fmla="*/ 0 w 34"/>
                  <a:gd name="T29" fmla="*/ 1 h 28"/>
                  <a:gd name="T30" fmla="*/ 0 w 34"/>
                  <a:gd name="T31" fmla="*/ 1 h 28"/>
                  <a:gd name="T32" fmla="*/ 0 w 34"/>
                  <a:gd name="T33" fmla="*/ 1 h 28"/>
                  <a:gd name="T34" fmla="*/ 0 w 34"/>
                  <a:gd name="T35" fmla="*/ 1 h 28"/>
                  <a:gd name="T36" fmla="*/ 0 w 34"/>
                  <a:gd name="T37" fmla="*/ 1 h 2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28"/>
                  <a:gd name="T59" fmla="*/ 34 w 34"/>
                  <a:gd name="T60" fmla="*/ 28 h 2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28">
                    <a:moveTo>
                      <a:pt x="27" y="26"/>
                    </a:moveTo>
                    <a:lnTo>
                      <a:pt x="28" y="22"/>
                    </a:lnTo>
                    <a:lnTo>
                      <a:pt x="30" y="22"/>
                    </a:lnTo>
                    <a:lnTo>
                      <a:pt x="31" y="22"/>
                    </a:lnTo>
                    <a:lnTo>
                      <a:pt x="29" y="21"/>
                    </a:lnTo>
                    <a:lnTo>
                      <a:pt x="26" y="19"/>
                    </a:lnTo>
                    <a:lnTo>
                      <a:pt x="22" y="15"/>
                    </a:lnTo>
                    <a:lnTo>
                      <a:pt x="14" y="8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10" y="13"/>
                    </a:lnTo>
                    <a:lnTo>
                      <a:pt x="18" y="20"/>
                    </a:lnTo>
                    <a:lnTo>
                      <a:pt x="22" y="23"/>
                    </a:lnTo>
                    <a:lnTo>
                      <a:pt x="26" y="27"/>
                    </a:lnTo>
                    <a:lnTo>
                      <a:pt x="28" y="28"/>
                    </a:lnTo>
                    <a:lnTo>
                      <a:pt x="30" y="28"/>
                    </a:lnTo>
                    <a:lnTo>
                      <a:pt x="33" y="27"/>
                    </a:lnTo>
                    <a:lnTo>
                      <a:pt x="34" y="23"/>
                    </a:lnTo>
                    <a:lnTo>
                      <a:pt x="27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Freeform 284"/>
              <p:cNvSpPr>
                <a:spLocks/>
              </p:cNvSpPr>
              <p:nvPr/>
            </p:nvSpPr>
            <p:spPr bwMode="auto">
              <a:xfrm>
                <a:off x="2753" y="2396"/>
                <a:ext cx="47" cy="57"/>
              </a:xfrm>
              <a:custGeom>
                <a:avLst/>
                <a:gdLst>
                  <a:gd name="T0" fmla="*/ 2 w 93"/>
                  <a:gd name="T1" fmla="*/ 2 h 114"/>
                  <a:gd name="T2" fmla="*/ 2 w 93"/>
                  <a:gd name="T3" fmla="*/ 2 h 114"/>
                  <a:gd name="T4" fmla="*/ 2 w 93"/>
                  <a:gd name="T5" fmla="*/ 2 h 114"/>
                  <a:gd name="T6" fmla="*/ 2 w 93"/>
                  <a:gd name="T7" fmla="*/ 2 h 114"/>
                  <a:gd name="T8" fmla="*/ 2 w 93"/>
                  <a:gd name="T9" fmla="*/ 2 h 114"/>
                  <a:gd name="T10" fmla="*/ 2 w 93"/>
                  <a:gd name="T11" fmla="*/ 2 h 114"/>
                  <a:gd name="T12" fmla="*/ 2 w 93"/>
                  <a:gd name="T13" fmla="*/ 1 h 114"/>
                  <a:gd name="T14" fmla="*/ 1 w 93"/>
                  <a:gd name="T15" fmla="*/ 1 h 114"/>
                  <a:gd name="T16" fmla="*/ 1 w 93"/>
                  <a:gd name="T17" fmla="*/ 1 h 114"/>
                  <a:gd name="T18" fmla="*/ 1 w 93"/>
                  <a:gd name="T19" fmla="*/ 1 h 114"/>
                  <a:gd name="T20" fmla="*/ 1 w 93"/>
                  <a:gd name="T21" fmla="*/ 1 h 114"/>
                  <a:gd name="T22" fmla="*/ 1 w 93"/>
                  <a:gd name="T23" fmla="*/ 1 h 114"/>
                  <a:gd name="T24" fmla="*/ 1 w 93"/>
                  <a:gd name="T25" fmla="*/ 1 h 114"/>
                  <a:gd name="T26" fmla="*/ 1 w 93"/>
                  <a:gd name="T27" fmla="*/ 1 h 114"/>
                  <a:gd name="T28" fmla="*/ 1 w 93"/>
                  <a:gd name="T29" fmla="*/ 1 h 114"/>
                  <a:gd name="T30" fmla="*/ 1 w 93"/>
                  <a:gd name="T31" fmla="*/ 1 h 114"/>
                  <a:gd name="T32" fmla="*/ 1 w 93"/>
                  <a:gd name="T33" fmla="*/ 1 h 114"/>
                  <a:gd name="T34" fmla="*/ 1 w 93"/>
                  <a:gd name="T35" fmla="*/ 0 h 114"/>
                  <a:gd name="T36" fmla="*/ 0 w 93"/>
                  <a:gd name="T37" fmla="*/ 1 h 114"/>
                  <a:gd name="T38" fmla="*/ 1 w 93"/>
                  <a:gd name="T39" fmla="*/ 1 h 114"/>
                  <a:gd name="T40" fmla="*/ 1 w 93"/>
                  <a:gd name="T41" fmla="*/ 1 h 114"/>
                  <a:gd name="T42" fmla="*/ 1 w 93"/>
                  <a:gd name="T43" fmla="*/ 1 h 114"/>
                  <a:gd name="T44" fmla="*/ 1 w 93"/>
                  <a:gd name="T45" fmla="*/ 1 h 114"/>
                  <a:gd name="T46" fmla="*/ 1 w 93"/>
                  <a:gd name="T47" fmla="*/ 1 h 114"/>
                  <a:gd name="T48" fmla="*/ 1 w 93"/>
                  <a:gd name="T49" fmla="*/ 1 h 114"/>
                  <a:gd name="T50" fmla="*/ 1 w 93"/>
                  <a:gd name="T51" fmla="*/ 1 h 114"/>
                  <a:gd name="T52" fmla="*/ 1 w 93"/>
                  <a:gd name="T53" fmla="*/ 1 h 114"/>
                  <a:gd name="T54" fmla="*/ 1 w 93"/>
                  <a:gd name="T55" fmla="*/ 1 h 114"/>
                  <a:gd name="T56" fmla="*/ 1 w 93"/>
                  <a:gd name="T57" fmla="*/ 1 h 114"/>
                  <a:gd name="T58" fmla="*/ 1 w 93"/>
                  <a:gd name="T59" fmla="*/ 2 h 114"/>
                  <a:gd name="T60" fmla="*/ 2 w 93"/>
                  <a:gd name="T61" fmla="*/ 2 h 114"/>
                  <a:gd name="T62" fmla="*/ 2 w 93"/>
                  <a:gd name="T63" fmla="*/ 2 h 114"/>
                  <a:gd name="T64" fmla="*/ 2 w 93"/>
                  <a:gd name="T65" fmla="*/ 2 h 114"/>
                  <a:gd name="T66" fmla="*/ 2 w 93"/>
                  <a:gd name="T67" fmla="*/ 2 h 114"/>
                  <a:gd name="T68" fmla="*/ 2 w 93"/>
                  <a:gd name="T69" fmla="*/ 2 h 114"/>
                  <a:gd name="T70" fmla="*/ 2 w 93"/>
                  <a:gd name="T71" fmla="*/ 2 h 114"/>
                  <a:gd name="T72" fmla="*/ 2 w 93"/>
                  <a:gd name="T73" fmla="*/ 2 h 11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93"/>
                  <a:gd name="T112" fmla="*/ 0 h 114"/>
                  <a:gd name="T113" fmla="*/ 93 w 93"/>
                  <a:gd name="T114" fmla="*/ 114 h 11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93" h="114">
                    <a:moveTo>
                      <a:pt x="93" y="112"/>
                    </a:moveTo>
                    <a:lnTo>
                      <a:pt x="93" y="112"/>
                    </a:lnTo>
                    <a:lnTo>
                      <a:pt x="90" y="102"/>
                    </a:lnTo>
                    <a:lnTo>
                      <a:pt x="85" y="92"/>
                    </a:lnTo>
                    <a:lnTo>
                      <a:pt x="80" y="81"/>
                    </a:lnTo>
                    <a:lnTo>
                      <a:pt x="74" y="72"/>
                    </a:lnTo>
                    <a:lnTo>
                      <a:pt x="66" y="63"/>
                    </a:lnTo>
                    <a:lnTo>
                      <a:pt x="59" y="54"/>
                    </a:lnTo>
                    <a:lnTo>
                      <a:pt x="51" y="45"/>
                    </a:lnTo>
                    <a:lnTo>
                      <a:pt x="43" y="36"/>
                    </a:lnTo>
                    <a:lnTo>
                      <a:pt x="36" y="28"/>
                    </a:lnTo>
                    <a:lnTo>
                      <a:pt x="29" y="21"/>
                    </a:lnTo>
                    <a:lnTo>
                      <a:pt x="22" y="16"/>
                    </a:lnTo>
                    <a:lnTo>
                      <a:pt x="16" y="10"/>
                    </a:lnTo>
                    <a:lnTo>
                      <a:pt x="12" y="6"/>
                    </a:lnTo>
                    <a:lnTo>
                      <a:pt x="8" y="3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4" y="8"/>
                    </a:lnTo>
                    <a:lnTo>
                      <a:pt x="7" y="11"/>
                    </a:lnTo>
                    <a:lnTo>
                      <a:pt x="12" y="15"/>
                    </a:lnTo>
                    <a:lnTo>
                      <a:pt x="17" y="20"/>
                    </a:lnTo>
                    <a:lnTo>
                      <a:pt x="24" y="26"/>
                    </a:lnTo>
                    <a:lnTo>
                      <a:pt x="31" y="33"/>
                    </a:lnTo>
                    <a:lnTo>
                      <a:pt x="38" y="41"/>
                    </a:lnTo>
                    <a:lnTo>
                      <a:pt x="46" y="49"/>
                    </a:lnTo>
                    <a:lnTo>
                      <a:pt x="54" y="57"/>
                    </a:lnTo>
                    <a:lnTo>
                      <a:pt x="61" y="66"/>
                    </a:lnTo>
                    <a:lnTo>
                      <a:pt x="68" y="76"/>
                    </a:lnTo>
                    <a:lnTo>
                      <a:pt x="74" y="85"/>
                    </a:lnTo>
                    <a:lnTo>
                      <a:pt x="80" y="95"/>
                    </a:lnTo>
                    <a:lnTo>
                      <a:pt x="84" y="104"/>
                    </a:lnTo>
                    <a:lnTo>
                      <a:pt x="88" y="114"/>
                    </a:lnTo>
                    <a:lnTo>
                      <a:pt x="93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Freeform 285"/>
              <p:cNvSpPr>
                <a:spLocks/>
              </p:cNvSpPr>
              <p:nvPr/>
            </p:nvSpPr>
            <p:spPr bwMode="auto">
              <a:xfrm>
                <a:off x="2797" y="2452"/>
                <a:ext cx="8" cy="54"/>
              </a:xfrm>
              <a:custGeom>
                <a:avLst/>
                <a:gdLst>
                  <a:gd name="T0" fmla="*/ 0 w 17"/>
                  <a:gd name="T1" fmla="*/ 2 h 108"/>
                  <a:gd name="T2" fmla="*/ 0 w 17"/>
                  <a:gd name="T3" fmla="*/ 2 h 108"/>
                  <a:gd name="T4" fmla="*/ 0 w 17"/>
                  <a:gd name="T5" fmla="*/ 2 h 108"/>
                  <a:gd name="T6" fmla="*/ 0 w 17"/>
                  <a:gd name="T7" fmla="*/ 2 h 108"/>
                  <a:gd name="T8" fmla="*/ 0 w 17"/>
                  <a:gd name="T9" fmla="*/ 2 h 108"/>
                  <a:gd name="T10" fmla="*/ 0 w 17"/>
                  <a:gd name="T11" fmla="*/ 2 h 108"/>
                  <a:gd name="T12" fmla="*/ 0 w 17"/>
                  <a:gd name="T13" fmla="*/ 2 h 108"/>
                  <a:gd name="T14" fmla="*/ 0 w 17"/>
                  <a:gd name="T15" fmla="*/ 2 h 108"/>
                  <a:gd name="T16" fmla="*/ 0 w 17"/>
                  <a:gd name="T17" fmla="*/ 2 h 108"/>
                  <a:gd name="T18" fmla="*/ 0 w 17"/>
                  <a:gd name="T19" fmla="*/ 2 h 108"/>
                  <a:gd name="T20" fmla="*/ 0 w 17"/>
                  <a:gd name="T21" fmla="*/ 1 h 108"/>
                  <a:gd name="T22" fmla="*/ 0 w 17"/>
                  <a:gd name="T23" fmla="*/ 1 h 108"/>
                  <a:gd name="T24" fmla="*/ 0 w 17"/>
                  <a:gd name="T25" fmla="*/ 1 h 108"/>
                  <a:gd name="T26" fmla="*/ 0 w 17"/>
                  <a:gd name="T27" fmla="*/ 1 h 108"/>
                  <a:gd name="T28" fmla="*/ 0 w 17"/>
                  <a:gd name="T29" fmla="*/ 1 h 108"/>
                  <a:gd name="T30" fmla="*/ 0 w 17"/>
                  <a:gd name="T31" fmla="*/ 1 h 108"/>
                  <a:gd name="T32" fmla="*/ 0 w 17"/>
                  <a:gd name="T33" fmla="*/ 0 h 108"/>
                  <a:gd name="T34" fmla="*/ 0 w 17"/>
                  <a:gd name="T35" fmla="*/ 1 h 108"/>
                  <a:gd name="T36" fmla="*/ 0 w 17"/>
                  <a:gd name="T37" fmla="*/ 1 h 108"/>
                  <a:gd name="T38" fmla="*/ 0 w 17"/>
                  <a:gd name="T39" fmla="*/ 1 h 108"/>
                  <a:gd name="T40" fmla="*/ 0 w 17"/>
                  <a:gd name="T41" fmla="*/ 1 h 108"/>
                  <a:gd name="T42" fmla="*/ 0 w 17"/>
                  <a:gd name="T43" fmla="*/ 1 h 108"/>
                  <a:gd name="T44" fmla="*/ 0 w 17"/>
                  <a:gd name="T45" fmla="*/ 1 h 108"/>
                  <a:gd name="T46" fmla="*/ 0 w 17"/>
                  <a:gd name="T47" fmla="*/ 1 h 108"/>
                  <a:gd name="T48" fmla="*/ 0 w 17"/>
                  <a:gd name="T49" fmla="*/ 2 h 108"/>
                  <a:gd name="T50" fmla="*/ 0 w 17"/>
                  <a:gd name="T51" fmla="*/ 2 h 108"/>
                  <a:gd name="T52" fmla="*/ 0 w 17"/>
                  <a:gd name="T53" fmla="*/ 2 h 108"/>
                  <a:gd name="T54" fmla="*/ 0 w 17"/>
                  <a:gd name="T55" fmla="*/ 2 h 108"/>
                  <a:gd name="T56" fmla="*/ 0 w 17"/>
                  <a:gd name="T57" fmla="*/ 2 h 108"/>
                  <a:gd name="T58" fmla="*/ 0 w 17"/>
                  <a:gd name="T59" fmla="*/ 2 h 108"/>
                  <a:gd name="T60" fmla="*/ 0 w 17"/>
                  <a:gd name="T61" fmla="*/ 2 h 108"/>
                  <a:gd name="T62" fmla="*/ 0 w 17"/>
                  <a:gd name="T63" fmla="*/ 2 h 108"/>
                  <a:gd name="T64" fmla="*/ 0 w 17"/>
                  <a:gd name="T65" fmla="*/ 2 h 108"/>
                  <a:gd name="T66" fmla="*/ 0 w 17"/>
                  <a:gd name="T67" fmla="*/ 2 h 108"/>
                  <a:gd name="T68" fmla="*/ 0 w 17"/>
                  <a:gd name="T69" fmla="*/ 2 h 10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"/>
                  <a:gd name="T106" fmla="*/ 0 h 108"/>
                  <a:gd name="T107" fmla="*/ 17 w 17"/>
                  <a:gd name="T108" fmla="*/ 108 h 10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" h="108">
                    <a:moveTo>
                      <a:pt x="17" y="108"/>
                    </a:moveTo>
                    <a:lnTo>
                      <a:pt x="17" y="108"/>
                    </a:lnTo>
                    <a:lnTo>
                      <a:pt x="17" y="106"/>
                    </a:lnTo>
                    <a:lnTo>
                      <a:pt x="17" y="102"/>
                    </a:lnTo>
                    <a:lnTo>
                      <a:pt x="17" y="98"/>
                    </a:lnTo>
                    <a:lnTo>
                      <a:pt x="17" y="94"/>
                    </a:lnTo>
                    <a:lnTo>
                      <a:pt x="17" y="88"/>
                    </a:lnTo>
                    <a:lnTo>
                      <a:pt x="17" y="81"/>
                    </a:lnTo>
                    <a:lnTo>
                      <a:pt x="17" y="74"/>
                    </a:lnTo>
                    <a:lnTo>
                      <a:pt x="17" y="66"/>
                    </a:lnTo>
                    <a:lnTo>
                      <a:pt x="16" y="57"/>
                    </a:lnTo>
                    <a:lnTo>
                      <a:pt x="15" y="48"/>
                    </a:lnTo>
                    <a:lnTo>
                      <a:pt x="13" y="38"/>
                    </a:lnTo>
                    <a:lnTo>
                      <a:pt x="12" y="29"/>
                    </a:lnTo>
                    <a:lnTo>
                      <a:pt x="10" y="20"/>
                    </a:lnTo>
                    <a:lnTo>
                      <a:pt x="9" y="1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2" y="12"/>
                    </a:lnTo>
                    <a:lnTo>
                      <a:pt x="4" y="21"/>
                    </a:lnTo>
                    <a:lnTo>
                      <a:pt x="5" y="30"/>
                    </a:lnTo>
                    <a:lnTo>
                      <a:pt x="8" y="40"/>
                    </a:lnTo>
                    <a:lnTo>
                      <a:pt x="9" y="49"/>
                    </a:lnTo>
                    <a:lnTo>
                      <a:pt x="10" y="58"/>
                    </a:lnTo>
                    <a:lnTo>
                      <a:pt x="10" y="66"/>
                    </a:lnTo>
                    <a:lnTo>
                      <a:pt x="10" y="74"/>
                    </a:lnTo>
                    <a:lnTo>
                      <a:pt x="11" y="81"/>
                    </a:lnTo>
                    <a:lnTo>
                      <a:pt x="11" y="88"/>
                    </a:lnTo>
                    <a:lnTo>
                      <a:pt x="11" y="94"/>
                    </a:lnTo>
                    <a:lnTo>
                      <a:pt x="11" y="98"/>
                    </a:lnTo>
                    <a:lnTo>
                      <a:pt x="11" y="102"/>
                    </a:lnTo>
                    <a:lnTo>
                      <a:pt x="10" y="105"/>
                    </a:lnTo>
                    <a:lnTo>
                      <a:pt x="10" y="108"/>
                    </a:lnTo>
                    <a:lnTo>
                      <a:pt x="17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" name="Freeform 286"/>
              <p:cNvSpPr>
                <a:spLocks/>
              </p:cNvSpPr>
              <p:nvPr/>
            </p:nvSpPr>
            <p:spPr bwMode="auto">
              <a:xfrm>
                <a:off x="2345" y="1922"/>
                <a:ext cx="50" cy="5"/>
              </a:xfrm>
              <a:custGeom>
                <a:avLst/>
                <a:gdLst>
                  <a:gd name="T0" fmla="*/ 1 w 99"/>
                  <a:gd name="T1" fmla="*/ 0 h 12"/>
                  <a:gd name="T2" fmla="*/ 1 w 99"/>
                  <a:gd name="T3" fmla="*/ 0 h 12"/>
                  <a:gd name="T4" fmla="*/ 1 w 99"/>
                  <a:gd name="T5" fmla="*/ 0 h 12"/>
                  <a:gd name="T6" fmla="*/ 1 w 99"/>
                  <a:gd name="T7" fmla="*/ 0 h 12"/>
                  <a:gd name="T8" fmla="*/ 1 w 99"/>
                  <a:gd name="T9" fmla="*/ 0 h 12"/>
                  <a:gd name="T10" fmla="*/ 1 w 99"/>
                  <a:gd name="T11" fmla="*/ 0 h 12"/>
                  <a:gd name="T12" fmla="*/ 1 w 99"/>
                  <a:gd name="T13" fmla="*/ 0 h 12"/>
                  <a:gd name="T14" fmla="*/ 1 w 99"/>
                  <a:gd name="T15" fmla="*/ 0 h 12"/>
                  <a:gd name="T16" fmla="*/ 1 w 99"/>
                  <a:gd name="T17" fmla="*/ 0 h 12"/>
                  <a:gd name="T18" fmla="*/ 1 w 99"/>
                  <a:gd name="T19" fmla="*/ 0 h 12"/>
                  <a:gd name="T20" fmla="*/ 1 w 99"/>
                  <a:gd name="T21" fmla="*/ 0 h 12"/>
                  <a:gd name="T22" fmla="*/ 2 w 99"/>
                  <a:gd name="T23" fmla="*/ 0 h 12"/>
                  <a:gd name="T24" fmla="*/ 2 w 99"/>
                  <a:gd name="T25" fmla="*/ 0 h 12"/>
                  <a:gd name="T26" fmla="*/ 2 w 99"/>
                  <a:gd name="T27" fmla="*/ 0 h 12"/>
                  <a:gd name="T28" fmla="*/ 2 w 99"/>
                  <a:gd name="T29" fmla="*/ 0 h 12"/>
                  <a:gd name="T30" fmla="*/ 2 w 99"/>
                  <a:gd name="T31" fmla="*/ 0 h 12"/>
                  <a:gd name="T32" fmla="*/ 2 w 99"/>
                  <a:gd name="T33" fmla="*/ 0 h 12"/>
                  <a:gd name="T34" fmla="*/ 2 w 99"/>
                  <a:gd name="T35" fmla="*/ 0 h 12"/>
                  <a:gd name="T36" fmla="*/ 2 w 99"/>
                  <a:gd name="T37" fmla="*/ 0 h 12"/>
                  <a:gd name="T38" fmla="*/ 2 w 99"/>
                  <a:gd name="T39" fmla="*/ 0 h 12"/>
                  <a:gd name="T40" fmla="*/ 2 w 99"/>
                  <a:gd name="T41" fmla="*/ 0 h 12"/>
                  <a:gd name="T42" fmla="*/ 2 w 99"/>
                  <a:gd name="T43" fmla="*/ 0 h 12"/>
                  <a:gd name="T44" fmla="*/ 2 w 99"/>
                  <a:gd name="T45" fmla="*/ 0 h 12"/>
                  <a:gd name="T46" fmla="*/ 2 w 99"/>
                  <a:gd name="T47" fmla="*/ 0 h 12"/>
                  <a:gd name="T48" fmla="*/ 2 w 99"/>
                  <a:gd name="T49" fmla="*/ 0 h 12"/>
                  <a:gd name="T50" fmla="*/ 2 w 99"/>
                  <a:gd name="T51" fmla="*/ 0 h 12"/>
                  <a:gd name="T52" fmla="*/ 2 w 99"/>
                  <a:gd name="T53" fmla="*/ 0 h 12"/>
                  <a:gd name="T54" fmla="*/ 2 w 99"/>
                  <a:gd name="T55" fmla="*/ 0 h 12"/>
                  <a:gd name="T56" fmla="*/ 2 w 99"/>
                  <a:gd name="T57" fmla="*/ 0 h 12"/>
                  <a:gd name="T58" fmla="*/ 2 w 99"/>
                  <a:gd name="T59" fmla="*/ 0 h 12"/>
                  <a:gd name="T60" fmla="*/ 1 w 99"/>
                  <a:gd name="T61" fmla="*/ 0 h 12"/>
                  <a:gd name="T62" fmla="*/ 1 w 99"/>
                  <a:gd name="T63" fmla="*/ 0 h 12"/>
                  <a:gd name="T64" fmla="*/ 1 w 99"/>
                  <a:gd name="T65" fmla="*/ 0 h 12"/>
                  <a:gd name="T66" fmla="*/ 1 w 99"/>
                  <a:gd name="T67" fmla="*/ 0 h 12"/>
                  <a:gd name="T68" fmla="*/ 1 w 99"/>
                  <a:gd name="T69" fmla="*/ 0 h 12"/>
                  <a:gd name="T70" fmla="*/ 1 w 99"/>
                  <a:gd name="T71" fmla="*/ 0 h 12"/>
                  <a:gd name="T72" fmla="*/ 1 w 99"/>
                  <a:gd name="T73" fmla="*/ 0 h 12"/>
                  <a:gd name="T74" fmla="*/ 1 w 99"/>
                  <a:gd name="T75" fmla="*/ 0 h 12"/>
                  <a:gd name="T76" fmla="*/ 1 w 99"/>
                  <a:gd name="T77" fmla="*/ 0 h 12"/>
                  <a:gd name="T78" fmla="*/ 1 w 99"/>
                  <a:gd name="T79" fmla="*/ 0 h 12"/>
                  <a:gd name="T80" fmla="*/ 1 w 99"/>
                  <a:gd name="T81" fmla="*/ 0 h 12"/>
                  <a:gd name="T82" fmla="*/ 1 w 99"/>
                  <a:gd name="T83" fmla="*/ 0 h 12"/>
                  <a:gd name="T84" fmla="*/ 1 w 99"/>
                  <a:gd name="T85" fmla="*/ 0 h 12"/>
                  <a:gd name="T86" fmla="*/ 1 w 99"/>
                  <a:gd name="T87" fmla="*/ 0 h 12"/>
                  <a:gd name="T88" fmla="*/ 0 w 99"/>
                  <a:gd name="T89" fmla="*/ 0 h 12"/>
                  <a:gd name="T90" fmla="*/ 1 w 99"/>
                  <a:gd name="T91" fmla="*/ 0 h 12"/>
                  <a:gd name="T92" fmla="*/ 1 w 99"/>
                  <a:gd name="T93" fmla="*/ 0 h 12"/>
                  <a:gd name="T94" fmla="*/ 1 w 99"/>
                  <a:gd name="T95" fmla="*/ 0 h 12"/>
                  <a:gd name="T96" fmla="*/ 1 w 99"/>
                  <a:gd name="T97" fmla="*/ 0 h 12"/>
                  <a:gd name="T98" fmla="*/ 1 w 99"/>
                  <a:gd name="T99" fmla="*/ 0 h 1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99"/>
                  <a:gd name="T151" fmla="*/ 0 h 12"/>
                  <a:gd name="T152" fmla="*/ 99 w 99"/>
                  <a:gd name="T153" fmla="*/ 12 h 1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99" h="12">
                    <a:moveTo>
                      <a:pt x="7" y="12"/>
                    </a:moveTo>
                    <a:lnTo>
                      <a:pt x="13" y="12"/>
                    </a:lnTo>
                    <a:lnTo>
                      <a:pt x="18" y="12"/>
                    </a:lnTo>
                    <a:lnTo>
                      <a:pt x="23" y="12"/>
                    </a:lnTo>
                    <a:lnTo>
                      <a:pt x="29" y="12"/>
                    </a:lnTo>
                    <a:lnTo>
                      <a:pt x="34" y="12"/>
                    </a:lnTo>
                    <a:lnTo>
                      <a:pt x="39" y="12"/>
                    </a:lnTo>
                    <a:lnTo>
                      <a:pt x="45" y="12"/>
                    </a:lnTo>
                    <a:lnTo>
                      <a:pt x="50" y="12"/>
                    </a:lnTo>
                    <a:lnTo>
                      <a:pt x="56" y="12"/>
                    </a:lnTo>
                    <a:lnTo>
                      <a:pt x="61" y="12"/>
                    </a:lnTo>
                    <a:lnTo>
                      <a:pt x="66" y="12"/>
                    </a:lnTo>
                    <a:lnTo>
                      <a:pt x="72" y="12"/>
                    </a:lnTo>
                    <a:lnTo>
                      <a:pt x="77" y="12"/>
                    </a:lnTo>
                    <a:lnTo>
                      <a:pt x="82" y="12"/>
                    </a:lnTo>
                    <a:lnTo>
                      <a:pt x="88" y="12"/>
                    </a:lnTo>
                    <a:lnTo>
                      <a:pt x="94" y="12"/>
                    </a:lnTo>
                    <a:lnTo>
                      <a:pt x="96" y="12"/>
                    </a:lnTo>
                    <a:lnTo>
                      <a:pt x="98" y="11"/>
                    </a:lnTo>
                    <a:lnTo>
                      <a:pt x="99" y="9"/>
                    </a:lnTo>
                    <a:lnTo>
                      <a:pt x="99" y="6"/>
                    </a:lnTo>
                    <a:lnTo>
                      <a:pt x="99" y="4"/>
                    </a:lnTo>
                    <a:lnTo>
                      <a:pt x="98" y="2"/>
                    </a:lnTo>
                    <a:lnTo>
                      <a:pt x="96" y="0"/>
                    </a:lnTo>
                    <a:lnTo>
                      <a:pt x="94" y="0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7" y="0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61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5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1" y="9"/>
                    </a:lnTo>
                    <a:lnTo>
                      <a:pt x="3" y="11"/>
                    </a:lnTo>
                    <a:lnTo>
                      <a:pt x="4" y="12"/>
                    </a:lnTo>
                    <a:lnTo>
                      <a:pt x="7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" name="Freeform 287"/>
              <p:cNvSpPr>
                <a:spLocks/>
              </p:cNvSpPr>
              <p:nvPr/>
            </p:nvSpPr>
            <p:spPr bwMode="auto">
              <a:xfrm>
                <a:off x="2494" y="1973"/>
                <a:ext cx="156" cy="285"/>
              </a:xfrm>
              <a:custGeom>
                <a:avLst/>
                <a:gdLst>
                  <a:gd name="T0" fmla="*/ 5 w 311"/>
                  <a:gd name="T1" fmla="*/ 9 h 569"/>
                  <a:gd name="T2" fmla="*/ 1 w 311"/>
                  <a:gd name="T3" fmla="*/ 0 h 569"/>
                  <a:gd name="T4" fmla="*/ 0 w 311"/>
                  <a:gd name="T5" fmla="*/ 1 h 569"/>
                  <a:gd name="T6" fmla="*/ 5 w 311"/>
                  <a:gd name="T7" fmla="*/ 9 h 569"/>
                  <a:gd name="T8" fmla="*/ 5 w 311"/>
                  <a:gd name="T9" fmla="*/ 9 h 5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1"/>
                  <a:gd name="T16" fmla="*/ 0 h 569"/>
                  <a:gd name="T17" fmla="*/ 311 w 311"/>
                  <a:gd name="T18" fmla="*/ 569 h 5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1" h="569">
                    <a:moveTo>
                      <a:pt x="311" y="558"/>
                    </a:moveTo>
                    <a:lnTo>
                      <a:pt x="15" y="0"/>
                    </a:lnTo>
                    <a:lnTo>
                      <a:pt x="0" y="12"/>
                    </a:lnTo>
                    <a:lnTo>
                      <a:pt x="290" y="569"/>
                    </a:lnTo>
                    <a:lnTo>
                      <a:pt x="311" y="5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" name="Freeform 288"/>
              <p:cNvSpPr>
                <a:spLocks/>
              </p:cNvSpPr>
              <p:nvPr/>
            </p:nvSpPr>
            <p:spPr bwMode="auto">
              <a:xfrm>
                <a:off x="2501" y="1970"/>
                <a:ext cx="151" cy="282"/>
              </a:xfrm>
              <a:custGeom>
                <a:avLst/>
                <a:gdLst>
                  <a:gd name="T0" fmla="*/ 1 w 302"/>
                  <a:gd name="T1" fmla="*/ 0 h 565"/>
                  <a:gd name="T2" fmla="*/ 0 w 302"/>
                  <a:gd name="T3" fmla="*/ 0 h 565"/>
                  <a:gd name="T4" fmla="*/ 5 w 302"/>
                  <a:gd name="T5" fmla="*/ 8 h 565"/>
                  <a:gd name="T6" fmla="*/ 5 w 302"/>
                  <a:gd name="T7" fmla="*/ 8 h 565"/>
                  <a:gd name="T8" fmla="*/ 1 w 302"/>
                  <a:gd name="T9" fmla="*/ 0 h 565"/>
                  <a:gd name="T10" fmla="*/ 1 w 302"/>
                  <a:gd name="T11" fmla="*/ 0 h 565"/>
                  <a:gd name="T12" fmla="*/ 1 w 302"/>
                  <a:gd name="T13" fmla="*/ 0 h 565"/>
                  <a:gd name="T14" fmla="*/ 1 w 302"/>
                  <a:gd name="T15" fmla="*/ 0 h 565"/>
                  <a:gd name="T16" fmla="*/ 1 w 302"/>
                  <a:gd name="T17" fmla="*/ 0 h 565"/>
                  <a:gd name="T18" fmla="*/ 1 w 302"/>
                  <a:gd name="T19" fmla="*/ 0 h 56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02"/>
                  <a:gd name="T31" fmla="*/ 0 h 565"/>
                  <a:gd name="T32" fmla="*/ 302 w 302"/>
                  <a:gd name="T33" fmla="*/ 565 h 56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02" h="565">
                    <a:moveTo>
                      <a:pt x="5" y="8"/>
                    </a:moveTo>
                    <a:lnTo>
                      <a:pt x="0" y="7"/>
                    </a:lnTo>
                    <a:lnTo>
                      <a:pt x="297" y="565"/>
                    </a:lnTo>
                    <a:lnTo>
                      <a:pt x="302" y="562"/>
                    </a:lnTo>
                    <a:lnTo>
                      <a:pt x="6" y="4"/>
                    </a:lnTo>
                    <a:lnTo>
                      <a:pt x="2" y="3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" name="Freeform 289"/>
              <p:cNvSpPr>
                <a:spLocks/>
              </p:cNvSpPr>
              <p:nvPr/>
            </p:nvSpPr>
            <p:spPr bwMode="auto">
              <a:xfrm>
                <a:off x="2492" y="1971"/>
                <a:ext cx="11" cy="9"/>
              </a:xfrm>
              <a:custGeom>
                <a:avLst/>
                <a:gdLst>
                  <a:gd name="T0" fmla="*/ 1 w 22"/>
                  <a:gd name="T1" fmla="*/ 1 h 17"/>
                  <a:gd name="T2" fmla="*/ 1 w 22"/>
                  <a:gd name="T3" fmla="*/ 1 h 17"/>
                  <a:gd name="T4" fmla="*/ 1 w 22"/>
                  <a:gd name="T5" fmla="*/ 1 h 17"/>
                  <a:gd name="T6" fmla="*/ 1 w 22"/>
                  <a:gd name="T7" fmla="*/ 0 h 17"/>
                  <a:gd name="T8" fmla="*/ 1 w 22"/>
                  <a:gd name="T9" fmla="*/ 1 h 17"/>
                  <a:gd name="T10" fmla="*/ 1 w 22"/>
                  <a:gd name="T11" fmla="*/ 1 h 17"/>
                  <a:gd name="T12" fmla="*/ 1 w 22"/>
                  <a:gd name="T13" fmla="*/ 1 h 17"/>
                  <a:gd name="T14" fmla="*/ 0 w 22"/>
                  <a:gd name="T15" fmla="*/ 1 h 17"/>
                  <a:gd name="T16" fmla="*/ 1 w 22"/>
                  <a:gd name="T17" fmla="*/ 1 h 17"/>
                  <a:gd name="T18" fmla="*/ 1 w 22"/>
                  <a:gd name="T19" fmla="*/ 1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2"/>
                  <a:gd name="T31" fmla="*/ 0 h 17"/>
                  <a:gd name="T32" fmla="*/ 22 w 22"/>
                  <a:gd name="T33" fmla="*/ 17 h 1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2" h="17">
                    <a:moveTo>
                      <a:pt x="7" y="12"/>
                    </a:moveTo>
                    <a:lnTo>
                      <a:pt x="7" y="17"/>
                    </a:lnTo>
                    <a:lnTo>
                      <a:pt x="22" y="5"/>
                    </a:lnTo>
                    <a:lnTo>
                      <a:pt x="19" y="0"/>
                    </a:lnTo>
                    <a:lnTo>
                      <a:pt x="2" y="11"/>
                    </a:lnTo>
                    <a:lnTo>
                      <a:pt x="2" y="16"/>
                    </a:lnTo>
                    <a:lnTo>
                      <a:pt x="2" y="11"/>
                    </a:lnTo>
                    <a:lnTo>
                      <a:pt x="0" y="13"/>
                    </a:lnTo>
                    <a:lnTo>
                      <a:pt x="2" y="16"/>
                    </a:lnTo>
                    <a:lnTo>
                      <a:pt x="7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" name="Freeform 290"/>
              <p:cNvSpPr>
                <a:spLocks/>
              </p:cNvSpPr>
              <p:nvPr/>
            </p:nvSpPr>
            <p:spPr bwMode="auto">
              <a:xfrm>
                <a:off x="2493" y="1978"/>
                <a:ext cx="148" cy="282"/>
              </a:xfrm>
              <a:custGeom>
                <a:avLst/>
                <a:gdLst>
                  <a:gd name="T0" fmla="*/ 5 w 295"/>
                  <a:gd name="T1" fmla="*/ 8 h 565"/>
                  <a:gd name="T2" fmla="*/ 5 w 295"/>
                  <a:gd name="T3" fmla="*/ 8 h 565"/>
                  <a:gd name="T4" fmla="*/ 1 w 295"/>
                  <a:gd name="T5" fmla="*/ 0 h 565"/>
                  <a:gd name="T6" fmla="*/ 0 w 295"/>
                  <a:gd name="T7" fmla="*/ 0 h 565"/>
                  <a:gd name="T8" fmla="*/ 5 w 295"/>
                  <a:gd name="T9" fmla="*/ 8 h 565"/>
                  <a:gd name="T10" fmla="*/ 5 w 295"/>
                  <a:gd name="T11" fmla="*/ 8 h 565"/>
                  <a:gd name="T12" fmla="*/ 5 w 295"/>
                  <a:gd name="T13" fmla="*/ 8 h 565"/>
                  <a:gd name="T14" fmla="*/ 5 w 295"/>
                  <a:gd name="T15" fmla="*/ 8 h 565"/>
                  <a:gd name="T16" fmla="*/ 5 w 295"/>
                  <a:gd name="T17" fmla="*/ 8 h 565"/>
                  <a:gd name="T18" fmla="*/ 5 w 295"/>
                  <a:gd name="T19" fmla="*/ 8 h 56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95"/>
                  <a:gd name="T31" fmla="*/ 0 h 565"/>
                  <a:gd name="T32" fmla="*/ 295 w 295"/>
                  <a:gd name="T33" fmla="*/ 565 h 56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5" h="565">
                    <a:moveTo>
                      <a:pt x="291" y="558"/>
                    </a:moveTo>
                    <a:lnTo>
                      <a:pt x="295" y="559"/>
                    </a:lnTo>
                    <a:lnTo>
                      <a:pt x="5" y="0"/>
                    </a:lnTo>
                    <a:lnTo>
                      <a:pt x="0" y="4"/>
                    </a:lnTo>
                    <a:lnTo>
                      <a:pt x="290" y="561"/>
                    </a:lnTo>
                    <a:lnTo>
                      <a:pt x="294" y="562"/>
                    </a:lnTo>
                    <a:lnTo>
                      <a:pt x="290" y="561"/>
                    </a:lnTo>
                    <a:lnTo>
                      <a:pt x="291" y="565"/>
                    </a:lnTo>
                    <a:lnTo>
                      <a:pt x="294" y="562"/>
                    </a:lnTo>
                    <a:lnTo>
                      <a:pt x="291" y="5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" name="Freeform 291"/>
              <p:cNvSpPr>
                <a:spLocks/>
              </p:cNvSpPr>
              <p:nvPr/>
            </p:nvSpPr>
            <p:spPr bwMode="auto">
              <a:xfrm>
                <a:off x="2638" y="2251"/>
                <a:ext cx="14" cy="8"/>
              </a:xfrm>
              <a:custGeom>
                <a:avLst/>
                <a:gdLst>
                  <a:gd name="T0" fmla="*/ 1 w 27"/>
                  <a:gd name="T1" fmla="*/ 1 h 16"/>
                  <a:gd name="T2" fmla="*/ 1 w 27"/>
                  <a:gd name="T3" fmla="*/ 0 h 16"/>
                  <a:gd name="T4" fmla="*/ 0 w 27"/>
                  <a:gd name="T5" fmla="*/ 1 h 16"/>
                  <a:gd name="T6" fmla="*/ 1 w 27"/>
                  <a:gd name="T7" fmla="*/ 1 h 16"/>
                  <a:gd name="T8" fmla="*/ 1 w 27"/>
                  <a:gd name="T9" fmla="*/ 1 h 16"/>
                  <a:gd name="T10" fmla="*/ 1 w 27"/>
                  <a:gd name="T11" fmla="*/ 1 h 16"/>
                  <a:gd name="T12" fmla="*/ 1 w 27"/>
                  <a:gd name="T13" fmla="*/ 1 h 16"/>
                  <a:gd name="T14" fmla="*/ 1 w 27"/>
                  <a:gd name="T15" fmla="*/ 1 h 16"/>
                  <a:gd name="T16" fmla="*/ 1 w 27"/>
                  <a:gd name="T17" fmla="*/ 1 h 16"/>
                  <a:gd name="T18" fmla="*/ 1 w 27"/>
                  <a:gd name="T19" fmla="*/ 1 h 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7"/>
                  <a:gd name="T31" fmla="*/ 0 h 16"/>
                  <a:gd name="T32" fmla="*/ 27 w 27"/>
                  <a:gd name="T33" fmla="*/ 16 h 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7" h="16">
                    <a:moveTo>
                      <a:pt x="21" y="4"/>
                    </a:moveTo>
                    <a:lnTo>
                      <a:pt x="22" y="0"/>
                    </a:lnTo>
                    <a:lnTo>
                      <a:pt x="0" y="12"/>
                    </a:lnTo>
                    <a:lnTo>
                      <a:pt x="3" y="16"/>
                    </a:lnTo>
                    <a:lnTo>
                      <a:pt x="25" y="5"/>
                    </a:lnTo>
                    <a:lnTo>
                      <a:pt x="26" y="1"/>
                    </a:lnTo>
                    <a:lnTo>
                      <a:pt x="25" y="5"/>
                    </a:lnTo>
                    <a:lnTo>
                      <a:pt x="27" y="4"/>
                    </a:lnTo>
                    <a:lnTo>
                      <a:pt x="26" y="1"/>
                    </a:lnTo>
                    <a:lnTo>
                      <a:pt x="2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" name="Freeform 292"/>
              <p:cNvSpPr>
                <a:spLocks/>
              </p:cNvSpPr>
              <p:nvPr/>
            </p:nvSpPr>
            <p:spPr bwMode="auto">
              <a:xfrm>
                <a:off x="2231" y="2590"/>
                <a:ext cx="229" cy="124"/>
              </a:xfrm>
              <a:custGeom>
                <a:avLst/>
                <a:gdLst>
                  <a:gd name="T0" fmla="*/ 7 w 458"/>
                  <a:gd name="T1" fmla="*/ 4 h 246"/>
                  <a:gd name="T2" fmla="*/ 7 w 458"/>
                  <a:gd name="T3" fmla="*/ 4 h 246"/>
                  <a:gd name="T4" fmla="*/ 7 w 458"/>
                  <a:gd name="T5" fmla="*/ 4 h 246"/>
                  <a:gd name="T6" fmla="*/ 7 w 458"/>
                  <a:gd name="T7" fmla="*/ 4 h 246"/>
                  <a:gd name="T8" fmla="*/ 7 w 458"/>
                  <a:gd name="T9" fmla="*/ 4 h 246"/>
                  <a:gd name="T10" fmla="*/ 7 w 458"/>
                  <a:gd name="T11" fmla="*/ 4 h 246"/>
                  <a:gd name="T12" fmla="*/ 7 w 458"/>
                  <a:gd name="T13" fmla="*/ 4 h 246"/>
                  <a:gd name="T14" fmla="*/ 7 w 458"/>
                  <a:gd name="T15" fmla="*/ 4 h 246"/>
                  <a:gd name="T16" fmla="*/ 7 w 458"/>
                  <a:gd name="T17" fmla="*/ 3 h 246"/>
                  <a:gd name="T18" fmla="*/ 7 w 458"/>
                  <a:gd name="T19" fmla="*/ 1 h 246"/>
                  <a:gd name="T20" fmla="*/ 7 w 458"/>
                  <a:gd name="T21" fmla="*/ 1 h 246"/>
                  <a:gd name="T22" fmla="*/ 7 w 458"/>
                  <a:gd name="T23" fmla="*/ 1 h 246"/>
                  <a:gd name="T24" fmla="*/ 7 w 458"/>
                  <a:gd name="T25" fmla="*/ 1 h 246"/>
                  <a:gd name="T26" fmla="*/ 7 w 458"/>
                  <a:gd name="T27" fmla="*/ 1 h 246"/>
                  <a:gd name="T28" fmla="*/ 7 w 458"/>
                  <a:gd name="T29" fmla="*/ 1 h 246"/>
                  <a:gd name="T30" fmla="*/ 7 w 458"/>
                  <a:gd name="T31" fmla="*/ 1 h 246"/>
                  <a:gd name="T32" fmla="*/ 7 w 458"/>
                  <a:gd name="T33" fmla="*/ 1 h 246"/>
                  <a:gd name="T34" fmla="*/ 7 w 458"/>
                  <a:gd name="T35" fmla="*/ 0 h 246"/>
                  <a:gd name="T36" fmla="*/ 2 w 458"/>
                  <a:gd name="T37" fmla="*/ 0 h 246"/>
                  <a:gd name="T38" fmla="*/ 1 w 458"/>
                  <a:gd name="T39" fmla="*/ 1 h 246"/>
                  <a:gd name="T40" fmla="*/ 1 w 458"/>
                  <a:gd name="T41" fmla="*/ 1 h 246"/>
                  <a:gd name="T42" fmla="*/ 1 w 458"/>
                  <a:gd name="T43" fmla="*/ 1 h 246"/>
                  <a:gd name="T44" fmla="*/ 1 w 458"/>
                  <a:gd name="T45" fmla="*/ 1 h 246"/>
                  <a:gd name="T46" fmla="*/ 1 w 458"/>
                  <a:gd name="T47" fmla="*/ 1 h 246"/>
                  <a:gd name="T48" fmla="*/ 1 w 458"/>
                  <a:gd name="T49" fmla="*/ 1 h 246"/>
                  <a:gd name="T50" fmla="*/ 1 w 458"/>
                  <a:gd name="T51" fmla="*/ 1 h 246"/>
                  <a:gd name="T52" fmla="*/ 0 w 458"/>
                  <a:gd name="T53" fmla="*/ 1 h 246"/>
                  <a:gd name="T54" fmla="*/ 0 w 458"/>
                  <a:gd name="T55" fmla="*/ 3 h 246"/>
                  <a:gd name="T56" fmla="*/ 1 w 458"/>
                  <a:gd name="T57" fmla="*/ 4 h 246"/>
                  <a:gd name="T58" fmla="*/ 1 w 458"/>
                  <a:gd name="T59" fmla="*/ 4 h 246"/>
                  <a:gd name="T60" fmla="*/ 1 w 458"/>
                  <a:gd name="T61" fmla="*/ 4 h 246"/>
                  <a:gd name="T62" fmla="*/ 1 w 458"/>
                  <a:gd name="T63" fmla="*/ 4 h 246"/>
                  <a:gd name="T64" fmla="*/ 1 w 458"/>
                  <a:gd name="T65" fmla="*/ 4 h 246"/>
                  <a:gd name="T66" fmla="*/ 1 w 458"/>
                  <a:gd name="T67" fmla="*/ 4 h 246"/>
                  <a:gd name="T68" fmla="*/ 1 w 458"/>
                  <a:gd name="T69" fmla="*/ 4 h 246"/>
                  <a:gd name="T70" fmla="*/ 2 w 458"/>
                  <a:gd name="T71" fmla="*/ 4 h 246"/>
                  <a:gd name="T72" fmla="*/ 7 w 458"/>
                  <a:gd name="T73" fmla="*/ 4 h 2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58"/>
                  <a:gd name="T112" fmla="*/ 0 h 246"/>
                  <a:gd name="T113" fmla="*/ 458 w 458"/>
                  <a:gd name="T114" fmla="*/ 246 h 2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58" h="246">
                    <a:moveTo>
                      <a:pt x="393" y="246"/>
                    </a:moveTo>
                    <a:lnTo>
                      <a:pt x="406" y="245"/>
                    </a:lnTo>
                    <a:lnTo>
                      <a:pt x="418" y="242"/>
                    </a:lnTo>
                    <a:lnTo>
                      <a:pt x="429" y="235"/>
                    </a:lnTo>
                    <a:lnTo>
                      <a:pt x="438" y="228"/>
                    </a:lnTo>
                    <a:lnTo>
                      <a:pt x="446" y="219"/>
                    </a:lnTo>
                    <a:lnTo>
                      <a:pt x="452" y="207"/>
                    </a:lnTo>
                    <a:lnTo>
                      <a:pt x="455" y="196"/>
                    </a:lnTo>
                    <a:lnTo>
                      <a:pt x="458" y="183"/>
                    </a:lnTo>
                    <a:lnTo>
                      <a:pt x="458" y="63"/>
                    </a:lnTo>
                    <a:lnTo>
                      <a:pt x="455" y="51"/>
                    </a:lnTo>
                    <a:lnTo>
                      <a:pt x="452" y="39"/>
                    </a:lnTo>
                    <a:lnTo>
                      <a:pt x="446" y="28"/>
                    </a:lnTo>
                    <a:lnTo>
                      <a:pt x="438" y="18"/>
                    </a:lnTo>
                    <a:lnTo>
                      <a:pt x="429" y="10"/>
                    </a:lnTo>
                    <a:lnTo>
                      <a:pt x="418" y="5"/>
                    </a:lnTo>
                    <a:lnTo>
                      <a:pt x="406" y="1"/>
                    </a:lnTo>
                    <a:lnTo>
                      <a:pt x="393" y="0"/>
                    </a:lnTo>
                    <a:lnTo>
                      <a:pt x="65" y="0"/>
                    </a:lnTo>
                    <a:lnTo>
                      <a:pt x="52" y="1"/>
                    </a:lnTo>
                    <a:lnTo>
                      <a:pt x="39" y="5"/>
                    </a:lnTo>
                    <a:lnTo>
                      <a:pt x="29" y="10"/>
                    </a:lnTo>
                    <a:lnTo>
                      <a:pt x="20" y="18"/>
                    </a:lnTo>
                    <a:lnTo>
                      <a:pt x="12" y="28"/>
                    </a:lnTo>
                    <a:lnTo>
                      <a:pt x="6" y="39"/>
                    </a:lnTo>
                    <a:lnTo>
                      <a:pt x="1" y="51"/>
                    </a:lnTo>
                    <a:lnTo>
                      <a:pt x="0" y="63"/>
                    </a:lnTo>
                    <a:lnTo>
                      <a:pt x="0" y="183"/>
                    </a:lnTo>
                    <a:lnTo>
                      <a:pt x="1" y="196"/>
                    </a:lnTo>
                    <a:lnTo>
                      <a:pt x="6" y="207"/>
                    </a:lnTo>
                    <a:lnTo>
                      <a:pt x="12" y="219"/>
                    </a:lnTo>
                    <a:lnTo>
                      <a:pt x="20" y="228"/>
                    </a:lnTo>
                    <a:lnTo>
                      <a:pt x="29" y="235"/>
                    </a:lnTo>
                    <a:lnTo>
                      <a:pt x="39" y="242"/>
                    </a:lnTo>
                    <a:lnTo>
                      <a:pt x="52" y="245"/>
                    </a:lnTo>
                    <a:lnTo>
                      <a:pt x="65" y="246"/>
                    </a:lnTo>
                    <a:lnTo>
                      <a:pt x="393" y="246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" name="Freeform 293"/>
              <p:cNvSpPr>
                <a:spLocks/>
              </p:cNvSpPr>
              <p:nvPr/>
            </p:nvSpPr>
            <p:spPr bwMode="auto">
              <a:xfrm>
                <a:off x="2428" y="2682"/>
                <a:ext cx="33" cy="33"/>
              </a:xfrm>
              <a:custGeom>
                <a:avLst/>
                <a:gdLst>
                  <a:gd name="T0" fmla="*/ 0 w 67"/>
                  <a:gd name="T1" fmla="*/ 0 h 66"/>
                  <a:gd name="T2" fmla="*/ 0 w 67"/>
                  <a:gd name="T3" fmla="*/ 0 h 66"/>
                  <a:gd name="T4" fmla="*/ 0 w 67"/>
                  <a:gd name="T5" fmla="*/ 1 h 66"/>
                  <a:gd name="T6" fmla="*/ 0 w 67"/>
                  <a:gd name="T7" fmla="*/ 1 h 66"/>
                  <a:gd name="T8" fmla="*/ 0 w 67"/>
                  <a:gd name="T9" fmla="*/ 1 h 66"/>
                  <a:gd name="T10" fmla="*/ 0 w 67"/>
                  <a:gd name="T11" fmla="*/ 1 h 66"/>
                  <a:gd name="T12" fmla="*/ 0 w 67"/>
                  <a:gd name="T13" fmla="*/ 1 h 66"/>
                  <a:gd name="T14" fmla="*/ 0 w 67"/>
                  <a:gd name="T15" fmla="*/ 1 h 66"/>
                  <a:gd name="T16" fmla="*/ 0 w 67"/>
                  <a:gd name="T17" fmla="*/ 1 h 66"/>
                  <a:gd name="T18" fmla="*/ 0 w 67"/>
                  <a:gd name="T19" fmla="*/ 1 h 66"/>
                  <a:gd name="T20" fmla="*/ 0 w 67"/>
                  <a:gd name="T21" fmla="*/ 1 h 66"/>
                  <a:gd name="T22" fmla="*/ 0 w 67"/>
                  <a:gd name="T23" fmla="*/ 1 h 66"/>
                  <a:gd name="T24" fmla="*/ 0 w 67"/>
                  <a:gd name="T25" fmla="*/ 1 h 66"/>
                  <a:gd name="T26" fmla="*/ 0 w 67"/>
                  <a:gd name="T27" fmla="*/ 1 h 66"/>
                  <a:gd name="T28" fmla="*/ 0 w 67"/>
                  <a:gd name="T29" fmla="*/ 1 h 66"/>
                  <a:gd name="T30" fmla="*/ 0 w 67"/>
                  <a:gd name="T31" fmla="*/ 1 h 66"/>
                  <a:gd name="T32" fmla="*/ 0 w 67"/>
                  <a:gd name="T33" fmla="*/ 1 h 66"/>
                  <a:gd name="T34" fmla="*/ 1 w 67"/>
                  <a:gd name="T35" fmla="*/ 1 h 66"/>
                  <a:gd name="T36" fmla="*/ 1 w 67"/>
                  <a:gd name="T37" fmla="*/ 0 h 66"/>
                  <a:gd name="T38" fmla="*/ 1 w 67"/>
                  <a:gd name="T39" fmla="*/ 0 h 66"/>
                  <a:gd name="T40" fmla="*/ 0 w 67"/>
                  <a:gd name="T41" fmla="*/ 0 h 6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7"/>
                  <a:gd name="T64" fmla="*/ 0 h 66"/>
                  <a:gd name="T65" fmla="*/ 67 w 67"/>
                  <a:gd name="T66" fmla="*/ 66 h 6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7" h="66">
                    <a:moveTo>
                      <a:pt x="61" y="0"/>
                    </a:moveTo>
                    <a:lnTo>
                      <a:pt x="61" y="0"/>
                    </a:lnTo>
                    <a:lnTo>
                      <a:pt x="60" y="13"/>
                    </a:lnTo>
                    <a:lnTo>
                      <a:pt x="57" y="24"/>
                    </a:lnTo>
                    <a:lnTo>
                      <a:pt x="51" y="35"/>
                    </a:lnTo>
                    <a:lnTo>
                      <a:pt x="44" y="43"/>
                    </a:lnTo>
                    <a:lnTo>
                      <a:pt x="35" y="50"/>
                    </a:lnTo>
                    <a:lnTo>
                      <a:pt x="24" y="55"/>
                    </a:lnTo>
                    <a:lnTo>
                      <a:pt x="13" y="59"/>
                    </a:lnTo>
                    <a:lnTo>
                      <a:pt x="0" y="61"/>
                    </a:lnTo>
                    <a:lnTo>
                      <a:pt x="0" y="66"/>
                    </a:lnTo>
                    <a:lnTo>
                      <a:pt x="14" y="65"/>
                    </a:lnTo>
                    <a:lnTo>
                      <a:pt x="25" y="61"/>
                    </a:lnTo>
                    <a:lnTo>
                      <a:pt x="37" y="54"/>
                    </a:lnTo>
                    <a:lnTo>
                      <a:pt x="47" y="46"/>
                    </a:lnTo>
                    <a:lnTo>
                      <a:pt x="55" y="37"/>
                    </a:lnTo>
                    <a:lnTo>
                      <a:pt x="62" y="25"/>
                    </a:lnTo>
                    <a:lnTo>
                      <a:pt x="66" y="13"/>
                    </a:lnTo>
                    <a:lnTo>
                      <a:pt x="67" y="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" name="Freeform 294"/>
              <p:cNvSpPr>
                <a:spLocks/>
              </p:cNvSpPr>
              <p:nvPr/>
            </p:nvSpPr>
            <p:spPr bwMode="auto">
              <a:xfrm>
                <a:off x="2458" y="2622"/>
                <a:ext cx="3" cy="60"/>
              </a:xfrm>
              <a:custGeom>
                <a:avLst/>
                <a:gdLst>
                  <a:gd name="T0" fmla="*/ 0 w 6"/>
                  <a:gd name="T1" fmla="*/ 0 h 120"/>
                  <a:gd name="T2" fmla="*/ 0 w 6"/>
                  <a:gd name="T3" fmla="*/ 0 h 120"/>
                  <a:gd name="T4" fmla="*/ 0 w 6"/>
                  <a:gd name="T5" fmla="*/ 2 h 120"/>
                  <a:gd name="T6" fmla="*/ 1 w 6"/>
                  <a:gd name="T7" fmla="*/ 2 h 120"/>
                  <a:gd name="T8" fmla="*/ 1 w 6"/>
                  <a:gd name="T9" fmla="*/ 0 h 120"/>
                  <a:gd name="T10" fmla="*/ 1 w 6"/>
                  <a:gd name="T11" fmla="*/ 0 h 120"/>
                  <a:gd name="T12" fmla="*/ 0 w 6"/>
                  <a:gd name="T13" fmla="*/ 0 h 1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120"/>
                  <a:gd name="T23" fmla="*/ 6 w 6"/>
                  <a:gd name="T24" fmla="*/ 120 h 1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120">
                    <a:moveTo>
                      <a:pt x="0" y="0"/>
                    </a:moveTo>
                    <a:lnTo>
                      <a:pt x="0" y="0"/>
                    </a:lnTo>
                    <a:lnTo>
                      <a:pt x="0" y="120"/>
                    </a:lnTo>
                    <a:lnTo>
                      <a:pt x="6" y="12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" name="Freeform 295"/>
              <p:cNvSpPr>
                <a:spLocks/>
              </p:cNvSpPr>
              <p:nvPr/>
            </p:nvSpPr>
            <p:spPr bwMode="auto">
              <a:xfrm>
                <a:off x="2428" y="2589"/>
                <a:ext cx="33" cy="33"/>
              </a:xfrm>
              <a:custGeom>
                <a:avLst/>
                <a:gdLst>
                  <a:gd name="T0" fmla="*/ 0 w 67"/>
                  <a:gd name="T1" fmla="*/ 0 h 67"/>
                  <a:gd name="T2" fmla="*/ 0 w 67"/>
                  <a:gd name="T3" fmla="*/ 0 h 67"/>
                  <a:gd name="T4" fmla="*/ 0 w 67"/>
                  <a:gd name="T5" fmla="*/ 0 h 67"/>
                  <a:gd name="T6" fmla="*/ 0 w 67"/>
                  <a:gd name="T7" fmla="*/ 0 h 67"/>
                  <a:gd name="T8" fmla="*/ 0 w 67"/>
                  <a:gd name="T9" fmla="*/ 0 h 67"/>
                  <a:gd name="T10" fmla="*/ 0 w 67"/>
                  <a:gd name="T11" fmla="*/ 0 h 67"/>
                  <a:gd name="T12" fmla="*/ 0 w 67"/>
                  <a:gd name="T13" fmla="*/ 0 h 67"/>
                  <a:gd name="T14" fmla="*/ 0 w 67"/>
                  <a:gd name="T15" fmla="*/ 0 h 67"/>
                  <a:gd name="T16" fmla="*/ 0 w 67"/>
                  <a:gd name="T17" fmla="*/ 0 h 67"/>
                  <a:gd name="T18" fmla="*/ 0 w 67"/>
                  <a:gd name="T19" fmla="*/ 1 h 67"/>
                  <a:gd name="T20" fmla="*/ 1 w 67"/>
                  <a:gd name="T21" fmla="*/ 1 h 67"/>
                  <a:gd name="T22" fmla="*/ 1 w 67"/>
                  <a:gd name="T23" fmla="*/ 0 h 67"/>
                  <a:gd name="T24" fmla="*/ 0 w 67"/>
                  <a:gd name="T25" fmla="*/ 0 h 67"/>
                  <a:gd name="T26" fmla="*/ 0 w 67"/>
                  <a:gd name="T27" fmla="*/ 0 h 67"/>
                  <a:gd name="T28" fmla="*/ 0 w 67"/>
                  <a:gd name="T29" fmla="*/ 0 h 67"/>
                  <a:gd name="T30" fmla="*/ 0 w 67"/>
                  <a:gd name="T31" fmla="*/ 0 h 67"/>
                  <a:gd name="T32" fmla="*/ 0 w 67"/>
                  <a:gd name="T33" fmla="*/ 0 h 67"/>
                  <a:gd name="T34" fmla="*/ 0 w 67"/>
                  <a:gd name="T35" fmla="*/ 0 h 67"/>
                  <a:gd name="T36" fmla="*/ 0 w 67"/>
                  <a:gd name="T37" fmla="*/ 0 h 67"/>
                  <a:gd name="T38" fmla="*/ 0 w 67"/>
                  <a:gd name="T39" fmla="*/ 0 h 67"/>
                  <a:gd name="T40" fmla="*/ 0 w 67"/>
                  <a:gd name="T41" fmla="*/ 0 h 6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7"/>
                  <a:gd name="T64" fmla="*/ 0 h 67"/>
                  <a:gd name="T65" fmla="*/ 67 w 67"/>
                  <a:gd name="T66" fmla="*/ 67 h 6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7" h="67">
                    <a:moveTo>
                      <a:pt x="0" y="6"/>
                    </a:moveTo>
                    <a:lnTo>
                      <a:pt x="0" y="6"/>
                    </a:lnTo>
                    <a:lnTo>
                      <a:pt x="13" y="7"/>
                    </a:lnTo>
                    <a:lnTo>
                      <a:pt x="24" y="11"/>
                    </a:lnTo>
                    <a:lnTo>
                      <a:pt x="35" y="17"/>
                    </a:lnTo>
                    <a:lnTo>
                      <a:pt x="44" y="25"/>
                    </a:lnTo>
                    <a:lnTo>
                      <a:pt x="51" y="33"/>
                    </a:lnTo>
                    <a:lnTo>
                      <a:pt x="57" y="43"/>
                    </a:lnTo>
                    <a:lnTo>
                      <a:pt x="60" y="55"/>
                    </a:lnTo>
                    <a:lnTo>
                      <a:pt x="61" y="67"/>
                    </a:lnTo>
                    <a:lnTo>
                      <a:pt x="67" y="67"/>
                    </a:lnTo>
                    <a:lnTo>
                      <a:pt x="66" y="55"/>
                    </a:lnTo>
                    <a:lnTo>
                      <a:pt x="62" y="42"/>
                    </a:lnTo>
                    <a:lnTo>
                      <a:pt x="55" y="30"/>
                    </a:lnTo>
                    <a:lnTo>
                      <a:pt x="47" y="20"/>
                    </a:lnTo>
                    <a:lnTo>
                      <a:pt x="37" y="12"/>
                    </a:lnTo>
                    <a:lnTo>
                      <a:pt x="25" y="6"/>
                    </a:lnTo>
                    <a:lnTo>
                      <a:pt x="14" y="2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" name="Freeform 296"/>
              <p:cNvSpPr>
                <a:spLocks/>
              </p:cNvSpPr>
              <p:nvPr/>
            </p:nvSpPr>
            <p:spPr bwMode="auto">
              <a:xfrm>
                <a:off x="2263" y="2589"/>
                <a:ext cx="165" cy="3"/>
              </a:xfrm>
              <a:custGeom>
                <a:avLst/>
                <a:gdLst>
                  <a:gd name="T0" fmla="*/ 0 w 328"/>
                  <a:gd name="T1" fmla="*/ 1 h 6"/>
                  <a:gd name="T2" fmla="*/ 0 w 328"/>
                  <a:gd name="T3" fmla="*/ 1 h 6"/>
                  <a:gd name="T4" fmla="*/ 6 w 328"/>
                  <a:gd name="T5" fmla="*/ 1 h 6"/>
                  <a:gd name="T6" fmla="*/ 6 w 328"/>
                  <a:gd name="T7" fmla="*/ 0 h 6"/>
                  <a:gd name="T8" fmla="*/ 0 w 328"/>
                  <a:gd name="T9" fmla="*/ 0 h 6"/>
                  <a:gd name="T10" fmla="*/ 0 w 328"/>
                  <a:gd name="T11" fmla="*/ 0 h 6"/>
                  <a:gd name="T12" fmla="*/ 0 w 328"/>
                  <a:gd name="T13" fmla="*/ 1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8"/>
                  <a:gd name="T22" fmla="*/ 0 h 6"/>
                  <a:gd name="T23" fmla="*/ 328 w 328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8" h="6">
                    <a:moveTo>
                      <a:pt x="0" y="6"/>
                    </a:moveTo>
                    <a:lnTo>
                      <a:pt x="0" y="6"/>
                    </a:lnTo>
                    <a:lnTo>
                      <a:pt x="328" y="6"/>
                    </a:lnTo>
                    <a:lnTo>
                      <a:pt x="328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" name="Freeform 297"/>
              <p:cNvSpPr>
                <a:spLocks/>
              </p:cNvSpPr>
              <p:nvPr/>
            </p:nvSpPr>
            <p:spPr bwMode="auto">
              <a:xfrm>
                <a:off x="2230" y="2589"/>
                <a:ext cx="33" cy="33"/>
              </a:xfrm>
              <a:custGeom>
                <a:avLst/>
                <a:gdLst>
                  <a:gd name="T0" fmla="*/ 0 w 67"/>
                  <a:gd name="T1" fmla="*/ 1 h 67"/>
                  <a:gd name="T2" fmla="*/ 0 w 67"/>
                  <a:gd name="T3" fmla="*/ 1 h 67"/>
                  <a:gd name="T4" fmla="*/ 0 w 67"/>
                  <a:gd name="T5" fmla="*/ 0 h 67"/>
                  <a:gd name="T6" fmla="*/ 0 w 67"/>
                  <a:gd name="T7" fmla="*/ 0 h 67"/>
                  <a:gd name="T8" fmla="*/ 0 w 67"/>
                  <a:gd name="T9" fmla="*/ 0 h 67"/>
                  <a:gd name="T10" fmla="*/ 0 w 67"/>
                  <a:gd name="T11" fmla="*/ 0 h 67"/>
                  <a:gd name="T12" fmla="*/ 0 w 67"/>
                  <a:gd name="T13" fmla="*/ 0 h 67"/>
                  <a:gd name="T14" fmla="*/ 0 w 67"/>
                  <a:gd name="T15" fmla="*/ 0 h 67"/>
                  <a:gd name="T16" fmla="*/ 0 w 67"/>
                  <a:gd name="T17" fmla="*/ 0 h 67"/>
                  <a:gd name="T18" fmla="*/ 1 w 67"/>
                  <a:gd name="T19" fmla="*/ 0 h 67"/>
                  <a:gd name="T20" fmla="*/ 1 w 67"/>
                  <a:gd name="T21" fmla="*/ 0 h 67"/>
                  <a:gd name="T22" fmla="*/ 0 w 67"/>
                  <a:gd name="T23" fmla="*/ 0 h 67"/>
                  <a:gd name="T24" fmla="*/ 0 w 67"/>
                  <a:gd name="T25" fmla="*/ 0 h 67"/>
                  <a:gd name="T26" fmla="*/ 0 w 67"/>
                  <a:gd name="T27" fmla="*/ 0 h 67"/>
                  <a:gd name="T28" fmla="*/ 0 w 67"/>
                  <a:gd name="T29" fmla="*/ 0 h 67"/>
                  <a:gd name="T30" fmla="*/ 0 w 67"/>
                  <a:gd name="T31" fmla="*/ 0 h 67"/>
                  <a:gd name="T32" fmla="*/ 0 w 67"/>
                  <a:gd name="T33" fmla="*/ 0 h 67"/>
                  <a:gd name="T34" fmla="*/ 0 w 67"/>
                  <a:gd name="T35" fmla="*/ 0 h 67"/>
                  <a:gd name="T36" fmla="*/ 0 w 67"/>
                  <a:gd name="T37" fmla="*/ 1 h 67"/>
                  <a:gd name="T38" fmla="*/ 0 w 67"/>
                  <a:gd name="T39" fmla="*/ 1 h 67"/>
                  <a:gd name="T40" fmla="*/ 0 w 67"/>
                  <a:gd name="T41" fmla="*/ 1 h 6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7"/>
                  <a:gd name="T64" fmla="*/ 0 h 67"/>
                  <a:gd name="T65" fmla="*/ 67 w 67"/>
                  <a:gd name="T66" fmla="*/ 67 h 6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7" h="67">
                    <a:moveTo>
                      <a:pt x="6" y="67"/>
                    </a:moveTo>
                    <a:lnTo>
                      <a:pt x="6" y="67"/>
                    </a:lnTo>
                    <a:lnTo>
                      <a:pt x="7" y="55"/>
                    </a:lnTo>
                    <a:lnTo>
                      <a:pt x="10" y="43"/>
                    </a:lnTo>
                    <a:lnTo>
                      <a:pt x="16" y="33"/>
                    </a:lnTo>
                    <a:lnTo>
                      <a:pt x="23" y="25"/>
                    </a:lnTo>
                    <a:lnTo>
                      <a:pt x="32" y="17"/>
                    </a:lnTo>
                    <a:lnTo>
                      <a:pt x="42" y="11"/>
                    </a:lnTo>
                    <a:lnTo>
                      <a:pt x="54" y="7"/>
                    </a:lnTo>
                    <a:lnTo>
                      <a:pt x="67" y="6"/>
                    </a:lnTo>
                    <a:lnTo>
                      <a:pt x="67" y="0"/>
                    </a:lnTo>
                    <a:lnTo>
                      <a:pt x="53" y="2"/>
                    </a:lnTo>
                    <a:lnTo>
                      <a:pt x="40" y="6"/>
                    </a:lnTo>
                    <a:lnTo>
                      <a:pt x="29" y="12"/>
                    </a:lnTo>
                    <a:lnTo>
                      <a:pt x="19" y="20"/>
                    </a:lnTo>
                    <a:lnTo>
                      <a:pt x="11" y="30"/>
                    </a:lnTo>
                    <a:lnTo>
                      <a:pt x="4" y="42"/>
                    </a:lnTo>
                    <a:lnTo>
                      <a:pt x="1" y="55"/>
                    </a:lnTo>
                    <a:lnTo>
                      <a:pt x="0" y="67"/>
                    </a:lnTo>
                    <a:lnTo>
                      <a:pt x="6" y="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" name="Freeform 298"/>
              <p:cNvSpPr>
                <a:spLocks/>
              </p:cNvSpPr>
              <p:nvPr/>
            </p:nvSpPr>
            <p:spPr bwMode="auto">
              <a:xfrm>
                <a:off x="2230" y="2622"/>
                <a:ext cx="3" cy="60"/>
              </a:xfrm>
              <a:custGeom>
                <a:avLst/>
                <a:gdLst>
                  <a:gd name="T0" fmla="*/ 1 w 6"/>
                  <a:gd name="T1" fmla="*/ 2 h 120"/>
                  <a:gd name="T2" fmla="*/ 1 w 6"/>
                  <a:gd name="T3" fmla="*/ 2 h 120"/>
                  <a:gd name="T4" fmla="*/ 1 w 6"/>
                  <a:gd name="T5" fmla="*/ 0 h 120"/>
                  <a:gd name="T6" fmla="*/ 0 w 6"/>
                  <a:gd name="T7" fmla="*/ 0 h 120"/>
                  <a:gd name="T8" fmla="*/ 0 w 6"/>
                  <a:gd name="T9" fmla="*/ 2 h 120"/>
                  <a:gd name="T10" fmla="*/ 0 w 6"/>
                  <a:gd name="T11" fmla="*/ 2 h 120"/>
                  <a:gd name="T12" fmla="*/ 1 w 6"/>
                  <a:gd name="T13" fmla="*/ 2 h 1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120"/>
                  <a:gd name="T23" fmla="*/ 6 w 6"/>
                  <a:gd name="T24" fmla="*/ 120 h 1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120">
                    <a:moveTo>
                      <a:pt x="6" y="120"/>
                    </a:moveTo>
                    <a:lnTo>
                      <a:pt x="6" y="12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0"/>
                    </a:lnTo>
                    <a:lnTo>
                      <a:pt x="6" y="1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" name="Freeform 299"/>
              <p:cNvSpPr>
                <a:spLocks/>
              </p:cNvSpPr>
              <p:nvPr/>
            </p:nvSpPr>
            <p:spPr bwMode="auto">
              <a:xfrm>
                <a:off x="2230" y="2682"/>
                <a:ext cx="33" cy="33"/>
              </a:xfrm>
              <a:custGeom>
                <a:avLst/>
                <a:gdLst>
                  <a:gd name="T0" fmla="*/ 1 w 67"/>
                  <a:gd name="T1" fmla="*/ 1 h 66"/>
                  <a:gd name="T2" fmla="*/ 1 w 67"/>
                  <a:gd name="T3" fmla="*/ 1 h 66"/>
                  <a:gd name="T4" fmla="*/ 0 w 67"/>
                  <a:gd name="T5" fmla="*/ 1 h 66"/>
                  <a:gd name="T6" fmla="*/ 0 w 67"/>
                  <a:gd name="T7" fmla="*/ 1 h 66"/>
                  <a:gd name="T8" fmla="*/ 0 w 67"/>
                  <a:gd name="T9" fmla="*/ 1 h 66"/>
                  <a:gd name="T10" fmla="*/ 0 w 67"/>
                  <a:gd name="T11" fmla="*/ 1 h 66"/>
                  <a:gd name="T12" fmla="*/ 0 w 67"/>
                  <a:gd name="T13" fmla="*/ 1 h 66"/>
                  <a:gd name="T14" fmla="*/ 0 w 67"/>
                  <a:gd name="T15" fmla="*/ 1 h 66"/>
                  <a:gd name="T16" fmla="*/ 0 w 67"/>
                  <a:gd name="T17" fmla="*/ 1 h 66"/>
                  <a:gd name="T18" fmla="*/ 0 w 67"/>
                  <a:gd name="T19" fmla="*/ 0 h 66"/>
                  <a:gd name="T20" fmla="*/ 0 w 67"/>
                  <a:gd name="T21" fmla="*/ 0 h 66"/>
                  <a:gd name="T22" fmla="*/ 0 w 67"/>
                  <a:gd name="T23" fmla="*/ 1 h 66"/>
                  <a:gd name="T24" fmla="*/ 0 w 67"/>
                  <a:gd name="T25" fmla="*/ 1 h 66"/>
                  <a:gd name="T26" fmla="*/ 0 w 67"/>
                  <a:gd name="T27" fmla="*/ 1 h 66"/>
                  <a:gd name="T28" fmla="*/ 0 w 67"/>
                  <a:gd name="T29" fmla="*/ 1 h 66"/>
                  <a:gd name="T30" fmla="*/ 0 w 67"/>
                  <a:gd name="T31" fmla="*/ 1 h 66"/>
                  <a:gd name="T32" fmla="*/ 0 w 67"/>
                  <a:gd name="T33" fmla="*/ 1 h 66"/>
                  <a:gd name="T34" fmla="*/ 0 w 67"/>
                  <a:gd name="T35" fmla="*/ 1 h 66"/>
                  <a:gd name="T36" fmla="*/ 1 w 67"/>
                  <a:gd name="T37" fmla="*/ 1 h 66"/>
                  <a:gd name="T38" fmla="*/ 1 w 67"/>
                  <a:gd name="T39" fmla="*/ 1 h 66"/>
                  <a:gd name="T40" fmla="*/ 1 w 67"/>
                  <a:gd name="T41" fmla="*/ 1 h 6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7"/>
                  <a:gd name="T64" fmla="*/ 0 h 66"/>
                  <a:gd name="T65" fmla="*/ 67 w 67"/>
                  <a:gd name="T66" fmla="*/ 66 h 6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7" h="66">
                    <a:moveTo>
                      <a:pt x="67" y="61"/>
                    </a:moveTo>
                    <a:lnTo>
                      <a:pt x="67" y="61"/>
                    </a:lnTo>
                    <a:lnTo>
                      <a:pt x="54" y="59"/>
                    </a:lnTo>
                    <a:lnTo>
                      <a:pt x="42" y="55"/>
                    </a:lnTo>
                    <a:lnTo>
                      <a:pt x="32" y="50"/>
                    </a:lnTo>
                    <a:lnTo>
                      <a:pt x="23" y="43"/>
                    </a:lnTo>
                    <a:lnTo>
                      <a:pt x="16" y="35"/>
                    </a:lnTo>
                    <a:lnTo>
                      <a:pt x="10" y="24"/>
                    </a:lnTo>
                    <a:lnTo>
                      <a:pt x="7" y="13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" y="13"/>
                    </a:lnTo>
                    <a:lnTo>
                      <a:pt x="4" y="25"/>
                    </a:lnTo>
                    <a:lnTo>
                      <a:pt x="11" y="37"/>
                    </a:lnTo>
                    <a:lnTo>
                      <a:pt x="19" y="46"/>
                    </a:lnTo>
                    <a:lnTo>
                      <a:pt x="29" y="54"/>
                    </a:lnTo>
                    <a:lnTo>
                      <a:pt x="40" y="61"/>
                    </a:lnTo>
                    <a:lnTo>
                      <a:pt x="53" y="65"/>
                    </a:lnTo>
                    <a:lnTo>
                      <a:pt x="67" y="66"/>
                    </a:lnTo>
                    <a:lnTo>
                      <a:pt x="67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" name="Freeform 300"/>
              <p:cNvSpPr>
                <a:spLocks/>
              </p:cNvSpPr>
              <p:nvPr/>
            </p:nvSpPr>
            <p:spPr bwMode="auto">
              <a:xfrm>
                <a:off x="2263" y="2713"/>
                <a:ext cx="165" cy="2"/>
              </a:xfrm>
              <a:custGeom>
                <a:avLst/>
                <a:gdLst>
                  <a:gd name="T0" fmla="*/ 6 w 328"/>
                  <a:gd name="T1" fmla="*/ 0 h 5"/>
                  <a:gd name="T2" fmla="*/ 6 w 328"/>
                  <a:gd name="T3" fmla="*/ 0 h 5"/>
                  <a:gd name="T4" fmla="*/ 0 w 328"/>
                  <a:gd name="T5" fmla="*/ 0 h 5"/>
                  <a:gd name="T6" fmla="*/ 0 w 328"/>
                  <a:gd name="T7" fmla="*/ 0 h 5"/>
                  <a:gd name="T8" fmla="*/ 6 w 328"/>
                  <a:gd name="T9" fmla="*/ 0 h 5"/>
                  <a:gd name="T10" fmla="*/ 6 w 328"/>
                  <a:gd name="T11" fmla="*/ 0 h 5"/>
                  <a:gd name="T12" fmla="*/ 6 w 328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8"/>
                  <a:gd name="T22" fmla="*/ 0 h 5"/>
                  <a:gd name="T23" fmla="*/ 328 w 328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8" h="5">
                    <a:moveTo>
                      <a:pt x="328" y="0"/>
                    </a:moveTo>
                    <a:lnTo>
                      <a:pt x="328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328" y="5"/>
                    </a:lnTo>
                    <a:lnTo>
                      <a:pt x="3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Freeform 301"/>
              <p:cNvSpPr>
                <a:spLocks/>
              </p:cNvSpPr>
              <p:nvPr/>
            </p:nvSpPr>
            <p:spPr bwMode="auto">
              <a:xfrm>
                <a:off x="2256" y="2605"/>
                <a:ext cx="181" cy="94"/>
              </a:xfrm>
              <a:custGeom>
                <a:avLst/>
                <a:gdLst>
                  <a:gd name="T0" fmla="*/ 4 w 363"/>
                  <a:gd name="T1" fmla="*/ 3 h 187"/>
                  <a:gd name="T2" fmla="*/ 4 w 363"/>
                  <a:gd name="T3" fmla="*/ 3 h 187"/>
                  <a:gd name="T4" fmla="*/ 5 w 363"/>
                  <a:gd name="T5" fmla="*/ 3 h 187"/>
                  <a:gd name="T6" fmla="*/ 5 w 363"/>
                  <a:gd name="T7" fmla="*/ 3 h 187"/>
                  <a:gd name="T8" fmla="*/ 5 w 363"/>
                  <a:gd name="T9" fmla="*/ 3 h 187"/>
                  <a:gd name="T10" fmla="*/ 5 w 363"/>
                  <a:gd name="T11" fmla="*/ 3 h 187"/>
                  <a:gd name="T12" fmla="*/ 5 w 363"/>
                  <a:gd name="T13" fmla="*/ 3 h 187"/>
                  <a:gd name="T14" fmla="*/ 5 w 363"/>
                  <a:gd name="T15" fmla="*/ 3 h 187"/>
                  <a:gd name="T16" fmla="*/ 5 w 363"/>
                  <a:gd name="T17" fmla="*/ 2 h 187"/>
                  <a:gd name="T18" fmla="*/ 5 w 363"/>
                  <a:gd name="T19" fmla="*/ 1 h 187"/>
                  <a:gd name="T20" fmla="*/ 5 w 363"/>
                  <a:gd name="T21" fmla="*/ 1 h 187"/>
                  <a:gd name="T22" fmla="*/ 5 w 363"/>
                  <a:gd name="T23" fmla="*/ 1 h 187"/>
                  <a:gd name="T24" fmla="*/ 5 w 363"/>
                  <a:gd name="T25" fmla="*/ 1 h 187"/>
                  <a:gd name="T26" fmla="*/ 5 w 363"/>
                  <a:gd name="T27" fmla="*/ 1 h 187"/>
                  <a:gd name="T28" fmla="*/ 5 w 363"/>
                  <a:gd name="T29" fmla="*/ 1 h 187"/>
                  <a:gd name="T30" fmla="*/ 5 w 363"/>
                  <a:gd name="T31" fmla="*/ 1 h 187"/>
                  <a:gd name="T32" fmla="*/ 4 w 363"/>
                  <a:gd name="T33" fmla="*/ 1 h 187"/>
                  <a:gd name="T34" fmla="*/ 4 w 363"/>
                  <a:gd name="T35" fmla="*/ 0 h 187"/>
                  <a:gd name="T36" fmla="*/ 0 w 363"/>
                  <a:gd name="T37" fmla="*/ 0 h 187"/>
                  <a:gd name="T38" fmla="*/ 0 w 363"/>
                  <a:gd name="T39" fmla="*/ 1 h 187"/>
                  <a:gd name="T40" fmla="*/ 0 w 363"/>
                  <a:gd name="T41" fmla="*/ 1 h 187"/>
                  <a:gd name="T42" fmla="*/ 0 w 363"/>
                  <a:gd name="T43" fmla="*/ 1 h 187"/>
                  <a:gd name="T44" fmla="*/ 0 w 363"/>
                  <a:gd name="T45" fmla="*/ 1 h 187"/>
                  <a:gd name="T46" fmla="*/ 0 w 363"/>
                  <a:gd name="T47" fmla="*/ 1 h 187"/>
                  <a:gd name="T48" fmla="*/ 0 w 363"/>
                  <a:gd name="T49" fmla="*/ 1 h 187"/>
                  <a:gd name="T50" fmla="*/ 0 w 363"/>
                  <a:gd name="T51" fmla="*/ 1 h 187"/>
                  <a:gd name="T52" fmla="*/ 0 w 363"/>
                  <a:gd name="T53" fmla="*/ 1 h 187"/>
                  <a:gd name="T54" fmla="*/ 0 w 363"/>
                  <a:gd name="T55" fmla="*/ 2 h 187"/>
                  <a:gd name="T56" fmla="*/ 0 w 363"/>
                  <a:gd name="T57" fmla="*/ 3 h 187"/>
                  <a:gd name="T58" fmla="*/ 0 w 363"/>
                  <a:gd name="T59" fmla="*/ 3 h 187"/>
                  <a:gd name="T60" fmla="*/ 0 w 363"/>
                  <a:gd name="T61" fmla="*/ 3 h 187"/>
                  <a:gd name="T62" fmla="*/ 0 w 363"/>
                  <a:gd name="T63" fmla="*/ 3 h 187"/>
                  <a:gd name="T64" fmla="*/ 0 w 363"/>
                  <a:gd name="T65" fmla="*/ 3 h 187"/>
                  <a:gd name="T66" fmla="*/ 0 w 363"/>
                  <a:gd name="T67" fmla="*/ 3 h 187"/>
                  <a:gd name="T68" fmla="*/ 0 w 363"/>
                  <a:gd name="T69" fmla="*/ 3 h 187"/>
                  <a:gd name="T70" fmla="*/ 0 w 363"/>
                  <a:gd name="T71" fmla="*/ 3 h 187"/>
                  <a:gd name="T72" fmla="*/ 4 w 363"/>
                  <a:gd name="T73" fmla="*/ 3 h 18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63"/>
                  <a:gd name="T112" fmla="*/ 0 h 187"/>
                  <a:gd name="T113" fmla="*/ 363 w 363"/>
                  <a:gd name="T114" fmla="*/ 187 h 18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63" h="187">
                    <a:moveTo>
                      <a:pt x="298" y="187"/>
                    </a:moveTo>
                    <a:lnTo>
                      <a:pt x="311" y="185"/>
                    </a:lnTo>
                    <a:lnTo>
                      <a:pt x="323" y="182"/>
                    </a:lnTo>
                    <a:lnTo>
                      <a:pt x="334" y="176"/>
                    </a:lnTo>
                    <a:lnTo>
                      <a:pt x="343" y="168"/>
                    </a:lnTo>
                    <a:lnTo>
                      <a:pt x="351" y="159"/>
                    </a:lnTo>
                    <a:lnTo>
                      <a:pt x="357" y="147"/>
                    </a:lnTo>
                    <a:lnTo>
                      <a:pt x="361" y="136"/>
                    </a:lnTo>
                    <a:lnTo>
                      <a:pt x="363" y="123"/>
                    </a:lnTo>
                    <a:lnTo>
                      <a:pt x="363" y="63"/>
                    </a:lnTo>
                    <a:lnTo>
                      <a:pt x="361" y="51"/>
                    </a:lnTo>
                    <a:lnTo>
                      <a:pt x="357" y="39"/>
                    </a:lnTo>
                    <a:lnTo>
                      <a:pt x="351" y="28"/>
                    </a:lnTo>
                    <a:lnTo>
                      <a:pt x="343" y="18"/>
                    </a:lnTo>
                    <a:lnTo>
                      <a:pt x="334" y="10"/>
                    </a:lnTo>
                    <a:lnTo>
                      <a:pt x="323" y="5"/>
                    </a:lnTo>
                    <a:lnTo>
                      <a:pt x="311" y="1"/>
                    </a:lnTo>
                    <a:lnTo>
                      <a:pt x="298" y="0"/>
                    </a:lnTo>
                    <a:lnTo>
                      <a:pt x="63" y="0"/>
                    </a:lnTo>
                    <a:lnTo>
                      <a:pt x="50" y="1"/>
                    </a:lnTo>
                    <a:lnTo>
                      <a:pt x="39" y="5"/>
                    </a:lnTo>
                    <a:lnTo>
                      <a:pt x="27" y="10"/>
                    </a:lnTo>
                    <a:lnTo>
                      <a:pt x="18" y="18"/>
                    </a:lnTo>
                    <a:lnTo>
                      <a:pt x="10" y="28"/>
                    </a:lnTo>
                    <a:lnTo>
                      <a:pt x="4" y="39"/>
                    </a:lnTo>
                    <a:lnTo>
                      <a:pt x="1" y="51"/>
                    </a:lnTo>
                    <a:lnTo>
                      <a:pt x="0" y="63"/>
                    </a:lnTo>
                    <a:lnTo>
                      <a:pt x="0" y="123"/>
                    </a:lnTo>
                    <a:lnTo>
                      <a:pt x="1" y="136"/>
                    </a:lnTo>
                    <a:lnTo>
                      <a:pt x="4" y="147"/>
                    </a:lnTo>
                    <a:lnTo>
                      <a:pt x="10" y="159"/>
                    </a:lnTo>
                    <a:lnTo>
                      <a:pt x="18" y="168"/>
                    </a:lnTo>
                    <a:lnTo>
                      <a:pt x="27" y="176"/>
                    </a:lnTo>
                    <a:lnTo>
                      <a:pt x="39" y="182"/>
                    </a:lnTo>
                    <a:lnTo>
                      <a:pt x="50" y="185"/>
                    </a:lnTo>
                    <a:lnTo>
                      <a:pt x="63" y="187"/>
                    </a:lnTo>
                    <a:lnTo>
                      <a:pt x="298" y="187"/>
                    </a:lnTo>
                    <a:close/>
                  </a:path>
                </a:pathLst>
              </a:custGeom>
              <a:solidFill>
                <a:srgbClr val="424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" name="Freeform 302"/>
              <p:cNvSpPr>
                <a:spLocks/>
              </p:cNvSpPr>
              <p:nvPr/>
            </p:nvSpPr>
            <p:spPr bwMode="auto">
              <a:xfrm>
                <a:off x="2405" y="2667"/>
                <a:ext cx="33" cy="33"/>
              </a:xfrm>
              <a:custGeom>
                <a:avLst/>
                <a:gdLst>
                  <a:gd name="T0" fmla="*/ 0 w 67"/>
                  <a:gd name="T1" fmla="*/ 0 h 66"/>
                  <a:gd name="T2" fmla="*/ 0 w 67"/>
                  <a:gd name="T3" fmla="*/ 0 h 66"/>
                  <a:gd name="T4" fmla="*/ 0 w 67"/>
                  <a:gd name="T5" fmla="*/ 1 h 66"/>
                  <a:gd name="T6" fmla="*/ 0 w 67"/>
                  <a:gd name="T7" fmla="*/ 1 h 66"/>
                  <a:gd name="T8" fmla="*/ 0 w 67"/>
                  <a:gd name="T9" fmla="*/ 1 h 66"/>
                  <a:gd name="T10" fmla="*/ 0 w 67"/>
                  <a:gd name="T11" fmla="*/ 1 h 66"/>
                  <a:gd name="T12" fmla="*/ 0 w 67"/>
                  <a:gd name="T13" fmla="*/ 1 h 66"/>
                  <a:gd name="T14" fmla="*/ 0 w 67"/>
                  <a:gd name="T15" fmla="*/ 1 h 66"/>
                  <a:gd name="T16" fmla="*/ 0 w 67"/>
                  <a:gd name="T17" fmla="*/ 1 h 66"/>
                  <a:gd name="T18" fmla="*/ 0 w 67"/>
                  <a:gd name="T19" fmla="*/ 1 h 66"/>
                  <a:gd name="T20" fmla="*/ 0 w 67"/>
                  <a:gd name="T21" fmla="*/ 1 h 66"/>
                  <a:gd name="T22" fmla="*/ 0 w 67"/>
                  <a:gd name="T23" fmla="*/ 1 h 66"/>
                  <a:gd name="T24" fmla="*/ 0 w 67"/>
                  <a:gd name="T25" fmla="*/ 1 h 66"/>
                  <a:gd name="T26" fmla="*/ 0 w 67"/>
                  <a:gd name="T27" fmla="*/ 1 h 66"/>
                  <a:gd name="T28" fmla="*/ 0 w 67"/>
                  <a:gd name="T29" fmla="*/ 1 h 66"/>
                  <a:gd name="T30" fmla="*/ 0 w 67"/>
                  <a:gd name="T31" fmla="*/ 1 h 66"/>
                  <a:gd name="T32" fmla="*/ 0 w 67"/>
                  <a:gd name="T33" fmla="*/ 1 h 66"/>
                  <a:gd name="T34" fmla="*/ 1 w 67"/>
                  <a:gd name="T35" fmla="*/ 1 h 66"/>
                  <a:gd name="T36" fmla="*/ 1 w 67"/>
                  <a:gd name="T37" fmla="*/ 0 h 66"/>
                  <a:gd name="T38" fmla="*/ 1 w 67"/>
                  <a:gd name="T39" fmla="*/ 0 h 66"/>
                  <a:gd name="T40" fmla="*/ 0 w 67"/>
                  <a:gd name="T41" fmla="*/ 0 h 6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7"/>
                  <a:gd name="T64" fmla="*/ 0 h 66"/>
                  <a:gd name="T65" fmla="*/ 67 w 67"/>
                  <a:gd name="T66" fmla="*/ 66 h 6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7" h="66">
                    <a:moveTo>
                      <a:pt x="61" y="0"/>
                    </a:moveTo>
                    <a:lnTo>
                      <a:pt x="61" y="0"/>
                    </a:lnTo>
                    <a:lnTo>
                      <a:pt x="60" y="13"/>
                    </a:lnTo>
                    <a:lnTo>
                      <a:pt x="57" y="24"/>
                    </a:lnTo>
                    <a:lnTo>
                      <a:pt x="51" y="35"/>
                    </a:lnTo>
                    <a:lnTo>
                      <a:pt x="44" y="43"/>
                    </a:lnTo>
                    <a:lnTo>
                      <a:pt x="35" y="51"/>
                    </a:lnTo>
                    <a:lnTo>
                      <a:pt x="24" y="57"/>
                    </a:lnTo>
                    <a:lnTo>
                      <a:pt x="13" y="60"/>
                    </a:lnTo>
                    <a:lnTo>
                      <a:pt x="0" y="61"/>
                    </a:lnTo>
                    <a:lnTo>
                      <a:pt x="0" y="66"/>
                    </a:lnTo>
                    <a:lnTo>
                      <a:pt x="14" y="65"/>
                    </a:lnTo>
                    <a:lnTo>
                      <a:pt x="27" y="61"/>
                    </a:lnTo>
                    <a:lnTo>
                      <a:pt x="37" y="55"/>
                    </a:lnTo>
                    <a:lnTo>
                      <a:pt x="47" y="47"/>
                    </a:lnTo>
                    <a:lnTo>
                      <a:pt x="55" y="37"/>
                    </a:lnTo>
                    <a:lnTo>
                      <a:pt x="62" y="26"/>
                    </a:lnTo>
                    <a:lnTo>
                      <a:pt x="66" y="13"/>
                    </a:lnTo>
                    <a:lnTo>
                      <a:pt x="67" y="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" name="Freeform 303"/>
              <p:cNvSpPr>
                <a:spLocks/>
              </p:cNvSpPr>
              <p:nvPr/>
            </p:nvSpPr>
            <p:spPr bwMode="auto">
              <a:xfrm>
                <a:off x="2436" y="2637"/>
                <a:ext cx="2" cy="30"/>
              </a:xfrm>
              <a:custGeom>
                <a:avLst/>
                <a:gdLst>
                  <a:gd name="T0" fmla="*/ 0 w 6"/>
                  <a:gd name="T1" fmla="*/ 0 h 60"/>
                  <a:gd name="T2" fmla="*/ 0 w 6"/>
                  <a:gd name="T3" fmla="*/ 0 h 60"/>
                  <a:gd name="T4" fmla="*/ 0 w 6"/>
                  <a:gd name="T5" fmla="*/ 1 h 60"/>
                  <a:gd name="T6" fmla="*/ 0 w 6"/>
                  <a:gd name="T7" fmla="*/ 1 h 60"/>
                  <a:gd name="T8" fmla="*/ 0 w 6"/>
                  <a:gd name="T9" fmla="*/ 0 h 60"/>
                  <a:gd name="T10" fmla="*/ 0 w 6"/>
                  <a:gd name="T11" fmla="*/ 0 h 60"/>
                  <a:gd name="T12" fmla="*/ 0 w 6"/>
                  <a:gd name="T13" fmla="*/ 0 h 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60"/>
                  <a:gd name="T23" fmla="*/ 6 w 6"/>
                  <a:gd name="T24" fmla="*/ 60 h 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60">
                    <a:moveTo>
                      <a:pt x="0" y="0"/>
                    </a:moveTo>
                    <a:lnTo>
                      <a:pt x="0" y="0"/>
                    </a:lnTo>
                    <a:lnTo>
                      <a:pt x="0" y="60"/>
                    </a:lnTo>
                    <a:lnTo>
                      <a:pt x="6" y="6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" name="Freeform 304"/>
              <p:cNvSpPr>
                <a:spLocks/>
              </p:cNvSpPr>
              <p:nvPr/>
            </p:nvSpPr>
            <p:spPr bwMode="auto">
              <a:xfrm>
                <a:off x="2405" y="2604"/>
                <a:ext cx="33" cy="33"/>
              </a:xfrm>
              <a:custGeom>
                <a:avLst/>
                <a:gdLst>
                  <a:gd name="T0" fmla="*/ 0 w 67"/>
                  <a:gd name="T1" fmla="*/ 0 h 67"/>
                  <a:gd name="T2" fmla="*/ 0 w 67"/>
                  <a:gd name="T3" fmla="*/ 0 h 67"/>
                  <a:gd name="T4" fmla="*/ 0 w 67"/>
                  <a:gd name="T5" fmla="*/ 0 h 67"/>
                  <a:gd name="T6" fmla="*/ 0 w 67"/>
                  <a:gd name="T7" fmla="*/ 0 h 67"/>
                  <a:gd name="T8" fmla="*/ 0 w 67"/>
                  <a:gd name="T9" fmla="*/ 0 h 67"/>
                  <a:gd name="T10" fmla="*/ 0 w 67"/>
                  <a:gd name="T11" fmla="*/ 0 h 67"/>
                  <a:gd name="T12" fmla="*/ 0 w 67"/>
                  <a:gd name="T13" fmla="*/ 0 h 67"/>
                  <a:gd name="T14" fmla="*/ 0 w 67"/>
                  <a:gd name="T15" fmla="*/ 0 h 67"/>
                  <a:gd name="T16" fmla="*/ 0 w 67"/>
                  <a:gd name="T17" fmla="*/ 0 h 67"/>
                  <a:gd name="T18" fmla="*/ 0 w 67"/>
                  <a:gd name="T19" fmla="*/ 1 h 67"/>
                  <a:gd name="T20" fmla="*/ 1 w 67"/>
                  <a:gd name="T21" fmla="*/ 1 h 67"/>
                  <a:gd name="T22" fmla="*/ 1 w 67"/>
                  <a:gd name="T23" fmla="*/ 0 h 67"/>
                  <a:gd name="T24" fmla="*/ 0 w 67"/>
                  <a:gd name="T25" fmla="*/ 0 h 67"/>
                  <a:gd name="T26" fmla="*/ 0 w 67"/>
                  <a:gd name="T27" fmla="*/ 0 h 67"/>
                  <a:gd name="T28" fmla="*/ 0 w 67"/>
                  <a:gd name="T29" fmla="*/ 0 h 67"/>
                  <a:gd name="T30" fmla="*/ 0 w 67"/>
                  <a:gd name="T31" fmla="*/ 0 h 67"/>
                  <a:gd name="T32" fmla="*/ 0 w 67"/>
                  <a:gd name="T33" fmla="*/ 0 h 67"/>
                  <a:gd name="T34" fmla="*/ 0 w 67"/>
                  <a:gd name="T35" fmla="*/ 0 h 67"/>
                  <a:gd name="T36" fmla="*/ 0 w 67"/>
                  <a:gd name="T37" fmla="*/ 0 h 67"/>
                  <a:gd name="T38" fmla="*/ 0 w 67"/>
                  <a:gd name="T39" fmla="*/ 0 h 67"/>
                  <a:gd name="T40" fmla="*/ 0 w 67"/>
                  <a:gd name="T41" fmla="*/ 0 h 6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7"/>
                  <a:gd name="T64" fmla="*/ 0 h 67"/>
                  <a:gd name="T65" fmla="*/ 67 w 67"/>
                  <a:gd name="T66" fmla="*/ 67 h 6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7" h="67">
                    <a:moveTo>
                      <a:pt x="0" y="6"/>
                    </a:moveTo>
                    <a:lnTo>
                      <a:pt x="0" y="6"/>
                    </a:lnTo>
                    <a:lnTo>
                      <a:pt x="13" y="7"/>
                    </a:lnTo>
                    <a:lnTo>
                      <a:pt x="24" y="11"/>
                    </a:lnTo>
                    <a:lnTo>
                      <a:pt x="35" y="17"/>
                    </a:lnTo>
                    <a:lnTo>
                      <a:pt x="44" y="25"/>
                    </a:lnTo>
                    <a:lnTo>
                      <a:pt x="51" y="33"/>
                    </a:lnTo>
                    <a:lnTo>
                      <a:pt x="57" y="43"/>
                    </a:lnTo>
                    <a:lnTo>
                      <a:pt x="60" y="55"/>
                    </a:lnTo>
                    <a:lnTo>
                      <a:pt x="61" y="67"/>
                    </a:lnTo>
                    <a:lnTo>
                      <a:pt x="67" y="67"/>
                    </a:lnTo>
                    <a:lnTo>
                      <a:pt x="66" y="55"/>
                    </a:lnTo>
                    <a:lnTo>
                      <a:pt x="62" y="42"/>
                    </a:lnTo>
                    <a:lnTo>
                      <a:pt x="55" y="30"/>
                    </a:lnTo>
                    <a:lnTo>
                      <a:pt x="47" y="20"/>
                    </a:lnTo>
                    <a:lnTo>
                      <a:pt x="37" y="12"/>
                    </a:lnTo>
                    <a:lnTo>
                      <a:pt x="27" y="6"/>
                    </a:lnTo>
                    <a:lnTo>
                      <a:pt x="14" y="2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Freeform 305"/>
              <p:cNvSpPr>
                <a:spLocks/>
              </p:cNvSpPr>
              <p:nvPr/>
            </p:nvSpPr>
            <p:spPr bwMode="auto">
              <a:xfrm>
                <a:off x="2288" y="2604"/>
                <a:ext cx="117" cy="3"/>
              </a:xfrm>
              <a:custGeom>
                <a:avLst/>
                <a:gdLst>
                  <a:gd name="T0" fmla="*/ 0 w 235"/>
                  <a:gd name="T1" fmla="*/ 1 h 6"/>
                  <a:gd name="T2" fmla="*/ 0 w 235"/>
                  <a:gd name="T3" fmla="*/ 1 h 6"/>
                  <a:gd name="T4" fmla="*/ 3 w 235"/>
                  <a:gd name="T5" fmla="*/ 1 h 6"/>
                  <a:gd name="T6" fmla="*/ 3 w 235"/>
                  <a:gd name="T7" fmla="*/ 0 h 6"/>
                  <a:gd name="T8" fmla="*/ 0 w 235"/>
                  <a:gd name="T9" fmla="*/ 0 h 6"/>
                  <a:gd name="T10" fmla="*/ 0 w 235"/>
                  <a:gd name="T11" fmla="*/ 0 h 6"/>
                  <a:gd name="T12" fmla="*/ 0 w 235"/>
                  <a:gd name="T13" fmla="*/ 1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5"/>
                  <a:gd name="T22" fmla="*/ 0 h 6"/>
                  <a:gd name="T23" fmla="*/ 235 w 235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5" h="6">
                    <a:moveTo>
                      <a:pt x="0" y="6"/>
                    </a:moveTo>
                    <a:lnTo>
                      <a:pt x="0" y="6"/>
                    </a:lnTo>
                    <a:lnTo>
                      <a:pt x="235" y="6"/>
                    </a:lnTo>
                    <a:lnTo>
                      <a:pt x="235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" name="Freeform 306"/>
              <p:cNvSpPr>
                <a:spLocks/>
              </p:cNvSpPr>
              <p:nvPr/>
            </p:nvSpPr>
            <p:spPr bwMode="auto">
              <a:xfrm>
                <a:off x="2254" y="2604"/>
                <a:ext cx="34" cy="33"/>
              </a:xfrm>
              <a:custGeom>
                <a:avLst/>
                <a:gdLst>
                  <a:gd name="T0" fmla="*/ 1 w 67"/>
                  <a:gd name="T1" fmla="*/ 1 h 67"/>
                  <a:gd name="T2" fmla="*/ 1 w 67"/>
                  <a:gd name="T3" fmla="*/ 1 h 67"/>
                  <a:gd name="T4" fmla="*/ 1 w 67"/>
                  <a:gd name="T5" fmla="*/ 0 h 67"/>
                  <a:gd name="T6" fmla="*/ 1 w 67"/>
                  <a:gd name="T7" fmla="*/ 0 h 67"/>
                  <a:gd name="T8" fmla="*/ 1 w 67"/>
                  <a:gd name="T9" fmla="*/ 0 h 67"/>
                  <a:gd name="T10" fmla="*/ 1 w 67"/>
                  <a:gd name="T11" fmla="*/ 0 h 67"/>
                  <a:gd name="T12" fmla="*/ 1 w 67"/>
                  <a:gd name="T13" fmla="*/ 0 h 67"/>
                  <a:gd name="T14" fmla="*/ 1 w 67"/>
                  <a:gd name="T15" fmla="*/ 0 h 67"/>
                  <a:gd name="T16" fmla="*/ 1 w 67"/>
                  <a:gd name="T17" fmla="*/ 0 h 67"/>
                  <a:gd name="T18" fmla="*/ 2 w 67"/>
                  <a:gd name="T19" fmla="*/ 0 h 67"/>
                  <a:gd name="T20" fmla="*/ 2 w 67"/>
                  <a:gd name="T21" fmla="*/ 0 h 67"/>
                  <a:gd name="T22" fmla="*/ 1 w 67"/>
                  <a:gd name="T23" fmla="*/ 0 h 67"/>
                  <a:gd name="T24" fmla="*/ 1 w 67"/>
                  <a:gd name="T25" fmla="*/ 0 h 67"/>
                  <a:gd name="T26" fmla="*/ 1 w 67"/>
                  <a:gd name="T27" fmla="*/ 0 h 67"/>
                  <a:gd name="T28" fmla="*/ 1 w 67"/>
                  <a:gd name="T29" fmla="*/ 0 h 67"/>
                  <a:gd name="T30" fmla="*/ 1 w 67"/>
                  <a:gd name="T31" fmla="*/ 0 h 67"/>
                  <a:gd name="T32" fmla="*/ 1 w 67"/>
                  <a:gd name="T33" fmla="*/ 0 h 67"/>
                  <a:gd name="T34" fmla="*/ 1 w 67"/>
                  <a:gd name="T35" fmla="*/ 0 h 67"/>
                  <a:gd name="T36" fmla="*/ 0 w 67"/>
                  <a:gd name="T37" fmla="*/ 1 h 67"/>
                  <a:gd name="T38" fmla="*/ 0 w 67"/>
                  <a:gd name="T39" fmla="*/ 1 h 67"/>
                  <a:gd name="T40" fmla="*/ 1 w 67"/>
                  <a:gd name="T41" fmla="*/ 1 h 6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7"/>
                  <a:gd name="T64" fmla="*/ 0 h 67"/>
                  <a:gd name="T65" fmla="*/ 67 w 67"/>
                  <a:gd name="T66" fmla="*/ 67 h 6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7" h="67">
                    <a:moveTo>
                      <a:pt x="6" y="67"/>
                    </a:moveTo>
                    <a:lnTo>
                      <a:pt x="6" y="67"/>
                    </a:lnTo>
                    <a:lnTo>
                      <a:pt x="7" y="55"/>
                    </a:lnTo>
                    <a:lnTo>
                      <a:pt x="11" y="43"/>
                    </a:lnTo>
                    <a:lnTo>
                      <a:pt x="16" y="33"/>
                    </a:lnTo>
                    <a:lnTo>
                      <a:pt x="24" y="25"/>
                    </a:lnTo>
                    <a:lnTo>
                      <a:pt x="34" y="17"/>
                    </a:lnTo>
                    <a:lnTo>
                      <a:pt x="43" y="11"/>
                    </a:lnTo>
                    <a:lnTo>
                      <a:pt x="54" y="7"/>
                    </a:lnTo>
                    <a:lnTo>
                      <a:pt x="67" y="6"/>
                    </a:lnTo>
                    <a:lnTo>
                      <a:pt x="67" y="0"/>
                    </a:lnTo>
                    <a:lnTo>
                      <a:pt x="54" y="2"/>
                    </a:lnTo>
                    <a:lnTo>
                      <a:pt x="42" y="6"/>
                    </a:lnTo>
                    <a:lnTo>
                      <a:pt x="30" y="12"/>
                    </a:lnTo>
                    <a:lnTo>
                      <a:pt x="20" y="20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" y="55"/>
                    </a:lnTo>
                    <a:lnTo>
                      <a:pt x="0" y="67"/>
                    </a:lnTo>
                    <a:lnTo>
                      <a:pt x="6" y="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" name="Freeform 307"/>
              <p:cNvSpPr>
                <a:spLocks/>
              </p:cNvSpPr>
              <p:nvPr/>
            </p:nvSpPr>
            <p:spPr bwMode="auto">
              <a:xfrm>
                <a:off x="2254" y="2637"/>
                <a:ext cx="3" cy="30"/>
              </a:xfrm>
              <a:custGeom>
                <a:avLst/>
                <a:gdLst>
                  <a:gd name="T0" fmla="*/ 1 w 6"/>
                  <a:gd name="T1" fmla="*/ 1 h 60"/>
                  <a:gd name="T2" fmla="*/ 1 w 6"/>
                  <a:gd name="T3" fmla="*/ 1 h 60"/>
                  <a:gd name="T4" fmla="*/ 1 w 6"/>
                  <a:gd name="T5" fmla="*/ 0 h 60"/>
                  <a:gd name="T6" fmla="*/ 0 w 6"/>
                  <a:gd name="T7" fmla="*/ 0 h 60"/>
                  <a:gd name="T8" fmla="*/ 0 w 6"/>
                  <a:gd name="T9" fmla="*/ 1 h 60"/>
                  <a:gd name="T10" fmla="*/ 0 w 6"/>
                  <a:gd name="T11" fmla="*/ 1 h 60"/>
                  <a:gd name="T12" fmla="*/ 1 w 6"/>
                  <a:gd name="T13" fmla="*/ 1 h 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60"/>
                  <a:gd name="T23" fmla="*/ 6 w 6"/>
                  <a:gd name="T24" fmla="*/ 60 h 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60">
                    <a:moveTo>
                      <a:pt x="6" y="60"/>
                    </a:moveTo>
                    <a:lnTo>
                      <a:pt x="6" y="6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0"/>
                    </a:lnTo>
                    <a:lnTo>
                      <a:pt x="6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" name="Freeform 308"/>
              <p:cNvSpPr>
                <a:spLocks/>
              </p:cNvSpPr>
              <p:nvPr/>
            </p:nvSpPr>
            <p:spPr bwMode="auto">
              <a:xfrm>
                <a:off x="2254" y="2667"/>
                <a:ext cx="34" cy="33"/>
              </a:xfrm>
              <a:custGeom>
                <a:avLst/>
                <a:gdLst>
                  <a:gd name="T0" fmla="*/ 2 w 67"/>
                  <a:gd name="T1" fmla="*/ 1 h 66"/>
                  <a:gd name="T2" fmla="*/ 2 w 67"/>
                  <a:gd name="T3" fmla="*/ 1 h 66"/>
                  <a:gd name="T4" fmla="*/ 1 w 67"/>
                  <a:gd name="T5" fmla="*/ 1 h 66"/>
                  <a:gd name="T6" fmla="*/ 1 w 67"/>
                  <a:gd name="T7" fmla="*/ 1 h 66"/>
                  <a:gd name="T8" fmla="*/ 1 w 67"/>
                  <a:gd name="T9" fmla="*/ 1 h 66"/>
                  <a:gd name="T10" fmla="*/ 1 w 67"/>
                  <a:gd name="T11" fmla="*/ 1 h 66"/>
                  <a:gd name="T12" fmla="*/ 1 w 67"/>
                  <a:gd name="T13" fmla="*/ 1 h 66"/>
                  <a:gd name="T14" fmla="*/ 1 w 67"/>
                  <a:gd name="T15" fmla="*/ 1 h 66"/>
                  <a:gd name="T16" fmla="*/ 1 w 67"/>
                  <a:gd name="T17" fmla="*/ 1 h 66"/>
                  <a:gd name="T18" fmla="*/ 1 w 67"/>
                  <a:gd name="T19" fmla="*/ 0 h 66"/>
                  <a:gd name="T20" fmla="*/ 0 w 67"/>
                  <a:gd name="T21" fmla="*/ 0 h 66"/>
                  <a:gd name="T22" fmla="*/ 1 w 67"/>
                  <a:gd name="T23" fmla="*/ 1 h 66"/>
                  <a:gd name="T24" fmla="*/ 1 w 67"/>
                  <a:gd name="T25" fmla="*/ 1 h 66"/>
                  <a:gd name="T26" fmla="*/ 1 w 67"/>
                  <a:gd name="T27" fmla="*/ 1 h 66"/>
                  <a:gd name="T28" fmla="*/ 1 w 67"/>
                  <a:gd name="T29" fmla="*/ 1 h 66"/>
                  <a:gd name="T30" fmla="*/ 1 w 67"/>
                  <a:gd name="T31" fmla="*/ 1 h 66"/>
                  <a:gd name="T32" fmla="*/ 1 w 67"/>
                  <a:gd name="T33" fmla="*/ 1 h 66"/>
                  <a:gd name="T34" fmla="*/ 1 w 67"/>
                  <a:gd name="T35" fmla="*/ 1 h 66"/>
                  <a:gd name="T36" fmla="*/ 2 w 67"/>
                  <a:gd name="T37" fmla="*/ 1 h 66"/>
                  <a:gd name="T38" fmla="*/ 2 w 67"/>
                  <a:gd name="T39" fmla="*/ 1 h 66"/>
                  <a:gd name="T40" fmla="*/ 2 w 67"/>
                  <a:gd name="T41" fmla="*/ 1 h 6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7"/>
                  <a:gd name="T64" fmla="*/ 0 h 66"/>
                  <a:gd name="T65" fmla="*/ 67 w 67"/>
                  <a:gd name="T66" fmla="*/ 66 h 6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7" h="66">
                    <a:moveTo>
                      <a:pt x="67" y="61"/>
                    </a:moveTo>
                    <a:lnTo>
                      <a:pt x="67" y="61"/>
                    </a:lnTo>
                    <a:lnTo>
                      <a:pt x="54" y="60"/>
                    </a:lnTo>
                    <a:lnTo>
                      <a:pt x="43" y="57"/>
                    </a:lnTo>
                    <a:lnTo>
                      <a:pt x="34" y="51"/>
                    </a:lnTo>
                    <a:lnTo>
                      <a:pt x="24" y="43"/>
                    </a:lnTo>
                    <a:lnTo>
                      <a:pt x="16" y="35"/>
                    </a:lnTo>
                    <a:lnTo>
                      <a:pt x="11" y="24"/>
                    </a:lnTo>
                    <a:lnTo>
                      <a:pt x="7" y="13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" y="13"/>
                    </a:lnTo>
                    <a:lnTo>
                      <a:pt x="6" y="26"/>
                    </a:lnTo>
                    <a:lnTo>
                      <a:pt x="12" y="37"/>
                    </a:lnTo>
                    <a:lnTo>
                      <a:pt x="20" y="47"/>
                    </a:lnTo>
                    <a:lnTo>
                      <a:pt x="30" y="55"/>
                    </a:lnTo>
                    <a:lnTo>
                      <a:pt x="42" y="61"/>
                    </a:lnTo>
                    <a:lnTo>
                      <a:pt x="54" y="65"/>
                    </a:lnTo>
                    <a:lnTo>
                      <a:pt x="67" y="66"/>
                    </a:lnTo>
                    <a:lnTo>
                      <a:pt x="67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" name="Freeform 309"/>
              <p:cNvSpPr>
                <a:spLocks/>
              </p:cNvSpPr>
              <p:nvPr/>
            </p:nvSpPr>
            <p:spPr bwMode="auto">
              <a:xfrm>
                <a:off x="2288" y="2698"/>
                <a:ext cx="117" cy="2"/>
              </a:xfrm>
              <a:custGeom>
                <a:avLst/>
                <a:gdLst>
                  <a:gd name="T0" fmla="*/ 3 w 235"/>
                  <a:gd name="T1" fmla="*/ 0 h 5"/>
                  <a:gd name="T2" fmla="*/ 3 w 235"/>
                  <a:gd name="T3" fmla="*/ 0 h 5"/>
                  <a:gd name="T4" fmla="*/ 0 w 235"/>
                  <a:gd name="T5" fmla="*/ 0 h 5"/>
                  <a:gd name="T6" fmla="*/ 0 w 235"/>
                  <a:gd name="T7" fmla="*/ 0 h 5"/>
                  <a:gd name="T8" fmla="*/ 3 w 235"/>
                  <a:gd name="T9" fmla="*/ 0 h 5"/>
                  <a:gd name="T10" fmla="*/ 3 w 235"/>
                  <a:gd name="T11" fmla="*/ 0 h 5"/>
                  <a:gd name="T12" fmla="*/ 3 w 235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5"/>
                  <a:gd name="T22" fmla="*/ 0 h 5"/>
                  <a:gd name="T23" fmla="*/ 235 w 235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5" h="5">
                    <a:moveTo>
                      <a:pt x="235" y="0"/>
                    </a:moveTo>
                    <a:lnTo>
                      <a:pt x="235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35" y="5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" name="Freeform 310"/>
              <p:cNvSpPr>
                <a:spLocks/>
              </p:cNvSpPr>
              <p:nvPr/>
            </p:nvSpPr>
            <p:spPr bwMode="auto">
              <a:xfrm>
                <a:off x="2339" y="2604"/>
                <a:ext cx="17" cy="96"/>
              </a:xfrm>
              <a:custGeom>
                <a:avLst/>
                <a:gdLst>
                  <a:gd name="T0" fmla="*/ 1 w 34"/>
                  <a:gd name="T1" fmla="*/ 3 h 191"/>
                  <a:gd name="T2" fmla="*/ 1 w 34"/>
                  <a:gd name="T3" fmla="*/ 3 h 191"/>
                  <a:gd name="T4" fmla="*/ 1 w 34"/>
                  <a:gd name="T5" fmla="*/ 3 h 191"/>
                  <a:gd name="T6" fmla="*/ 1 w 34"/>
                  <a:gd name="T7" fmla="*/ 3 h 191"/>
                  <a:gd name="T8" fmla="*/ 1 w 34"/>
                  <a:gd name="T9" fmla="*/ 3 h 191"/>
                  <a:gd name="T10" fmla="*/ 1 w 34"/>
                  <a:gd name="T11" fmla="*/ 3 h 191"/>
                  <a:gd name="T12" fmla="*/ 1 w 34"/>
                  <a:gd name="T13" fmla="*/ 3 h 191"/>
                  <a:gd name="T14" fmla="*/ 1 w 34"/>
                  <a:gd name="T15" fmla="*/ 3 h 191"/>
                  <a:gd name="T16" fmla="*/ 1 w 34"/>
                  <a:gd name="T17" fmla="*/ 3 h 191"/>
                  <a:gd name="T18" fmla="*/ 1 w 34"/>
                  <a:gd name="T19" fmla="*/ 1 h 191"/>
                  <a:gd name="T20" fmla="*/ 1 w 34"/>
                  <a:gd name="T21" fmla="*/ 1 h 191"/>
                  <a:gd name="T22" fmla="*/ 1 w 34"/>
                  <a:gd name="T23" fmla="*/ 1 h 191"/>
                  <a:gd name="T24" fmla="*/ 1 w 34"/>
                  <a:gd name="T25" fmla="*/ 1 h 191"/>
                  <a:gd name="T26" fmla="*/ 1 w 34"/>
                  <a:gd name="T27" fmla="*/ 1 h 191"/>
                  <a:gd name="T28" fmla="*/ 1 w 34"/>
                  <a:gd name="T29" fmla="*/ 1 h 191"/>
                  <a:gd name="T30" fmla="*/ 1 w 34"/>
                  <a:gd name="T31" fmla="*/ 1 h 191"/>
                  <a:gd name="T32" fmla="*/ 1 w 34"/>
                  <a:gd name="T33" fmla="*/ 0 h 191"/>
                  <a:gd name="T34" fmla="*/ 1 w 34"/>
                  <a:gd name="T35" fmla="*/ 0 h 191"/>
                  <a:gd name="T36" fmla="*/ 1 w 34"/>
                  <a:gd name="T37" fmla="*/ 0 h 191"/>
                  <a:gd name="T38" fmla="*/ 1 w 34"/>
                  <a:gd name="T39" fmla="*/ 0 h 191"/>
                  <a:gd name="T40" fmla="*/ 1 w 34"/>
                  <a:gd name="T41" fmla="*/ 1 h 191"/>
                  <a:gd name="T42" fmla="*/ 1 w 34"/>
                  <a:gd name="T43" fmla="*/ 1 h 191"/>
                  <a:gd name="T44" fmla="*/ 1 w 34"/>
                  <a:gd name="T45" fmla="*/ 1 h 191"/>
                  <a:gd name="T46" fmla="*/ 1 w 34"/>
                  <a:gd name="T47" fmla="*/ 1 h 191"/>
                  <a:gd name="T48" fmla="*/ 1 w 34"/>
                  <a:gd name="T49" fmla="*/ 1 h 191"/>
                  <a:gd name="T50" fmla="*/ 1 w 34"/>
                  <a:gd name="T51" fmla="*/ 1 h 191"/>
                  <a:gd name="T52" fmla="*/ 0 w 34"/>
                  <a:gd name="T53" fmla="*/ 1 h 191"/>
                  <a:gd name="T54" fmla="*/ 0 w 34"/>
                  <a:gd name="T55" fmla="*/ 3 h 191"/>
                  <a:gd name="T56" fmla="*/ 1 w 34"/>
                  <a:gd name="T57" fmla="*/ 3 h 191"/>
                  <a:gd name="T58" fmla="*/ 1 w 34"/>
                  <a:gd name="T59" fmla="*/ 3 h 191"/>
                  <a:gd name="T60" fmla="*/ 1 w 34"/>
                  <a:gd name="T61" fmla="*/ 3 h 191"/>
                  <a:gd name="T62" fmla="*/ 1 w 34"/>
                  <a:gd name="T63" fmla="*/ 3 h 191"/>
                  <a:gd name="T64" fmla="*/ 1 w 34"/>
                  <a:gd name="T65" fmla="*/ 3 h 191"/>
                  <a:gd name="T66" fmla="*/ 1 w 34"/>
                  <a:gd name="T67" fmla="*/ 3 h 191"/>
                  <a:gd name="T68" fmla="*/ 1 w 34"/>
                  <a:gd name="T69" fmla="*/ 3 h 191"/>
                  <a:gd name="T70" fmla="*/ 1 w 34"/>
                  <a:gd name="T71" fmla="*/ 3 h 191"/>
                  <a:gd name="T72" fmla="*/ 1 w 34"/>
                  <a:gd name="T73" fmla="*/ 3 h 19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4"/>
                  <a:gd name="T112" fmla="*/ 0 h 191"/>
                  <a:gd name="T113" fmla="*/ 34 w 34"/>
                  <a:gd name="T114" fmla="*/ 191 h 19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4" h="191">
                    <a:moveTo>
                      <a:pt x="17" y="191"/>
                    </a:moveTo>
                    <a:lnTo>
                      <a:pt x="20" y="191"/>
                    </a:lnTo>
                    <a:lnTo>
                      <a:pt x="24" y="190"/>
                    </a:lnTo>
                    <a:lnTo>
                      <a:pt x="26" y="189"/>
                    </a:lnTo>
                    <a:lnTo>
                      <a:pt x="30" y="186"/>
                    </a:lnTo>
                    <a:lnTo>
                      <a:pt x="32" y="184"/>
                    </a:lnTo>
                    <a:lnTo>
                      <a:pt x="33" y="180"/>
                    </a:lnTo>
                    <a:lnTo>
                      <a:pt x="34" y="177"/>
                    </a:lnTo>
                    <a:lnTo>
                      <a:pt x="34" y="175"/>
                    </a:lnTo>
                    <a:lnTo>
                      <a:pt x="34" y="16"/>
                    </a:lnTo>
                    <a:lnTo>
                      <a:pt x="34" y="13"/>
                    </a:lnTo>
                    <a:lnTo>
                      <a:pt x="33" y="10"/>
                    </a:lnTo>
                    <a:lnTo>
                      <a:pt x="32" y="7"/>
                    </a:lnTo>
                    <a:lnTo>
                      <a:pt x="30" y="4"/>
                    </a:lnTo>
                    <a:lnTo>
                      <a:pt x="26" y="2"/>
                    </a:lnTo>
                    <a:lnTo>
                      <a:pt x="24" y="1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0" y="1"/>
                    </a:lnTo>
                    <a:lnTo>
                      <a:pt x="8" y="2"/>
                    </a:lnTo>
                    <a:lnTo>
                      <a:pt x="5" y="4"/>
                    </a:lnTo>
                    <a:lnTo>
                      <a:pt x="3" y="7"/>
                    </a:lnTo>
                    <a:lnTo>
                      <a:pt x="2" y="10"/>
                    </a:lnTo>
                    <a:lnTo>
                      <a:pt x="1" y="13"/>
                    </a:lnTo>
                    <a:lnTo>
                      <a:pt x="0" y="16"/>
                    </a:lnTo>
                    <a:lnTo>
                      <a:pt x="0" y="175"/>
                    </a:lnTo>
                    <a:lnTo>
                      <a:pt x="1" y="177"/>
                    </a:lnTo>
                    <a:lnTo>
                      <a:pt x="2" y="180"/>
                    </a:lnTo>
                    <a:lnTo>
                      <a:pt x="3" y="184"/>
                    </a:lnTo>
                    <a:lnTo>
                      <a:pt x="5" y="186"/>
                    </a:lnTo>
                    <a:lnTo>
                      <a:pt x="8" y="189"/>
                    </a:lnTo>
                    <a:lnTo>
                      <a:pt x="10" y="190"/>
                    </a:lnTo>
                    <a:lnTo>
                      <a:pt x="13" y="191"/>
                    </a:lnTo>
                    <a:lnTo>
                      <a:pt x="17" y="1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" name="Freeform 311"/>
              <p:cNvSpPr>
                <a:spLocks/>
              </p:cNvSpPr>
              <p:nvPr/>
            </p:nvSpPr>
            <p:spPr bwMode="auto">
              <a:xfrm>
                <a:off x="2347" y="2692"/>
                <a:ext cx="10" cy="9"/>
              </a:xfrm>
              <a:custGeom>
                <a:avLst/>
                <a:gdLst>
                  <a:gd name="T0" fmla="*/ 1 w 19"/>
                  <a:gd name="T1" fmla="*/ 0 h 18"/>
                  <a:gd name="T2" fmla="*/ 1 w 19"/>
                  <a:gd name="T3" fmla="*/ 0 h 18"/>
                  <a:gd name="T4" fmla="*/ 1 w 19"/>
                  <a:gd name="T5" fmla="*/ 1 h 18"/>
                  <a:gd name="T6" fmla="*/ 1 w 19"/>
                  <a:gd name="T7" fmla="*/ 1 h 18"/>
                  <a:gd name="T8" fmla="*/ 1 w 19"/>
                  <a:gd name="T9" fmla="*/ 1 h 18"/>
                  <a:gd name="T10" fmla="*/ 1 w 19"/>
                  <a:gd name="T11" fmla="*/ 1 h 18"/>
                  <a:gd name="T12" fmla="*/ 1 w 19"/>
                  <a:gd name="T13" fmla="*/ 1 h 18"/>
                  <a:gd name="T14" fmla="*/ 1 w 19"/>
                  <a:gd name="T15" fmla="*/ 1 h 18"/>
                  <a:gd name="T16" fmla="*/ 1 w 19"/>
                  <a:gd name="T17" fmla="*/ 1 h 18"/>
                  <a:gd name="T18" fmla="*/ 0 w 19"/>
                  <a:gd name="T19" fmla="*/ 1 h 18"/>
                  <a:gd name="T20" fmla="*/ 0 w 19"/>
                  <a:gd name="T21" fmla="*/ 1 h 18"/>
                  <a:gd name="T22" fmla="*/ 1 w 19"/>
                  <a:gd name="T23" fmla="*/ 1 h 18"/>
                  <a:gd name="T24" fmla="*/ 1 w 19"/>
                  <a:gd name="T25" fmla="*/ 1 h 18"/>
                  <a:gd name="T26" fmla="*/ 1 w 19"/>
                  <a:gd name="T27" fmla="*/ 1 h 18"/>
                  <a:gd name="T28" fmla="*/ 1 w 19"/>
                  <a:gd name="T29" fmla="*/ 1 h 18"/>
                  <a:gd name="T30" fmla="*/ 1 w 19"/>
                  <a:gd name="T31" fmla="*/ 1 h 18"/>
                  <a:gd name="T32" fmla="*/ 1 w 19"/>
                  <a:gd name="T33" fmla="*/ 1 h 18"/>
                  <a:gd name="T34" fmla="*/ 1 w 19"/>
                  <a:gd name="T35" fmla="*/ 1 h 18"/>
                  <a:gd name="T36" fmla="*/ 1 w 19"/>
                  <a:gd name="T37" fmla="*/ 0 h 18"/>
                  <a:gd name="T38" fmla="*/ 1 w 19"/>
                  <a:gd name="T39" fmla="*/ 0 h 18"/>
                  <a:gd name="T40" fmla="*/ 1 w 19"/>
                  <a:gd name="T41" fmla="*/ 0 h 1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9"/>
                  <a:gd name="T64" fmla="*/ 0 h 18"/>
                  <a:gd name="T65" fmla="*/ 19 w 19"/>
                  <a:gd name="T66" fmla="*/ 18 h 1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9" h="18">
                    <a:moveTo>
                      <a:pt x="15" y="0"/>
                    </a:moveTo>
                    <a:lnTo>
                      <a:pt x="15" y="0"/>
                    </a:lnTo>
                    <a:lnTo>
                      <a:pt x="14" y="2"/>
                    </a:lnTo>
                    <a:lnTo>
                      <a:pt x="13" y="4"/>
                    </a:lnTo>
                    <a:lnTo>
                      <a:pt x="13" y="7"/>
                    </a:lnTo>
                    <a:lnTo>
                      <a:pt x="10" y="9"/>
                    </a:lnTo>
                    <a:lnTo>
                      <a:pt x="8" y="11"/>
                    </a:lnTo>
                    <a:lnTo>
                      <a:pt x="6" y="12"/>
                    </a:lnTo>
                    <a:lnTo>
                      <a:pt x="3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3" y="18"/>
                    </a:lnTo>
                    <a:lnTo>
                      <a:pt x="8" y="17"/>
                    </a:lnTo>
                    <a:lnTo>
                      <a:pt x="10" y="16"/>
                    </a:lnTo>
                    <a:lnTo>
                      <a:pt x="14" y="14"/>
                    </a:lnTo>
                    <a:lnTo>
                      <a:pt x="17" y="10"/>
                    </a:lnTo>
                    <a:lnTo>
                      <a:pt x="18" y="7"/>
                    </a:lnTo>
                    <a:lnTo>
                      <a:pt x="19" y="3"/>
                    </a:lnTo>
                    <a:lnTo>
                      <a:pt x="19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" name="Freeform 312"/>
              <p:cNvSpPr>
                <a:spLocks/>
              </p:cNvSpPr>
              <p:nvPr/>
            </p:nvSpPr>
            <p:spPr bwMode="auto">
              <a:xfrm>
                <a:off x="2355" y="2612"/>
                <a:ext cx="2" cy="80"/>
              </a:xfrm>
              <a:custGeom>
                <a:avLst/>
                <a:gdLst>
                  <a:gd name="T0" fmla="*/ 0 w 4"/>
                  <a:gd name="T1" fmla="*/ 0 h 159"/>
                  <a:gd name="T2" fmla="*/ 0 w 4"/>
                  <a:gd name="T3" fmla="*/ 0 h 159"/>
                  <a:gd name="T4" fmla="*/ 0 w 4"/>
                  <a:gd name="T5" fmla="*/ 3 h 159"/>
                  <a:gd name="T6" fmla="*/ 1 w 4"/>
                  <a:gd name="T7" fmla="*/ 3 h 159"/>
                  <a:gd name="T8" fmla="*/ 1 w 4"/>
                  <a:gd name="T9" fmla="*/ 0 h 159"/>
                  <a:gd name="T10" fmla="*/ 1 w 4"/>
                  <a:gd name="T11" fmla="*/ 0 h 159"/>
                  <a:gd name="T12" fmla="*/ 0 w 4"/>
                  <a:gd name="T13" fmla="*/ 0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159"/>
                  <a:gd name="T23" fmla="*/ 4 w 4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159">
                    <a:moveTo>
                      <a:pt x="0" y="0"/>
                    </a:moveTo>
                    <a:lnTo>
                      <a:pt x="0" y="0"/>
                    </a:lnTo>
                    <a:lnTo>
                      <a:pt x="0" y="159"/>
                    </a:lnTo>
                    <a:lnTo>
                      <a:pt x="4" y="159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" name="Freeform 313"/>
              <p:cNvSpPr>
                <a:spLocks/>
              </p:cNvSpPr>
              <p:nvPr/>
            </p:nvSpPr>
            <p:spPr bwMode="auto">
              <a:xfrm>
                <a:off x="2347" y="2603"/>
                <a:ext cx="10" cy="9"/>
              </a:xfrm>
              <a:custGeom>
                <a:avLst/>
                <a:gdLst>
                  <a:gd name="T0" fmla="*/ 0 w 19"/>
                  <a:gd name="T1" fmla="*/ 0 h 20"/>
                  <a:gd name="T2" fmla="*/ 0 w 19"/>
                  <a:gd name="T3" fmla="*/ 0 h 20"/>
                  <a:gd name="T4" fmla="*/ 1 w 19"/>
                  <a:gd name="T5" fmla="*/ 0 h 20"/>
                  <a:gd name="T6" fmla="*/ 1 w 19"/>
                  <a:gd name="T7" fmla="*/ 0 h 20"/>
                  <a:gd name="T8" fmla="*/ 1 w 19"/>
                  <a:gd name="T9" fmla="*/ 0 h 20"/>
                  <a:gd name="T10" fmla="*/ 1 w 19"/>
                  <a:gd name="T11" fmla="*/ 0 h 20"/>
                  <a:gd name="T12" fmla="*/ 1 w 19"/>
                  <a:gd name="T13" fmla="*/ 0 h 20"/>
                  <a:gd name="T14" fmla="*/ 1 w 19"/>
                  <a:gd name="T15" fmla="*/ 0 h 20"/>
                  <a:gd name="T16" fmla="*/ 1 w 19"/>
                  <a:gd name="T17" fmla="*/ 0 h 20"/>
                  <a:gd name="T18" fmla="*/ 1 w 19"/>
                  <a:gd name="T19" fmla="*/ 0 h 20"/>
                  <a:gd name="T20" fmla="*/ 1 w 19"/>
                  <a:gd name="T21" fmla="*/ 0 h 20"/>
                  <a:gd name="T22" fmla="*/ 1 w 19"/>
                  <a:gd name="T23" fmla="*/ 0 h 20"/>
                  <a:gd name="T24" fmla="*/ 1 w 19"/>
                  <a:gd name="T25" fmla="*/ 0 h 20"/>
                  <a:gd name="T26" fmla="*/ 1 w 19"/>
                  <a:gd name="T27" fmla="*/ 0 h 20"/>
                  <a:gd name="T28" fmla="*/ 1 w 19"/>
                  <a:gd name="T29" fmla="*/ 0 h 20"/>
                  <a:gd name="T30" fmla="*/ 1 w 19"/>
                  <a:gd name="T31" fmla="*/ 0 h 20"/>
                  <a:gd name="T32" fmla="*/ 1 w 19"/>
                  <a:gd name="T33" fmla="*/ 0 h 20"/>
                  <a:gd name="T34" fmla="*/ 1 w 19"/>
                  <a:gd name="T35" fmla="*/ 0 h 20"/>
                  <a:gd name="T36" fmla="*/ 0 w 19"/>
                  <a:gd name="T37" fmla="*/ 0 h 20"/>
                  <a:gd name="T38" fmla="*/ 0 w 19"/>
                  <a:gd name="T39" fmla="*/ 0 h 20"/>
                  <a:gd name="T40" fmla="*/ 0 w 19"/>
                  <a:gd name="T41" fmla="*/ 0 h 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9"/>
                  <a:gd name="T64" fmla="*/ 0 h 20"/>
                  <a:gd name="T65" fmla="*/ 19 w 19"/>
                  <a:gd name="T66" fmla="*/ 20 h 2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9" h="20">
                    <a:moveTo>
                      <a:pt x="0" y="6"/>
                    </a:moveTo>
                    <a:lnTo>
                      <a:pt x="0" y="6"/>
                    </a:lnTo>
                    <a:lnTo>
                      <a:pt x="3" y="6"/>
                    </a:lnTo>
                    <a:lnTo>
                      <a:pt x="6" y="7"/>
                    </a:lnTo>
                    <a:lnTo>
                      <a:pt x="8" y="8"/>
                    </a:lnTo>
                    <a:lnTo>
                      <a:pt x="10" y="11"/>
                    </a:lnTo>
                    <a:lnTo>
                      <a:pt x="13" y="13"/>
                    </a:lnTo>
                    <a:lnTo>
                      <a:pt x="13" y="15"/>
                    </a:lnTo>
                    <a:lnTo>
                      <a:pt x="14" y="17"/>
                    </a:lnTo>
                    <a:lnTo>
                      <a:pt x="15" y="20"/>
                    </a:lnTo>
                    <a:lnTo>
                      <a:pt x="19" y="20"/>
                    </a:lnTo>
                    <a:lnTo>
                      <a:pt x="19" y="16"/>
                    </a:lnTo>
                    <a:lnTo>
                      <a:pt x="18" y="13"/>
                    </a:lnTo>
                    <a:lnTo>
                      <a:pt x="17" y="9"/>
                    </a:lnTo>
                    <a:lnTo>
                      <a:pt x="14" y="6"/>
                    </a:lnTo>
                    <a:lnTo>
                      <a:pt x="10" y="4"/>
                    </a:lnTo>
                    <a:lnTo>
                      <a:pt x="8" y="1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" name="Freeform 314"/>
              <p:cNvSpPr>
                <a:spLocks/>
              </p:cNvSpPr>
              <p:nvPr/>
            </p:nvSpPr>
            <p:spPr bwMode="auto">
              <a:xfrm>
                <a:off x="2338" y="2603"/>
                <a:ext cx="9" cy="9"/>
              </a:xfrm>
              <a:custGeom>
                <a:avLst/>
                <a:gdLst>
                  <a:gd name="T0" fmla="*/ 0 w 20"/>
                  <a:gd name="T1" fmla="*/ 0 h 20"/>
                  <a:gd name="T2" fmla="*/ 0 w 20"/>
                  <a:gd name="T3" fmla="*/ 0 h 20"/>
                  <a:gd name="T4" fmla="*/ 0 w 20"/>
                  <a:gd name="T5" fmla="*/ 0 h 20"/>
                  <a:gd name="T6" fmla="*/ 0 w 20"/>
                  <a:gd name="T7" fmla="*/ 0 h 20"/>
                  <a:gd name="T8" fmla="*/ 0 w 20"/>
                  <a:gd name="T9" fmla="*/ 0 h 20"/>
                  <a:gd name="T10" fmla="*/ 0 w 20"/>
                  <a:gd name="T11" fmla="*/ 0 h 20"/>
                  <a:gd name="T12" fmla="*/ 0 w 20"/>
                  <a:gd name="T13" fmla="*/ 0 h 20"/>
                  <a:gd name="T14" fmla="*/ 0 w 20"/>
                  <a:gd name="T15" fmla="*/ 0 h 20"/>
                  <a:gd name="T16" fmla="*/ 0 w 20"/>
                  <a:gd name="T17" fmla="*/ 0 h 20"/>
                  <a:gd name="T18" fmla="*/ 0 w 20"/>
                  <a:gd name="T19" fmla="*/ 0 h 20"/>
                  <a:gd name="T20" fmla="*/ 0 w 20"/>
                  <a:gd name="T21" fmla="*/ 0 h 20"/>
                  <a:gd name="T22" fmla="*/ 0 w 20"/>
                  <a:gd name="T23" fmla="*/ 0 h 20"/>
                  <a:gd name="T24" fmla="*/ 0 w 20"/>
                  <a:gd name="T25" fmla="*/ 0 h 20"/>
                  <a:gd name="T26" fmla="*/ 0 w 20"/>
                  <a:gd name="T27" fmla="*/ 0 h 20"/>
                  <a:gd name="T28" fmla="*/ 0 w 20"/>
                  <a:gd name="T29" fmla="*/ 0 h 20"/>
                  <a:gd name="T30" fmla="*/ 0 w 20"/>
                  <a:gd name="T31" fmla="*/ 0 h 20"/>
                  <a:gd name="T32" fmla="*/ 0 w 20"/>
                  <a:gd name="T33" fmla="*/ 0 h 20"/>
                  <a:gd name="T34" fmla="*/ 0 w 20"/>
                  <a:gd name="T35" fmla="*/ 0 h 20"/>
                  <a:gd name="T36" fmla="*/ 0 w 20"/>
                  <a:gd name="T37" fmla="*/ 0 h 20"/>
                  <a:gd name="T38" fmla="*/ 0 w 20"/>
                  <a:gd name="T39" fmla="*/ 0 h 20"/>
                  <a:gd name="T40" fmla="*/ 0 w 20"/>
                  <a:gd name="T41" fmla="*/ 0 h 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0"/>
                  <a:gd name="T64" fmla="*/ 0 h 20"/>
                  <a:gd name="T65" fmla="*/ 20 w 20"/>
                  <a:gd name="T66" fmla="*/ 20 h 2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0" h="20">
                    <a:moveTo>
                      <a:pt x="6" y="20"/>
                    </a:moveTo>
                    <a:lnTo>
                      <a:pt x="6" y="20"/>
                    </a:lnTo>
                    <a:lnTo>
                      <a:pt x="6" y="17"/>
                    </a:lnTo>
                    <a:lnTo>
                      <a:pt x="7" y="15"/>
                    </a:lnTo>
                    <a:lnTo>
                      <a:pt x="8" y="13"/>
                    </a:lnTo>
                    <a:lnTo>
                      <a:pt x="10" y="11"/>
                    </a:lnTo>
                    <a:lnTo>
                      <a:pt x="12" y="8"/>
                    </a:lnTo>
                    <a:lnTo>
                      <a:pt x="14" y="7"/>
                    </a:lnTo>
                    <a:lnTo>
                      <a:pt x="16" y="6"/>
                    </a:lnTo>
                    <a:lnTo>
                      <a:pt x="20" y="6"/>
                    </a:lnTo>
                    <a:lnTo>
                      <a:pt x="20" y="0"/>
                    </a:lnTo>
                    <a:lnTo>
                      <a:pt x="16" y="1"/>
                    </a:lnTo>
                    <a:lnTo>
                      <a:pt x="12" y="1"/>
                    </a:lnTo>
                    <a:lnTo>
                      <a:pt x="8" y="4"/>
                    </a:lnTo>
                    <a:lnTo>
                      <a:pt x="6" y="6"/>
                    </a:lnTo>
                    <a:lnTo>
                      <a:pt x="4" y="9"/>
                    </a:lnTo>
                    <a:lnTo>
                      <a:pt x="1" y="13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6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" name="Freeform 315"/>
              <p:cNvSpPr>
                <a:spLocks/>
              </p:cNvSpPr>
              <p:nvPr/>
            </p:nvSpPr>
            <p:spPr bwMode="auto">
              <a:xfrm>
                <a:off x="2338" y="2612"/>
                <a:ext cx="3" cy="80"/>
              </a:xfrm>
              <a:custGeom>
                <a:avLst/>
                <a:gdLst>
                  <a:gd name="T0" fmla="*/ 1 w 6"/>
                  <a:gd name="T1" fmla="*/ 3 h 159"/>
                  <a:gd name="T2" fmla="*/ 1 w 6"/>
                  <a:gd name="T3" fmla="*/ 3 h 159"/>
                  <a:gd name="T4" fmla="*/ 1 w 6"/>
                  <a:gd name="T5" fmla="*/ 0 h 159"/>
                  <a:gd name="T6" fmla="*/ 0 w 6"/>
                  <a:gd name="T7" fmla="*/ 0 h 159"/>
                  <a:gd name="T8" fmla="*/ 0 w 6"/>
                  <a:gd name="T9" fmla="*/ 3 h 159"/>
                  <a:gd name="T10" fmla="*/ 0 w 6"/>
                  <a:gd name="T11" fmla="*/ 3 h 159"/>
                  <a:gd name="T12" fmla="*/ 1 w 6"/>
                  <a:gd name="T13" fmla="*/ 3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159"/>
                  <a:gd name="T23" fmla="*/ 6 w 6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159">
                    <a:moveTo>
                      <a:pt x="6" y="159"/>
                    </a:moveTo>
                    <a:lnTo>
                      <a:pt x="6" y="15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59"/>
                    </a:lnTo>
                    <a:lnTo>
                      <a:pt x="6" y="1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" name="Freeform 316"/>
              <p:cNvSpPr>
                <a:spLocks/>
              </p:cNvSpPr>
              <p:nvPr/>
            </p:nvSpPr>
            <p:spPr bwMode="auto">
              <a:xfrm>
                <a:off x="2338" y="2692"/>
                <a:ext cx="9" cy="9"/>
              </a:xfrm>
              <a:custGeom>
                <a:avLst/>
                <a:gdLst>
                  <a:gd name="T0" fmla="*/ 0 w 20"/>
                  <a:gd name="T1" fmla="*/ 1 h 18"/>
                  <a:gd name="T2" fmla="*/ 0 w 20"/>
                  <a:gd name="T3" fmla="*/ 1 h 18"/>
                  <a:gd name="T4" fmla="*/ 0 w 20"/>
                  <a:gd name="T5" fmla="*/ 1 h 18"/>
                  <a:gd name="T6" fmla="*/ 0 w 20"/>
                  <a:gd name="T7" fmla="*/ 1 h 18"/>
                  <a:gd name="T8" fmla="*/ 0 w 20"/>
                  <a:gd name="T9" fmla="*/ 1 h 18"/>
                  <a:gd name="T10" fmla="*/ 0 w 20"/>
                  <a:gd name="T11" fmla="*/ 1 h 18"/>
                  <a:gd name="T12" fmla="*/ 0 w 20"/>
                  <a:gd name="T13" fmla="*/ 1 h 18"/>
                  <a:gd name="T14" fmla="*/ 0 w 20"/>
                  <a:gd name="T15" fmla="*/ 1 h 18"/>
                  <a:gd name="T16" fmla="*/ 0 w 20"/>
                  <a:gd name="T17" fmla="*/ 1 h 18"/>
                  <a:gd name="T18" fmla="*/ 0 w 20"/>
                  <a:gd name="T19" fmla="*/ 0 h 18"/>
                  <a:gd name="T20" fmla="*/ 0 w 20"/>
                  <a:gd name="T21" fmla="*/ 0 h 18"/>
                  <a:gd name="T22" fmla="*/ 0 w 20"/>
                  <a:gd name="T23" fmla="*/ 1 h 18"/>
                  <a:gd name="T24" fmla="*/ 0 w 20"/>
                  <a:gd name="T25" fmla="*/ 1 h 18"/>
                  <a:gd name="T26" fmla="*/ 0 w 20"/>
                  <a:gd name="T27" fmla="*/ 1 h 18"/>
                  <a:gd name="T28" fmla="*/ 0 w 20"/>
                  <a:gd name="T29" fmla="*/ 1 h 18"/>
                  <a:gd name="T30" fmla="*/ 0 w 20"/>
                  <a:gd name="T31" fmla="*/ 1 h 18"/>
                  <a:gd name="T32" fmla="*/ 0 w 20"/>
                  <a:gd name="T33" fmla="*/ 1 h 18"/>
                  <a:gd name="T34" fmla="*/ 0 w 20"/>
                  <a:gd name="T35" fmla="*/ 1 h 18"/>
                  <a:gd name="T36" fmla="*/ 0 w 20"/>
                  <a:gd name="T37" fmla="*/ 1 h 18"/>
                  <a:gd name="T38" fmla="*/ 0 w 20"/>
                  <a:gd name="T39" fmla="*/ 1 h 18"/>
                  <a:gd name="T40" fmla="*/ 0 w 20"/>
                  <a:gd name="T41" fmla="*/ 1 h 1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0"/>
                  <a:gd name="T64" fmla="*/ 0 h 18"/>
                  <a:gd name="T65" fmla="*/ 20 w 20"/>
                  <a:gd name="T66" fmla="*/ 18 h 1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0" h="18">
                    <a:moveTo>
                      <a:pt x="20" y="14"/>
                    </a:moveTo>
                    <a:lnTo>
                      <a:pt x="20" y="14"/>
                    </a:lnTo>
                    <a:lnTo>
                      <a:pt x="16" y="14"/>
                    </a:lnTo>
                    <a:lnTo>
                      <a:pt x="14" y="12"/>
                    </a:lnTo>
                    <a:lnTo>
                      <a:pt x="12" y="11"/>
                    </a:lnTo>
                    <a:lnTo>
                      <a:pt x="10" y="9"/>
                    </a:lnTo>
                    <a:lnTo>
                      <a:pt x="8" y="7"/>
                    </a:lnTo>
                    <a:lnTo>
                      <a:pt x="7" y="4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1" y="7"/>
                    </a:lnTo>
                    <a:lnTo>
                      <a:pt x="4" y="10"/>
                    </a:lnTo>
                    <a:lnTo>
                      <a:pt x="6" y="14"/>
                    </a:lnTo>
                    <a:lnTo>
                      <a:pt x="8" y="16"/>
                    </a:lnTo>
                    <a:lnTo>
                      <a:pt x="12" y="17"/>
                    </a:lnTo>
                    <a:lnTo>
                      <a:pt x="16" y="18"/>
                    </a:lnTo>
                    <a:lnTo>
                      <a:pt x="20" y="18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" name="Freeform 317"/>
              <p:cNvSpPr>
                <a:spLocks/>
              </p:cNvSpPr>
              <p:nvPr/>
            </p:nvSpPr>
            <p:spPr bwMode="auto">
              <a:xfrm>
                <a:off x="2347" y="2699"/>
                <a:ext cx="1" cy="2"/>
              </a:xfrm>
              <a:custGeom>
                <a:avLst/>
                <a:gdLst>
                  <a:gd name="T0" fmla="*/ 0 w 1"/>
                  <a:gd name="T1" fmla="*/ 0 h 4"/>
                  <a:gd name="T2" fmla="*/ 0 w 1"/>
                  <a:gd name="T3" fmla="*/ 1 h 4"/>
                  <a:gd name="T4" fmla="*/ 0 w 1"/>
                  <a:gd name="T5" fmla="*/ 1 h 4"/>
                  <a:gd name="T6" fmla="*/ 0 w 1"/>
                  <a:gd name="T7" fmla="*/ 1 h 4"/>
                  <a:gd name="T8" fmla="*/ 0 w 1"/>
                  <a:gd name="T9" fmla="*/ 1 h 4"/>
                  <a:gd name="T10" fmla="*/ 0 w 1"/>
                  <a:gd name="T11" fmla="*/ 1 h 4"/>
                  <a:gd name="T12" fmla="*/ 0 w 1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4"/>
                  <a:gd name="T23" fmla="*/ 1 w 1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4">
                    <a:moveTo>
                      <a:pt x="0" y="0"/>
                    </a:moveTo>
                    <a:lnTo>
                      <a:pt x="0" y="2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" name="Rectangle 318"/>
              <p:cNvSpPr>
                <a:spLocks noChangeArrowheads="1"/>
              </p:cNvSpPr>
              <p:nvPr/>
            </p:nvSpPr>
            <p:spPr bwMode="auto">
              <a:xfrm>
                <a:off x="2510" y="2695"/>
                <a:ext cx="80" cy="1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" name="Freeform 319"/>
              <p:cNvSpPr>
                <a:spLocks/>
              </p:cNvSpPr>
              <p:nvPr/>
            </p:nvSpPr>
            <p:spPr bwMode="auto">
              <a:xfrm>
                <a:off x="2588" y="2694"/>
                <a:ext cx="3" cy="20"/>
              </a:xfrm>
              <a:custGeom>
                <a:avLst/>
                <a:gdLst>
                  <a:gd name="T0" fmla="*/ 1 w 5"/>
                  <a:gd name="T1" fmla="*/ 1 h 40"/>
                  <a:gd name="T2" fmla="*/ 0 w 5"/>
                  <a:gd name="T3" fmla="*/ 1 h 40"/>
                  <a:gd name="T4" fmla="*/ 0 w 5"/>
                  <a:gd name="T5" fmla="*/ 1 h 40"/>
                  <a:gd name="T6" fmla="*/ 1 w 5"/>
                  <a:gd name="T7" fmla="*/ 1 h 40"/>
                  <a:gd name="T8" fmla="*/ 1 w 5"/>
                  <a:gd name="T9" fmla="*/ 1 h 40"/>
                  <a:gd name="T10" fmla="*/ 1 w 5"/>
                  <a:gd name="T11" fmla="*/ 0 h 40"/>
                  <a:gd name="T12" fmla="*/ 1 w 5"/>
                  <a:gd name="T13" fmla="*/ 1 h 40"/>
                  <a:gd name="T14" fmla="*/ 1 w 5"/>
                  <a:gd name="T15" fmla="*/ 0 h 40"/>
                  <a:gd name="T16" fmla="*/ 1 w 5"/>
                  <a:gd name="T17" fmla="*/ 0 h 40"/>
                  <a:gd name="T18" fmla="*/ 1 w 5"/>
                  <a:gd name="T19" fmla="*/ 1 h 4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"/>
                  <a:gd name="T31" fmla="*/ 0 h 40"/>
                  <a:gd name="T32" fmla="*/ 5 w 5"/>
                  <a:gd name="T33" fmla="*/ 40 h 4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" h="40">
                    <a:moveTo>
                      <a:pt x="3" y="6"/>
                    </a:moveTo>
                    <a:lnTo>
                      <a:pt x="0" y="2"/>
                    </a:lnTo>
                    <a:lnTo>
                      <a:pt x="0" y="40"/>
                    </a:lnTo>
                    <a:lnTo>
                      <a:pt x="5" y="40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" name="Freeform 320"/>
              <p:cNvSpPr>
                <a:spLocks/>
              </p:cNvSpPr>
              <p:nvPr/>
            </p:nvSpPr>
            <p:spPr bwMode="auto">
              <a:xfrm>
                <a:off x="2509" y="2694"/>
                <a:ext cx="81" cy="2"/>
              </a:xfrm>
              <a:custGeom>
                <a:avLst/>
                <a:gdLst>
                  <a:gd name="T0" fmla="*/ 1 w 161"/>
                  <a:gd name="T1" fmla="*/ 0 h 6"/>
                  <a:gd name="T2" fmla="*/ 1 w 161"/>
                  <a:gd name="T3" fmla="*/ 0 h 6"/>
                  <a:gd name="T4" fmla="*/ 3 w 161"/>
                  <a:gd name="T5" fmla="*/ 0 h 6"/>
                  <a:gd name="T6" fmla="*/ 3 w 161"/>
                  <a:gd name="T7" fmla="*/ 0 h 6"/>
                  <a:gd name="T8" fmla="*/ 1 w 161"/>
                  <a:gd name="T9" fmla="*/ 0 h 6"/>
                  <a:gd name="T10" fmla="*/ 0 w 161"/>
                  <a:gd name="T11" fmla="*/ 0 h 6"/>
                  <a:gd name="T12" fmla="*/ 1 w 161"/>
                  <a:gd name="T13" fmla="*/ 0 h 6"/>
                  <a:gd name="T14" fmla="*/ 0 w 161"/>
                  <a:gd name="T15" fmla="*/ 0 h 6"/>
                  <a:gd name="T16" fmla="*/ 0 w 161"/>
                  <a:gd name="T17" fmla="*/ 0 h 6"/>
                  <a:gd name="T18" fmla="*/ 1 w 161"/>
                  <a:gd name="T19" fmla="*/ 0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61"/>
                  <a:gd name="T31" fmla="*/ 0 h 6"/>
                  <a:gd name="T32" fmla="*/ 161 w 161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61" h="6">
                    <a:moveTo>
                      <a:pt x="5" y="2"/>
                    </a:moveTo>
                    <a:lnTo>
                      <a:pt x="2" y="6"/>
                    </a:lnTo>
                    <a:lnTo>
                      <a:pt x="161" y="6"/>
                    </a:lnTo>
                    <a:lnTo>
                      <a:pt x="161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" name="Freeform 321"/>
              <p:cNvSpPr>
                <a:spLocks/>
              </p:cNvSpPr>
              <p:nvPr/>
            </p:nvSpPr>
            <p:spPr bwMode="auto">
              <a:xfrm>
                <a:off x="2509" y="2695"/>
                <a:ext cx="3" cy="20"/>
              </a:xfrm>
              <a:custGeom>
                <a:avLst/>
                <a:gdLst>
                  <a:gd name="T0" fmla="*/ 1 w 5"/>
                  <a:gd name="T1" fmla="*/ 0 h 41"/>
                  <a:gd name="T2" fmla="*/ 1 w 5"/>
                  <a:gd name="T3" fmla="*/ 0 h 41"/>
                  <a:gd name="T4" fmla="*/ 1 w 5"/>
                  <a:gd name="T5" fmla="*/ 0 h 41"/>
                  <a:gd name="T6" fmla="*/ 0 w 5"/>
                  <a:gd name="T7" fmla="*/ 0 h 41"/>
                  <a:gd name="T8" fmla="*/ 0 w 5"/>
                  <a:gd name="T9" fmla="*/ 0 h 41"/>
                  <a:gd name="T10" fmla="*/ 1 w 5"/>
                  <a:gd name="T11" fmla="*/ 0 h 41"/>
                  <a:gd name="T12" fmla="*/ 0 w 5"/>
                  <a:gd name="T13" fmla="*/ 0 h 41"/>
                  <a:gd name="T14" fmla="*/ 0 w 5"/>
                  <a:gd name="T15" fmla="*/ 0 h 41"/>
                  <a:gd name="T16" fmla="*/ 1 w 5"/>
                  <a:gd name="T17" fmla="*/ 0 h 41"/>
                  <a:gd name="T18" fmla="*/ 1 w 5"/>
                  <a:gd name="T19" fmla="*/ 0 h 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"/>
                  <a:gd name="T31" fmla="*/ 0 h 41"/>
                  <a:gd name="T32" fmla="*/ 5 w 5"/>
                  <a:gd name="T33" fmla="*/ 41 h 4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" h="41">
                    <a:moveTo>
                      <a:pt x="2" y="36"/>
                    </a:moveTo>
                    <a:lnTo>
                      <a:pt x="5" y="38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8"/>
                    </a:lnTo>
                    <a:lnTo>
                      <a:pt x="2" y="41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2" y="41"/>
                    </a:lnTo>
                    <a:lnTo>
                      <a:pt x="2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" name="Freeform 322"/>
              <p:cNvSpPr>
                <a:spLocks/>
              </p:cNvSpPr>
              <p:nvPr/>
            </p:nvSpPr>
            <p:spPr bwMode="auto">
              <a:xfrm>
                <a:off x="2510" y="2713"/>
                <a:ext cx="81" cy="2"/>
              </a:xfrm>
              <a:custGeom>
                <a:avLst/>
                <a:gdLst>
                  <a:gd name="T0" fmla="*/ 3 w 161"/>
                  <a:gd name="T1" fmla="*/ 0 h 5"/>
                  <a:gd name="T2" fmla="*/ 3 w 161"/>
                  <a:gd name="T3" fmla="*/ 0 h 5"/>
                  <a:gd name="T4" fmla="*/ 0 w 161"/>
                  <a:gd name="T5" fmla="*/ 0 h 5"/>
                  <a:gd name="T6" fmla="*/ 0 w 161"/>
                  <a:gd name="T7" fmla="*/ 0 h 5"/>
                  <a:gd name="T8" fmla="*/ 3 w 161"/>
                  <a:gd name="T9" fmla="*/ 0 h 5"/>
                  <a:gd name="T10" fmla="*/ 3 w 161"/>
                  <a:gd name="T11" fmla="*/ 0 h 5"/>
                  <a:gd name="T12" fmla="*/ 3 w 161"/>
                  <a:gd name="T13" fmla="*/ 0 h 5"/>
                  <a:gd name="T14" fmla="*/ 3 w 161"/>
                  <a:gd name="T15" fmla="*/ 0 h 5"/>
                  <a:gd name="T16" fmla="*/ 3 w 161"/>
                  <a:gd name="T17" fmla="*/ 0 h 5"/>
                  <a:gd name="T18" fmla="*/ 3 w 161"/>
                  <a:gd name="T19" fmla="*/ 0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61"/>
                  <a:gd name="T31" fmla="*/ 0 h 5"/>
                  <a:gd name="T32" fmla="*/ 161 w 161"/>
                  <a:gd name="T33" fmla="*/ 5 h 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61" h="5">
                    <a:moveTo>
                      <a:pt x="156" y="2"/>
                    </a:moveTo>
                    <a:lnTo>
                      <a:pt x="159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59" y="5"/>
                    </a:lnTo>
                    <a:lnTo>
                      <a:pt x="161" y="2"/>
                    </a:lnTo>
                    <a:lnTo>
                      <a:pt x="159" y="5"/>
                    </a:lnTo>
                    <a:lnTo>
                      <a:pt x="161" y="5"/>
                    </a:lnTo>
                    <a:lnTo>
                      <a:pt x="161" y="2"/>
                    </a:lnTo>
                    <a:lnTo>
                      <a:pt x="15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" name="Rectangle 323"/>
              <p:cNvSpPr>
                <a:spLocks noChangeArrowheads="1"/>
              </p:cNvSpPr>
              <p:nvPr/>
            </p:nvSpPr>
            <p:spPr bwMode="auto">
              <a:xfrm>
                <a:off x="2633" y="2695"/>
                <a:ext cx="140" cy="1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" name="Freeform 324"/>
              <p:cNvSpPr>
                <a:spLocks/>
              </p:cNvSpPr>
              <p:nvPr/>
            </p:nvSpPr>
            <p:spPr bwMode="auto">
              <a:xfrm>
                <a:off x="2772" y="2694"/>
                <a:ext cx="2" cy="20"/>
              </a:xfrm>
              <a:custGeom>
                <a:avLst/>
                <a:gdLst>
                  <a:gd name="T0" fmla="*/ 0 w 5"/>
                  <a:gd name="T1" fmla="*/ 1 h 40"/>
                  <a:gd name="T2" fmla="*/ 0 w 5"/>
                  <a:gd name="T3" fmla="*/ 1 h 40"/>
                  <a:gd name="T4" fmla="*/ 0 w 5"/>
                  <a:gd name="T5" fmla="*/ 1 h 40"/>
                  <a:gd name="T6" fmla="*/ 0 w 5"/>
                  <a:gd name="T7" fmla="*/ 1 h 40"/>
                  <a:gd name="T8" fmla="*/ 0 w 5"/>
                  <a:gd name="T9" fmla="*/ 1 h 40"/>
                  <a:gd name="T10" fmla="*/ 0 w 5"/>
                  <a:gd name="T11" fmla="*/ 0 h 40"/>
                  <a:gd name="T12" fmla="*/ 0 w 5"/>
                  <a:gd name="T13" fmla="*/ 1 h 40"/>
                  <a:gd name="T14" fmla="*/ 0 w 5"/>
                  <a:gd name="T15" fmla="*/ 0 h 40"/>
                  <a:gd name="T16" fmla="*/ 0 w 5"/>
                  <a:gd name="T17" fmla="*/ 0 h 40"/>
                  <a:gd name="T18" fmla="*/ 0 w 5"/>
                  <a:gd name="T19" fmla="*/ 1 h 4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"/>
                  <a:gd name="T31" fmla="*/ 0 h 40"/>
                  <a:gd name="T32" fmla="*/ 5 w 5"/>
                  <a:gd name="T33" fmla="*/ 40 h 4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" h="40">
                    <a:moveTo>
                      <a:pt x="2" y="6"/>
                    </a:moveTo>
                    <a:lnTo>
                      <a:pt x="0" y="2"/>
                    </a:lnTo>
                    <a:lnTo>
                      <a:pt x="0" y="40"/>
                    </a:lnTo>
                    <a:lnTo>
                      <a:pt x="5" y="40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" name="Freeform 325"/>
              <p:cNvSpPr>
                <a:spLocks/>
              </p:cNvSpPr>
              <p:nvPr/>
            </p:nvSpPr>
            <p:spPr bwMode="auto">
              <a:xfrm>
                <a:off x="2631" y="2694"/>
                <a:ext cx="142" cy="2"/>
              </a:xfrm>
              <a:custGeom>
                <a:avLst/>
                <a:gdLst>
                  <a:gd name="T0" fmla="*/ 1 w 284"/>
                  <a:gd name="T1" fmla="*/ 0 h 6"/>
                  <a:gd name="T2" fmla="*/ 1 w 284"/>
                  <a:gd name="T3" fmla="*/ 0 h 6"/>
                  <a:gd name="T4" fmla="*/ 4 w 284"/>
                  <a:gd name="T5" fmla="*/ 0 h 6"/>
                  <a:gd name="T6" fmla="*/ 4 w 284"/>
                  <a:gd name="T7" fmla="*/ 0 h 6"/>
                  <a:gd name="T8" fmla="*/ 1 w 284"/>
                  <a:gd name="T9" fmla="*/ 0 h 6"/>
                  <a:gd name="T10" fmla="*/ 0 w 284"/>
                  <a:gd name="T11" fmla="*/ 0 h 6"/>
                  <a:gd name="T12" fmla="*/ 1 w 284"/>
                  <a:gd name="T13" fmla="*/ 0 h 6"/>
                  <a:gd name="T14" fmla="*/ 0 w 284"/>
                  <a:gd name="T15" fmla="*/ 0 h 6"/>
                  <a:gd name="T16" fmla="*/ 0 w 284"/>
                  <a:gd name="T17" fmla="*/ 0 h 6"/>
                  <a:gd name="T18" fmla="*/ 1 w 284"/>
                  <a:gd name="T19" fmla="*/ 0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4"/>
                  <a:gd name="T31" fmla="*/ 0 h 6"/>
                  <a:gd name="T32" fmla="*/ 284 w 284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4" h="6">
                    <a:moveTo>
                      <a:pt x="6" y="2"/>
                    </a:moveTo>
                    <a:lnTo>
                      <a:pt x="3" y="6"/>
                    </a:lnTo>
                    <a:lnTo>
                      <a:pt x="284" y="6"/>
                    </a:lnTo>
                    <a:lnTo>
                      <a:pt x="284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" name="Freeform 326"/>
              <p:cNvSpPr>
                <a:spLocks/>
              </p:cNvSpPr>
              <p:nvPr/>
            </p:nvSpPr>
            <p:spPr bwMode="auto">
              <a:xfrm>
                <a:off x="2631" y="2695"/>
                <a:ext cx="3" cy="20"/>
              </a:xfrm>
              <a:custGeom>
                <a:avLst/>
                <a:gdLst>
                  <a:gd name="T0" fmla="*/ 1 w 6"/>
                  <a:gd name="T1" fmla="*/ 0 h 41"/>
                  <a:gd name="T2" fmla="*/ 1 w 6"/>
                  <a:gd name="T3" fmla="*/ 0 h 41"/>
                  <a:gd name="T4" fmla="*/ 1 w 6"/>
                  <a:gd name="T5" fmla="*/ 0 h 41"/>
                  <a:gd name="T6" fmla="*/ 0 w 6"/>
                  <a:gd name="T7" fmla="*/ 0 h 41"/>
                  <a:gd name="T8" fmla="*/ 0 w 6"/>
                  <a:gd name="T9" fmla="*/ 0 h 41"/>
                  <a:gd name="T10" fmla="*/ 1 w 6"/>
                  <a:gd name="T11" fmla="*/ 0 h 41"/>
                  <a:gd name="T12" fmla="*/ 0 w 6"/>
                  <a:gd name="T13" fmla="*/ 0 h 41"/>
                  <a:gd name="T14" fmla="*/ 0 w 6"/>
                  <a:gd name="T15" fmla="*/ 0 h 41"/>
                  <a:gd name="T16" fmla="*/ 1 w 6"/>
                  <a:gd name="T17" fmla="*/ 0 h 41"/>
                  <a:gd name="T18" fmla="*/ 1 w 6"/>
                  <a:gd name="T19" fmla="*/ 0 h 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41"/>
                  <a:gd name="T32" fmla="*/ 6 w 6"/>
                  <a:gd name="T33" fmla="*/ 41 h 4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41">
                    <a:moveTo>
                      <a:pt x="3" y="36"/>
                    </a:moveTo>
                    <a:lnTo>
                      <a:pt x="6" y="3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8"/>
                    </a:lnTo>
                    <a:lnTo>
                      <a:pt x="3" y="41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3" y="41"/>
                    </a:lnTo>
                    <a:lnTo>
                      <a:pt x="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" name="Freeform 327"/>
              <p:cNvSpPr>
                <a:spLocks/>
              </p:cNvSpPr>
              <p:nvPr/>
            </p:nvSpPr>
            <p:spPr bwMode="auto">
              <a:xfrm>
                <a:off x="2633" y="2713"/>
                <a:ext cx="141" cy="2"/>
              </a:xfrm>
              <a:custGeom>
                <a:avLst/>
                <a:gdLst>
                  <a:gd name="T0" fmla="*/ 4 w 284"/>
                  <a:gd name="T1" fmla="*/ 0 h 5"/>
                  <a:gd name="T2" fmla="*/ 4 w 284"/>
                  <a:gd name="T3" fmla="*/ 0 h 5"/>
                  <a:gd name="T4" fmla="*/ 0 w 284"/>
                  <a:gd name="T5" fmla="*/ 0 h 5"/>
                  <a:gd name="T6" fmla="*/ 0 w 284"/>
                  <a:gd name="T7" fmla="*/ 0 h 5"/>
                  <a:gd name="T8" fmla="*/ 4 w 284"/>
                  <a:gd name="T9" fmla="*/ 0 h 5"/>
                  <a:gd name="T10" fmla="*/ 4 w 284"/>
                  <a:gd name="T11" fmla="*/ 0 h 5"/>
                  <a:gd name="T12" fmla="*/ 4 w 284"/>
                  <a:gd name="T13" fmla="*/ 0 h 5"/>
                  <a:gd name="T14" fmla="*/ 4 w 284"/>
                  <a:gd name="T15" fmla="*/ 0 h 5"/>
                  <a:gd name="T16" fmla="*/ 4 w 284"/>
                  <a:gd name="T17" fmla="*/ 0 h 5"/>
                  <a:gd name="T18" fmla="*/ 4 w 284"/>
                  <a:gd name="T19" fmla="*/ 0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4"/>
                  <a:gd name="T31" fmla="*/ 0 h 5"/>
                  <a:gd name="T32" fmla="*/ 284 w 284"/>
                  <a:gd name="T33" fmla="*/ 5 h 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4" h="5">
                    <a:moveTo>
                      <a:pt x="279" y="2"/>
                    </a:moveTo>
                    <a:lnTo>
                      <a:pt x="281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81" y="5"/>
                    </a:lnTo>
                    <a:lnTo>
                      <a:pt x="284" y="2"/>
                    </a:lnTo>
                    <a:lnTo>
                      <a:pt x="281" y="5"/>
                    </a:lnTo>
                    <a:lnTo>
                      <a:pt x="284" y="5"/>
                    </a:lnTo>
                    <a:lnTo>
                      <a:pt x="284" y="2"/>
                    </a:lnTo>
                    <a:lnTo>
                      <a:pt x="27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" name="Freeform 328"/>
              <p:cNvSpPr>
                <a:spLocks/>
              </p:cNvSpPr>
              <p:nvPr/>
            </p:nvSpPr>
            <p:spPr bwMode="auto">
              <a:xfrm>
                <a:off x="3160" y="2090"/>
                <a:ext cx="30" cy="94"/>
              </a:xfrm>
              <a:custGeom>
                <a:avLst/>
                <a:gdLst>
                  <a:gd name="T0" fmla="*/ 0 w 60"/>
                  <a:gd name="T1" fmla="*/ 0 h 188"/>
                  <a:gd name="T2" fmla="*/ 1 w 60"/>
                  <a:gd name="T3" fmla="*/ 1 h 188"/>
                  <a:gd name="T4" fmla="*/ 1 w 60"/>
                  <a:gd name="T5" fmla="*/ 3 h 188"/>
                  <a:gd name="T6" fmla="*/ 0 w 60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88"/>
                  <a:gd name="T14" fmla="*/ 60 w 60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88">
                    <a:moveTo>
                      <a:pt x="0" y="0"/>
                    </a:moveTo>
                    <a:lnTo>
                      <a:pt x="25" y="101"/>
                    </a:lnTo>
                    <a:lnTo>
                      <a:pt x="60" y="1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A9B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" name="Freeform 329"/>
              <p:cNvSpPr>
                <a:spLocks/>
              </p:cNvSpPr>
              <p:nvPr/>
            </p:nvSpPr>
            <p:spPr bwMode="auto">
              <a:xfrm>
                <a:off x="3157" y="2089"/>
                <a:ext cx="19" cy="53"/>
              </a:xfrm>
              <a:custGeom>
                <a:avLst/>
                <a:gdLst>
                  <a:gd name="T0" fmla="*/ 0 w 39"/>
                  <a:gd name="T1" fmla="*/ 2 h 105"/>
                  <a:gd name="T2" fmla="*/ 0 w 39"/>
                  <a:gd name="T3" fmla="*/ 2 h 105"/>
                  <a:gd name="T4" fmla="*/ 0 w 39"/>
                  <a:gd name="T5" fmla="*/ 0 h 105"/>
                  <a:gd name="T6" fmla="*/ 0 w 39"/>
                  <a:gd name="T7" fmla="*/ 1 h 105"/>
                  <a:gd name="T8" fmla="*/ 0 w 39"/>
                  <a:gd name="T9" fmla="*/ 2 h 105"/>
                  <a:gd name="T10" fmla="*/ 0 w 39"/>
                  <a:gd name="T11" fmla="*/ 2 h 105"/>
                  <a:gd name="T12" fmla="*/ 0 w 39"/>
                  <a:gd name="T13" fmla="*/ 2 h 105"/>
                  <a:gd name="T14" fmla="*/ 0 w 39"/>
                  <a:gd name="T15" fmla="*/ 2 h 105"/>
                  <a:gd name="T16" fmla="*/ 0 w 39"/>
                  <a:gd name="T17" fmla="*/ 2 h 105"/>
                  <a:gd name="T18" fmla="*/ 0 w 39"/>
                  <a:gd name="T19" fmla="*/ 2 h 10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9"/>
                  <a:gd name="T31" fmla="*/ 0 h 105"/>
                  <a:gd name="T32" fmla="*/ 39 w 39"/>
                  <a:gd name="T33" fmla="*/ 105 h 10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9" h="105">
                    <a:moveTo>
                      <a:pt x="39" y="100"/>
                    </a:moveTo>
                    <a:lnTo>
                      <a:pt x="39" y="101"/>
                    </a:lnTo>
                    <a:lnTo>
                      <a:pt x="14" y="0"/>
                    </a:lnTo>
                    <a:lnTo>
                      <a:pt x="0" y="2"/>
                    </a:lnTo>
                    <a:lnTo>
                      <a:pt x="26" y="103"/>
                    </a:lnTo>
                    <a:lnTo>
                      <a:pt x="26" y="105"/>
                    </a:lnTo>
                    <a:lnTo>
                      <a:pt x="26" y="103"/>
                    </a:lnTo>
                    <a:lnTo>
                      <a:pt x="26" y="105"/>
                    </a:lnTo>
                    <a:lnTo>
                      <a:pt x="39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" name="Freeform 330"/>
              <p:cNvSpPr>
                <a:spLocks/>
              </p:cNvSpPr>
              <p:nvPr/>
            </p:nvSpPr>
            <p:spPr bwMode="auto">
              <a:xfrm>
                <a:off x="3170" y="2139"/>
                <a:ext cx="23" cy="46"/>
              </a:xfrm>
              <a:custGeom>
                <a:avLst/>
                <a:gdLst>
                  <a:gd name="T0" fmla="*/ 1 w 46"/>
                  <a:gd name="T1" fmla="*/ 2 h 91"/>
                  <a:gd name="T2" fmla="*/ 1 w 46"/>
                  <a:gd name="T3" fmla="*/ 2 h 91"/>
                  <a:gd name="T4" fmla="*/ 1 w 46"/>
                  <a:gd name="T5" fmla="*/ 0 h 91"/>
                  <a:gd name="T6" fmla="*/ 0 w 46"/>
                  <a:gd name="T7" fmla="*/ 1 h 91"/>
                  <a:gd name="T8" fmla="*/ 1 w 46"/>
                  <a:gd name="T9" fmla="*/ 2 h 91"/>
                  <a:gd name="T10" fmla="*/ 1 w 46"/>
                  <a:gd name="T11" fmla="*/ 2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"/>
                  <a:gd name="T19" fmla="*/ 0 h 91"/>
                  <a:gd name="T20" fmla="*/ 46 w 46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" h="91">
                    <a:moveTo>
                      <a:pt x="41" y="89"/>
                    </a:moveTo>
                    <a:lnTo>
                      <a:pt x="46" y="86"/>
                    </a:lnTo>
                    <a:lnTo>
                      <a:pt x="13" y="0"/>
                    </a:lnTo>
                    <a:lnTo>
                      <a:pt x="0" y="5"/>
                    </a:lnTo>
                    <a:lnTo>
                      <a:pt x="35" y="91"/>
                    </a:lnTo>
                    <a:lnTo>
                      <a:pt x="41" y="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" name="Freeform 331"/>
              <p:cNvSpPr>
                <a:spLocks/>
              </p:cNvSpPr>
              <p:nvPr/>
            </p:nvSpPr>
            <p:spPr bwMode="auto">
              <a:xfrm>
                <a:off x="3156" y="2154"/>
                <a:ext cx="9" cy="38"/>
              </a:xfrm>
              <a:custGeom>
                <a:avLst/>
                <a:gdLst>
                  <a:gd name="T0" fmla="*/ 0 w 17"/>
                  <a:gd name="T1" fmla="*/ 0 h 76"/>
                  <a:gd name="T2" fmla="*/ 1 w 17"/>
                  <a:gd name="T3" fmla="*/ 1 h 76"/>
                  <a:gd name="T4" fmla="*/ 0 w 17"/>
                  <a:gd name="T5" fmla="*/ 0 h 76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76"/>
                  <a:gd name="T11" fmla="*/ 17 w 17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76">
                    <a:moveTo>
                      <a:pt x="0" y="0"/>
                    </a:moveTo>
                    <a:lnTo>
                      <a:pt x="17" y="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A9B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" name="Freeform 332"/>
              <p:cNvSpPr>
                <a:spLocks/>
              </p:cNvSpPr>
              <p:nvPr/>
            </p:nvSpPr>
            <p:spPr bwMode="auto">
              <a:xfrm>
                <a:off x="3153" y="2153"/>
                <a:ext cx="15" cy="40"/>
              </a:xfrm>
              <a:custGeom>
                <a:avLst/>
                <a:gdLst>
                  <a:gd name="T0" fmla="*/ 1 w 30"/>
                  <a:gd name="T1" fmla="*/ 1 h 81"/>
                  <a:gd name="T2" fmla="*/ 1 w 30"/>
                  <a:gd name="T3" fmla="*/ 1 h 81"/>
                  <a:gd name="T4" fmla="*/ 1 w 30"/>
                  <a:gd name="T5" fmla="*/ 0 h 81"/>
                  <a:gd name="T6" fmla="*/ 0 w 30"/>
                  <a:gd name="T7" fmla="*/ 0 h 81"/>
                  <a:gd name="T8" fmla="*/ 1 w 30"/>
                  <a:gd name="T9" fmla="*/ 1 h 81"/>
                  <a:gd name="T10" fmla="*/ 1 w 30"/>
                  <a:gd name="T11" fmla="*/ 1 h 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"/>
                  <a:gd name="T19" fmla="*/ 0 h 81"/>
                  <a:gd name="T20" fmla="*/ 30 w 30"/>
                  <a:gd name="T21" fmla="*/ 81 h 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" h="81">
                    <a:moveTo>
                      <a:pt x="24" y="79"/>
                    </a:moveTo>
                    <a:lnTo>
                      <a:pt x="30" y="78"/>
                    </a:lnTo>
                    <a:lnTo>
                      <a:pt x="12" y="0"/>
                    </a:lnTo>
                    <a:lnTo>
                      <a:pt x="0" y="4"/>
                    </a:lnTo>
                    <a:lnTo>
                      <a:pt x="17" y="81"/>
                    </a:lnTo>
                    <a:lnTo>
                      <a:pt x="24" y="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" name="Freeform 333"/>
              <p:cNvSpPr>
                <a:spLocks/>
              </p:cNvSpPr>
              <p:nvPr/>
            </p:nvSpPr>
            <p:spPr bwMode="auto">
              <a:xfrm>
                <a:off x="3060" y="2474"/>
                <a:ext cx="42" cy="43"/>
              </a:xfrm>
              <a:custGeom>
                <a:avLst/>
                <a:gdLst>
                  <a:gd name="T0" fmla="*/ 1 w 84"/>
                  <a:gd name="T1" fmla="*/ 0 h 85"/>
                  <a:gd name="T2" fmla="*/ 1 w 84"/>
                  <a:gd name="T3" fmla="*/ 1 h 85"/>
                  <a:gd name="T4" fmla="*/ 1 w 84"/>
                  <a:gd name="T5" fmla="*/ 1 h 85"/>
                  <a:gd name="T6" fmla="*/ 1 w 84"/>
                  <a:gd name="T7" fmla="*/ 1 h 85"/>
                  <a:gd name="T8" fmla="*/ 1 w 84"/>
                  <a:gd name="T9" fmla="*/ 1 h 85"/>
                  <a:gd name="T10" fmla="*/ 1 w 84"/>
                  <a:gd name="T11" fmla="*/ 1 h 85"/>
                  <a:gd name="T12" fmla="*/ 1 w 84"/>
                  <a:gd name="T13" fmla="*/ 1 h 85"/>
                  <a:gd name="T14" fmla="*/ 1 w 84"/>
                  <a:gd name="T15" fmla="*/ 1 h 85"/>
                  <a:gd name="T16" fmla="*/ 1 w 84"/>
                  <a:gd name="T17" fmla="*/ 1 h 85"/>
                  <a:gd name="T18" fmla="*/ 1 w 84"/>
                  <a:gd name="T19" fmla="*/ 1 h 85"/>
                  <a:gd name="T20" fmla="*/ 1 w 84"/>
                  <a:gd name="T21" fmla="*/ 1 h 85"/>
                  <a:gd name="T22" fmla="*/ 1 w 84"/>
                  <a:gd name="T23" fmla="*/ 2 h 85"/>
                  <a:gd name="T24" fmla="*/ 1 w 84"/>
                  <a:gd name="T25" fmla="*/ 2 h 85"/>
                  <a:gd name="T26" fmla="*/ 1 w 84"/>
                  <a:gd name="T27" fmla="*/ 2 h 85"/>
                  <a:gd name="T28" fmla="*/ 1 w 84"/>
                  <a:gd name="T29" fmla="*/ 2 h 85"/>
                  <a:gd name="T30" fmla="*/ 1 w 84"/>
                  <a:gd name="T31" fmla="*/ 2 h 85"/>
                  <a:gd name="T32" fmla="*/ 1 w 84"/>
                  <a:gd name="T33" fmla="*/ 2 h 85"/>
                  <a:gd name="T34" fmla="*/ 1 w 84"/>
                  <a:gd name="T35" fmla="*/ 2 h 85"/>
                  <a:gd name="T36" fmla="*/ 1 w 84"/>
                  <a:gd name="T37" fmla="*/ 2 h 85"/>
                  <a:gd name="T38" fmla="*/ 1 w 84"/>
                  <a:gd name="T39" fmla="*/ 2 h 85"/>
                  <a:gd name="T40" fmla="*/ 1 w 84"/>
                  <a:gd name="T41" fmla="*/ 2 h 85"/>
                  <a:gd name="T42" fmla="*/ 1 w 84"/>
                  <a:gd name="T43" fmla="*/ 2 h 85"/>
                  <a:gd name="T44" fmla="*/ 1 w 84"/>
                  <a:gd name="T45" fmla="*/ 1 h 85"/>
                  <a:gd name="T46" fmla="*/ 1 w 84"/>
                  <a:gd name="T47" fmla="*/ 1 h 85"/>
                  <a:gd name="T48" fmla="*/ 0 w 84"/>
                  <a:gd name="T49" fmla="*/ 1 h 85"/>
                  <a:gd name="T50" fmla="*/ 1 w 84"/>
                  <a:gd name="T51" fmla="*/ 1 h 85"/>
                  <a:gd name="T52" fmla="*/ 1 w 84"/>
                  <a:gd name="T53" fmla="*/ 1 h 85"/>
                  <a:gd name="T54" fmla="*/ 1 w 84"/>
                  <a:gd name="T55" fmla="*/ 1 h 85"/>
                  <a:gd name="T56" fmla="*/ 1 w 84"/>
                  <a:gd name="T57" fmla="*/ 1 h 85"/>
                  <a:gd name="T58" fmla="*/ 1 w 84"/>
                  <a:gd name="T59" fmla="*/ 1 h 85"/>
                  <a:gd name="T60" fmla="*/ 1 w 84"/>
                  <a:gd name="T61" fmla="*/ 1 h 85"/>
                  <a:gd name="T62" fmla="*/ 1 w 84"/>
                  <a:gd name="T63" fmla="*/ 1 h 85"/>
                  <a:gd name="T64" fmla="*/ 1 w 84"/>
                  <a:gd name="T65" fmla="*/ 0 h 8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4"/>
                  <a:gd name="T100" fmla="*/ 0 h 85"/>
                  <a:gd name="T101" fmla="*/ 84 w 84"/>
                  <a:gd name="T102" fmla="*/ 85 h 8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4" h="85">
                    <a:moveTo>
                      <a:pt x="43" y="0"/>
                    </a:moveTo>
                    <a:lnTo>
                      <a:pt x="51" y="1"/>
                    </a:lnTo>
                    <a:lnTo>
                      <a:pt x="59" y="4"/>
                    </a:lnTo>
                    <a:lnTo>
                      <a:pt x="66" y="8"/>
                    </a:lnTo>
                    <a:lnTo>
                      <a:pt x="71" y="13"/>
                    </a:lnTo>
                    <a:lnTo>
                      <a:pt x="77" y="19"/>
                    </a:lnTo>
                    <a:lnTo>
                      <a:pt x="81" y="27"/>
                    </a:lnTo>
                    <a:lnTo>
                      <a:pt x="83" y="35"/>
                    </a:lnTo>
                    <a:lnTo>
                      <a:pt x="84" y="43"/>
                    </a:lnTo>
                    <a:lnTo>
                      <a:pt x="83" y="51"/>
                    </a:lnTo>
                    <a:lnTo>
                      <a:pt x="81" y="59"/>
                    </a:lnTo>
                    <a:lnTo>
                      <a:pt x="77" y="67"/>
                    </a:lnTo>
                    <a:lnTo>
                      <a:pt x="71" y="73"/>
                    </a:lnTo>
                    <a:lnTo>
                      <a:pt x="66" y="77"/>
                    </a:lnTo>
                    <a:lnTo>
                      <a:pt x="59" y="82"/>
                    </a:lnTo>
                    <a:lnTo>
                      <a:pt x="51" y="84"/>
                    </a:lnTo>
                    <a:lnTo>
                      <a:pt x="43" y="85"/>
                    </a:lnTo>
                    <a:lnTo>
                      <a:pt x="33" y="84"/>
                    </a:lnTo>
                    <a:lnTo>
                      <a:pt x="25" y="82"/>
                    </a:lnTo>
                    <a:lnTo>
                      <a:pt x="18" y="77"/>
                    </a:lnTo>
                    <a:lnTo>
                      <a:pt x="13" y="73"/>
                    </a:lnTo>
                    <a:lnTo>
                      <a:pt x="7" y="67"/>
                    </a:lnTo>
                    <a:lnTo>
                      <a:pt x="3" y="59"/>
                    </a:lnTo>
                    <a:lnTo>
                      <a:pt x="1" y="51"/>
                    </a:lnTo>
                    <a:lnTo>
                      <a:pt x="0" y="43"/>
                    </a:lnTo>
                    <a:lnTo>
                      <a:pt x="1" y="35"/>
                    </a:lnTo>
                    <a:lnTo>
                      <a:pt x="3" y="27"/>
                    </a:lnTo>
                    <a:lnTo>
                      <a:pt x="7" y="19"/>
                    </a:lnTo>
                    <a:lnTo>
                      <a:pt x="13" y="13"/>
                    </a:lnTo>
                    <a:lnTo>
                      <a:pt x="18" y="8"/>
                    </a:lnTo>
                    <a:lnTo>
                      <a:pt x="25" y="4"/>
                    </a:lnTo>
                    <a:lnTo>
                      <a:pt x="33" y="1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" name="Freeform 334"/>
              <p:cNvSpPr>
                <a:spLocks/>
              </p:cNvSpPr>
              <p:nvPr/>
            </p:nvSpPr>
            <p:spPr bwMode="auto">
              <a:xfrm>
                <a:off x="3060" y="2474"/>
                <a:ext cx="42" cy="43"/>
              </a:xfrm>
              <a:custGeom>
                <a:avLst/>
                <a:gdLst>
                  <a:gd name="T0" fmla="*/ 1 w 84"/>
                  <a:gd name="T1" fmla="*/ 0 h 85"/>
                  <a:gd name="T2" fmla="*/ 1 w 84"/>
                  <a:gd name="T3" fmla="*/ 0 h 85"/>
                  <a:gd name="T4" fmla="*/ 1 w 84"/>
                  <a:gd name="T5" fmla="*/ 1 h 85"/>
                  <a:gd name="T6" fmla="*/ 1 w 84"/>
                  <a:gd name="T7" fmla="*/ 1 h 85"/>
                  <a:gd name="T8" fmla="*/ 1 w 84"/>
                  <a:gd name="T9" fmla="*/ 1 h 85"/>
                  <a:gd name="T10" fmla="*/ 1 w 84"/>
                  <a:gd name="T11" fmla="*/ 1 h 85"/>
                  <a:gd name="T12" fmla="*/ 1 w 84"/>
                  <a:gd name="T13" fmla="*/ 1 h 85"/>
                  <a:gd name="T14" fmla="*/ 1 w 84"/>
                  <a:gd name="T15" fmla="*/ 1 h 85"/>
                  <a:gd name="T16" fmla="*/ 1 w 84"/>
                  <a:gd name="T17" fmla="*/ 1 h 85"/>
                  <a:gd name="T18" fmla="*/ 1 w 84"/>
                  <a:gd name="T19" fmla="*/ 1 h 85"/>
                  <a:gd name="T20" fmla="*/ 1 w 84"/>
                  <a:gd name="T21" fmla="*/ 1 h 85"/>
                  <a:gd name="T22" fmla="*/ 1 w 84"/>
                  <a:gd name="T23" fmla="*/ 1 h 85"/>
                  <a:gd name="T24" fmla="*/ 1 w 84"/>
                  <a:gd name="T25" fmla="*/ 1 h 85"/>
                  <a:gd name="T26" fmla="*/ 1 w 84"/>
                  <a:gd name="T27" fmla="*/ 2 h 85"/>
                  <a:gd name="T28" fmla="*/ 1 w 84"/>
                  <a:gd name="T29" fmla="*/ 2 h 85"/>
                  <a:gd name="T30" fmla="*/ 1 w 84"/>
                  <a:gd name="T31" fmla="*/ 2 h 85"/>
                  <a:gd name="T32" fmla="*/ 1 w 84"/>
                  <a:gd name="T33" fmla="*/ 2 h 85"/>
                  <a:gd name="T34" fmla="*/ 1 w 84"/>
                  <a:gd name="T35" fmla="*/ 2 h 85"/>
                  <a:gd name="T36" fmla="*/ 1 w 84"/>
                  <a:gd name="T37" fmla="*/ 2 h 85"/>
                  <a:gd name="T38" fmla="*/ 1 w 84"/>
                  <a:gd name="T39" fmla="*/ 2 h 85"/>
                  <a:gd name="T40" fmla="*/ 1 w 84"/>
                  <a:gd name="T41" fmla="*/ 2 h 85"/>
                  <a:gd name="T42" fmla="*/ 1 w 84"/>
                  <a:gd name="T43" fmla="*/ 2 h 85"/>
                  <a:gd name="T44" fmla="*/ 1 w 84"/>
                  <a:gd name="T45" fmla="*/ 2 h 85"/>
                  <a:gd name="T46" fmla="*/ 1 w 84"/>
                  <a:gd name="T47" fmla="*/ 2 h 85"/>
                  <a:gd name="T48" fmla="*/ 1 w 84"/>
                  <a:gd name="T49" fmla="*/ 2 h 85"/>
                  <a:gd name="T50" fmla="*/ 1 w 84"/>
                  <a:gd name="T51" fmla="*/ 1 h 85"/>
                  <a:gd name="T52" fmla="*/ 1 w 84"/>
                  <a:gd name="T53" fmla="*/ 1 h 85"/>
                  <a:gd name="T54" fmla="*/ 0 w 84"/>
                  <a:gd name="T55" fmla="*/ 1 h 85"/>
                  <a:gd name="T56" fmla="*/ 0 w 84"/>
                  <a:gd name="T57" fmla="*/ 1 h 85"/>
                  <a:gd name="T58" fmla="*/ 1 w 84"/>
                  <a:gd name="T59" fmla="*/ 1 h 85"/>
                  <a:gd name="T60" fmla="*/ 1 w 84"/>
                  <a:gd name="T61" fmla="*/ 1 h 85"/>
                  <a:gd name="T62" fmla="*/ 1 w 84"/>
                  <a:gd name="T63" fmla="*/ 1 h 85"/>
                  <a:gd name="T64" fmla="*/ 1 w 84"/>
                  <a:gd name="T65" fmla="*/ 1 h 85"/>
                  <a:gd name="T66" fmla="*/ 1 w 84"/>
                  <a:gd name="T67" fmla="*/ 1 h 85"/>
                  <a:gd name="T68" fmla="*/ 1 w 84"/>
                  <a:gd name="T69" fmla="*/ 1 h 85"/>
                  <a:gd name="T70" fmla="*/ 1 w 84"/>
                  <a:gd name="T71" fmla="*/ 1 h 85"/>
                  <a:gd name="T72" fmla="*/ 1 w 84"/>
                  <a:gd name="T73" fmla="*/ 0 h 8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4"/>
                  <a:gd name="T112" fmla="*/ 0 h 85"/>
                  <a:gd name="T113" fmla="*/ 84 w 84"/>
                  <a:gd name="T114" fmla="*/ 85 h 8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4" h="85">
                    <a:moveTo>
                      <a:pt x="43" y="0"/>
                    </a:moveTo>
                    <a:lnTo>
                      <a:pt x="43" y="0"/>
                    </a:lnTo>
                    <a:lnTo>
                      <a:pt x="51" y="1"/>
                    </a:lnTo>
                    <a:lnTo>
                      <a:pt x="59" y="4"/>
                    </a:lnTo>
                    <a:lnTo>
                      <a:pt x="66" y="8"/>
                    </a:lnTo>
                    <a:lnTo>
                      <a:pt x="71" y="13"/>
                    </a:lnTo>
                    <a:lnTo>
                      <a:pt x="77" y="19"/>
                    </a:lnTo>
                    <a:lnTo>
                      <a:pt x="81" y="27"/>
                    </a:lnTo>
                    <a:lnTo>
                      <a:pt x="83" y="35"/>
                    </a:lnTo>
                    <a:lnTo>
                      <a:pt x="84" y="43"/>
                    </a:lnTo>
                    <a:lnTo>
                      <a:pt x="83" y="51"/>
                    </a:lnTo>
                    <a:lnTo>
                      <a:pt x="81" y="59"/>
                    </a:lnTo>
                    <a:lnTo>
                      <a:pt x="77" y="67"/>
                    </a:lnTo>
                    <a:lnTo>
                      <a:pt x="71" y="73"/>
                    </a:lnTo>
                    <a:lnTo>
                      <a:pt x="66" y="77"/>
                    </a:lnTo>
                    <a:lnTo>
                      <a:pt x="59" y="82"/>
                    </a:lnTo>
                    <a:lnTo>
                      <a:pt x="51" y="84"/>
                    </a:lnTo>
                    <a:lnTo>
                      <a:pt x="43" y="85"/>
                    </a:lnTo>
                    <a:lnTo>
                      <a:pt x="33" y="84"/>
                    </a:lnTo>
                    <a:lnTo>
                      <a:pt x="25" y="82"/>
                    </a:lnTo>
                    <a:lnTo>
                      <a:pt x="18" y="77"/>
                    </a:lnTo>
                    <a:lnTo>
                      <a:pt x="13" y="73"/>
                    </a:lnTo>
                    <a:lnTo>
                      <a:pt x="7" y="67"/>
                    </a:lnTo>
                    <a:lnTo>
                      <a:pt x="3" y="59"/>
                    </a:lnTo>
                    <a:lnTo>
                      <a:pt x="1" y="51"/>
                    </a:lnTo>
                    <a:lnTo>
                      <a:pt x="0" y="43"/>
                    </a:lnTo>
                    <a:lnTo>
                      <a:pt x="1" y="35"/>
                    </a:lnTo>
                    <a:lnTo>
                      <a:pt x="3" y="27"/>
                    </a:lnTo>
                    <a:lnTo>
                      <a:pt x="7" y="19"/>
                    </a:lnTo>
                    <a:lnTo>
                      <a:pt x="13" y="13"/>
                    </a:lnTo>
                    <a:lnTo>
                      <a:pt x="18" y="8"/>
                    </a:lnTo>
                    <a:lnTo>
                      <a:pt x="25" y="4"/>
                    </a:lnTo>
                    <a:lnTo>
                      <a:pt x="33" y="1"/>
                    </a:lnTo>
                    <a:lnTo>
                      <a:pt x="4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" name="Freeform 335"/>
              <p:cNvSpPr>
                <a:spLocks/>
              </p:cNvSpPr>
              <p:nvPr/>
            </p:nvSpPr>
            <p:spPr bwMode="auto">
              <a:xfrm>
                <a:off x="3057" y="2575"/>
                <a:ext cx="42" cy="42"/>
              </a:xfrm>
              <a:custGeom>
                <a:avLst/>
                <a:gdLst>
                  <a:gd name="T0" fmla="*/ 0 w 85"/>
                  <a:gd name="T1" fmla="*/ 0 h 84"/>
                  <a:gd name="T2" fmla="*/ 0 w 85"/>
                  <a:gd name="T3" fmla="*/ 1 h 84"/>
                  <a:gd name="T4" fmla="*/ 0 w 85"/>
                  <a:gd name="T5" fmla="*/ 1 h 84"/>
                  <a:gd name="T6" fmla="*/ 1 w 85"/>
                  <a:gd name="T7" fmla="*/ 1 h 84"/>
                  <a:gd name="T8" fmla="*/ 1 w 85"/>
                  <a:gd name="T9" fmla="*/ 1 h 84"/>
                  <a:gd name="T10" fmla="*/ 1 w 85"/>
                  <a:gd name="T11" fmla="*/ 1 h 84"/>
                  <a:gd name="T12" fmla="*/ 1 w 85"/>
                  <a:gd name="T13" fmla="*/ 1 h 84"/>
                  <a:gd name="T14" fmla="*/ 1 w 85"/>
                  <a:gd name="T15" fmla="*/ 1 h 84"/>
                  <a:gd name="T16" fmla="*/ 1 w 85"/>
                  <a:gd name="T17" fmla="*/ 1 h 84"/>
                  <a:gd name="T18" fmla="*/ 1 w 85"/>
                  <a:gd name="T19" fmla="*/ 1 h 84"/>
                  <a:gd name="T20" fmla="*/ 1 w 85"/>
                  <a:gd name="T21" fmla="*/ 1 h 84"/>
                  <a:gd name="T22" fmla="*/ 1 w 85"/>
                  <a:gd name="T23" fmla="*/ 1 h 84"/>
                  <a:gd name="T24" fmla="*/ 1 w 85"/>
                  <a:gd name="T25" fmla="*/ 1 h 84"/>
                  <a:gd name="T26" fmla="*/ 1 w 85"/>
                  <a:gd name="T27" fmla="*/ 1 h 84"/>
                  <a:gd name="T28" fmla="*/ 0 w 85"/>
                  <a:gd name="T29" fmla="*/ 1 h 84"/>
                  <a:gd name="T30" fmla="*/ 0 w 85"/>
                  <a:gd name="T31" fmla="*/ 1 h 84"/>
                  <a:gd name="T32" fmla="*/ 0 w 85"/>
                  <a:gd name="T33" fmla="*/ 1 h 84"/>
                  <a:gd name="T34" fmla="*/ 0 w 85"/>
                  <a:gd name="T35" fmla="*/ 1 h 84"/>
                  <a:gd name="T36" fmla="*/ 0 w 85"/>
                  <a:gd name="T37" fmla="*/ 1 h 84"/>
                  <a:gd name="T38" fmla="*/ 0 w 85"/>
                  <a:gd name="T39" fmla="*/ 1 h 84"/>
                  <a:gd name="T40" fmla="*/ 0 w 85"/>
                  <a:gd name="T41" fmla="*/ 1 h 84"/>
                  <a:gd name="T42" fmla="*/ 0 w 85"/>
                  <a:gd name="T43" fmla="*/ 1 h 84"/>
                  <a:gd name="T44" fmla="*/ 0 w 85"/>
                  <a:gd name="T45" fmla="*/ 1 h 84"/>
                  <a:gd name="T46" fmla="*/ 0 w 85"/>
                  <a:gd name="T47" fmla="*/ 1 h 84"/>
                  <a:gd name="T48" fmla="*/ 0 w 85"/>
                  <a:gd name="T49" fmla="*/ 1 h 84"/>
                  <a:gd name="T50" fmla="*/ 0 w 85"/>
                  <a:gd name="T51" fmla="*/ 1 h 84"/>
                  <a:gd name="T52" fmla="*/ 0 w 85"/>
                  <a:gd name="T53" fmla="*/ 1 h 84"/>
                  <a:gd name="T54" fmla="*/ 0 w 85"/>
                  <a:gd name="T55" fmla="*/ 1 h 84"/>
                  <a:gd name="T56" fmla="*/ 0 w 85"/>
                  <a:gd name="T57" fmla="*/ 1 h 84"/>
                  <a:gd name="T58" fmla="*/ 0 w 85"/>
                  <a:gd name="T59" fmla="*/ 1 h 84"/>
                  <a:gd name="T60" fmla="*/ 0 w 85"/>
                  <a:gd name="T61" fmla="*/ 1 h 84"/>
                  <a:gd name="T62" fmla="*/ 0 w 85"/>
                  <a:gd name="T63" fmla="*/ 1 h 84"/>
                  <a:gd name="T64" fmla="*/ 0 w 85"/>
                  <a:gd name="T65" fmla="*/ 0 h 8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5"/>
                  <a:gd name="T100" fmla="*/ 0 h 84"/>
                  <a:gd name="T101" fmla="*/ 85 w 85"/>
                  <a:gd name="T102" fmla="*/ 84 h 8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5" h="84">
                    <a:moveTo>
                      <a:pt x="43" y="0"/>
                    </a:moveTo>
                    <a:lnTo>
                      <a:pt x="51" y="1"/>
                    </a:lnTo>
                    <a:lnTo>
                      <a:pt x="59" y="3"/>
                    </a:lnTo>
                    <a:lnTo>
                      <a:pt x="66" y="7"/>
                    </a:lnTo>
                    <a:lnTo>
                      <a:pt x="73" y="13"/>
                    </a:lnTo>
                    <a:lnTo>
                      <a:pt x="78" y="18"/>
                    </a:lnTo>
                    <a:lnTo>
                      <a:pt x="82" y="25"/>
                    </a:lnTo>
                    <a:lnTo>
                      <a:pt x="85" y="33"/>
                    </a:lnTo>
                    <a:lnTo>
                      <a:pt x="85" y="42"/>
                    </a:lnTo>
                    <a:lnTo>
                      <a:pt x="85" y="51"/>
                    </a:lnTo>
                    <a:lnTo>
                      <a:pt x="82" y="59"/>
                    </a:lnTo>
                    <a:lnTo>
                      <a:pt x="78" y="66"/>
                    </a:lnTo>
                    <a:lnTo>
                      <a:pt x="73" y="71"/>
                    </a:lnTo>
                    <a:lnTo>
                      <a:pt x="66" y="77"/>
                    </a:lnTo>
                    <a:lnTo>
                      <a:pt x="59" y="80"/>
                    </a:lnTo>
                    <a:lnTo>
                      <a:pt x="51" y="83"/>
                    </a:lnTo>
                    <a:lnTo>
                      <a:pt x="43" y="84"/>
                    </a:lnTo>
                    <a:lnTo>
                      <a:pt x="34" y="83"/>
                    </a:lnTo>
                    <a:lnTo>
                      <a:pt x="27" y="80"/>
                    </a:lnTo>
                    <a:lnTo>
                      <a:pt x="19" y="77"/>
                    </a:lnTo>
                    <a:lnTo>
                      <a:pt x="13" y="71"/>
                    </a:lnTo>
                    <a:lnTo>
                      <a:pt x="8" y="66"/>
                    </a:lnTo>
                    <a:lnTo>
                      <a:pt x="4" y="59"/>
                    </a:lnTo>
                    <a:lnTo>
                      <a:pt x="2" y="51"/>
                    </a:lnTo>
                    <a:lnTo>
                      <a:pt x="0" y="42"/>
                    </a:lnTo>
                    <a:lnTo>
                      <a:pt x="2" y="33"/>
                    </a:lnTo>
                    <a:lnTo>
                      <a:pt x="4" y="25"/>
                    </a:lnTo>
                    <a:lnTo>
                      <a:pt x="8" y="18"/>
                    </a:lnTo>
                    <a:lnTo>
                      <a:pt x="13" y="13"/>
                    </a:lnTo>
                    <a:lnTo>
                      <a:pt x="19" y="7"/>
                    </a:lnTo>
                    <a:lnTo>
                      <a:pt x="27" y="3"/>
                    </a:lnTo>
                    <a:lnTo>
                      <a:pt x="34" y="1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" name="Freeform 336"/>
              <p:cNvSpPr>
                <a:spLocks/>
              </p:cNvSpPr>
              <p:nvPr/>
            </p:nvSpPr>
            <p:spPr bwMode="auto">
              <a:xfrm>
                <a:off x="3057" y="2575"/>
                <a:ext cx="42" cy="42"/>
              </a:xfrm>
              <a:custGeom>
                <a:avLst/>
                <a:gdLst>
                  <a:gd name="T0" fmla="*/ 0 w 85"/>
                  <a:gd name="T1" fmla="*/ 0 h 84"/>
                  <a:gd name="T2" fmla="*/ 0 w 85"/>
                  <a:gd name="T3" fmla="*/ 0 h 84"/>
                  <a:gd name="T4" fmla="*/ 0 w 85"/>
                  <a:gd name="T5" fmla="*/ 1 h 84"/>
                  <a:gd name="T6" fmla="*/ 0 w 85"/>
                  <a:gd name="T7" fmla="*/ 1 h 84"/>
                  <a:gd name="T8" fmla="*/ 1 w 85"/>
                  <a:gd name="T9" fmla="*/ 1 h 84"/>
                  <a:gd name="T10" fmla="*/ 1 w 85"/>
                  <a:gd name="T11" fmla="*/ 1 h 84"/>
                  <a:gd name="T12" fmla="*/ 1 w 85"/>
                  <a:gd name="T13" fmla="*/ 1 h 84"/>
                  <a:gd name="T14" fmla="*/ 1 w 85"/>
                  <a:gd name="T15" fmla="*/ 1 h 84"/>
                  <a:gd name="T16" fmla="*/ 1 w 85"/>
                  <a:gd name="T17" fmla="*/ 1 h 84"/>
                  <a:gd name="T18" fmla="*/ 1 w 85"/>
                  <a:gd name="T19" fmla="*/ 1 h 84"/>
                  <a:gd name="T20" fmla="*/ 1 w 85"/>
                  <a:gd name="T21" fmla="*/ 1 h 84"/>
                  <a:gd name="T22" fmla="*/ 1 w 85"/>
                  <a:gd name="T23" fmla="*/ 1 h 84"/>
                  <a:gd name="T24" fmla="*/ 1 w 85"/>
                  <a:gd name="T25" fmla="*/ 1 h 84"/>
                  <a:gd name="T26" fmla="*/ 1 w 85"/>
                  <a:gd name="T27" fmla="*/ 1 h 84"/>
                  <a:gd name="T28" fmla="*/ 1 w 85"/>
                  <a:gd name="T29" fmla="*/ 1 h 84"/>
                  <a:gd name="T30" fmla="*/ 1 w 85"/>
                  <a:gd name="T31" fmla="*/ 1 h 84"/>
                  <a:gd name="T32" fmla="*/ 0 w 85"/>
                  <a:gd name="T33" fmla="*/ 1 h 84"/>
                  <a:gd name="T34" fmla="*/ 0 w 85"/>
                  <a:gd name="T35" fmla="*/ 1 h 84"/>
                  <a:gd name="T36" fmla="*/ 0 w 85"/>
                  <a:gd name="T37" fmla="*/ 1 h 84"/>
                  <a:gd name="T38" fmla="*/ 0 w 85"/>
                  <a:gd name="T39" fmla="*/ 1 h 84"/>
                  <a:gd name="T40" fmla="*/ 0 w 85"/>
                  <a:gd name="T41" fmla="*/ 1 h 84"/>
                  <a:gd name="T42" fmla="*/ 0 w 85"/>
                  <a:gd name="T43" fmla="*/ 1 h 84"/>
                  <a:gd name="T44" fmla="*/ 0 w 85"/>
                  <a:gd name="T45" fmla="*/ 1 h 84"/>
                  <a:gd name="T46" fmla="*/ 0 w 85"/>
                  <a:gd name="T47" fmla="*/ 1 h 84"/>
                  <a:gd name="T48" fmla="*/ 0 w 85"/>
                  <a:gd name="T49" fmla="*/ 1 h 84"/>
                  <a:gd name="T50" fmla="*/ 0 w 85"/>
                  <a:gd name="T51" fmla="*/ 1 h 84"/>
                  <a:gd name="T52" fmla="*/ 0 w 85"/>
                  <a:gd name="T53" fmla="*/ 1 h 84"/>
                  <a:gd name="T54" fmla="*/ 0 w 85"/>
                  <a:gd name="T55" fmla="*/ 1 h 84"/>
                  <a:gd name="T56" fmla="*/ 0 w 85"/>
                  <a:gd name="T57" fmla="*/ 1 h 84"/>
                  <a:gd name="T58" fmla="*/ 0 w 85"/>
                  <a:gd name="T59" fmla="*/ 1 h 84"/>
                  <a:gd name="T60" fmla="*/ 0 w 85"/>
                  <a:gd name="T61" fmla="*/ 1 h 84"/>
                  <a:gd name="T62" fmla="*/ 0 w 85"/>
                  <a:gd name="T63" fmla="*/ 1 h 84"/>
                  <a:gd name="T64" fmla="*/ 0 w 85"/>
                  <a:gd name="T65" fmla="*/ 1 h 84"/>
                  <a:gd name="T66" fmla="*/ 0 w 85"/>
                  <a:gd name="T67" fmla="*/ 1 h 84"/>
                  <a:gd name="T68" fmla="*/ 0 w 85"/>
                  <a:gd name="T69" fmla="*/ 1 h 84"/>
                  <a:gd name="T70" fmla="*/ 0 w 85"/>
                  <a:gd name="T71" fmla="*/ 1 h 84"/>
                  <a:gd name="T72" fmla="*/ 0 w 85"/>
                  <a:gd name="T73" fmla="*/ 0 h 8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5"/>
                  <a:gd name="T112" fmla="*/ 0 h 84"/>
                  <a:gd name="T113" fmla="*/ 85 w 85"/>
                  <a:gd name="T114" fmla="*/ 84 h 8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5" h="84">
                    <a:moveTo>
                      <a:pt x="43" y="0"/>
                    </a:moveTo>
                    <a:lnTo>
                      <a:pt x="43" y="0"/>
                    </a:lnTo>
                    <a:lnTo>
                      <a:pt x="51" y="1"/>
                    </a:lnTo>
                    <a:lnTo>
                      <a:pt x="59" y="3"/>
                    </a:lnTo>
                    <a:lnTo>
                      <a:pt x="66" y="7"/>
                    </a:lnTo>
                    <a:lnTo>
                      <a:pt x="73" y="13"/>
                    </a:lnTo>
                    <a:lnTo>
                      <a:pt x="78" y="18"/>
                    </a:lnTo>
                    <a:lnTo>
                      <a:pt x="82" y="25"/>
                    </a:lnTo>
                    <a:lnTo>
                      <a:pt x="85" y="33"/>
                    </a:lnTo>
                    <a:lnTo>
                      <a:pt x="85" y="42"/>
                    </a:lnTo>
                    <a:lnTo>
                      <a:pt x="85" y="51"/>
                    </a:lnTo>
                    <a:lnTo>
                      <a:pt x="82" y="59"/>
                    </a:lnTo>
                    <a:lnTo>
                      <a:pt x="78" y="66"/>
                    </a:lnTo>
                    <a:lnTo>
                      <a:pt x="73" y="71"/>
                    </a:lnTo>
                    <a:lnTo>
                      <a:pt x="66" y="77"/>
                    </a:lnTo>
                    <a:lnTo>
                      <a:pt x="59" y="80"/>
                    </a:lnTo>
                    <a:lnTo>
                      <a:pt x="51" y="83"/>
                    </a:lnTo>
                    <a:lnTo>
                      <a:pt x="43" y="84"/>
                    </a:lnTo>
                    <a:lnTo>
                      <a:pt x="34" y="83"/>
                    </a:lnTo>
                    <a:lnTo>
                      <a:pt x="27" y="80"/>
                    </a:lnTo>
                    <a:lnTo>
                      <a:pt x="19" y="77"/>
                    </a:lnTo>
                    <a:lnTo>
                      <a:pt x="13" y="71"/>
                    </a:lnTo>
                    <a:lnTo>
                      <a:pt x="8" y="66"/>
                    </a:lnTo>
                    <a:lnTo>
                      <a:pt x="4" y="59"/>
                    </a:lnTo>
                    <a:lnTo>
                      <a:pt x="2" y="51"/>
                    </a:lnTo>
                    <a:lnTo>
                      <a:pt x="0" y="42"/>
                    </a:lnTo>
                    <a:lnTo>
                      <a:pt x="2" y="33"/>
                    </a:lnTo>
                    <a:lnTo>
                      <a:pt x="4" y="25"/>
                    </a:lnTo>
                    <a:lnTo>
                      <a:pt x="8" y="18"/>
                    </a:lnTo>
                    <a:lnTo>
                      <a:pt x="13" y="13"/>
                    </a:lnTo>
                    <a:lnTo>
                      <a:pt x="19" y="7"/>
                    </a:lnTo>
                    <a:lnTo>
                      <a:pt x="27" y="3"/>
                    </a:lnTo>
                    <a:lnTo>
                      <a:pt x="34" y="1"/>
                    </a:lnTo>
                    <a:lnTo>
                      <a:pt x="4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5" name="Object 337"/>
            <p:cNvGraphicFramePr>
              <a:graphicFrameLocks noChangeAspect="1"/>
            </p:cNvGraphicFramePr>
            <p:nvPr/>
          </p:nvGraphicFramePr>
          <p:xfrm>
            <a:off x="636" y="1740"/>
            <a:ext cx="1025" cy="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7" name="Формула" r:id="rId3" imgW="914400" imgH="380880" progId="Equation.3">
                    <p:embed/>
                  </p:oleObj>
                </mc:Choice>
                <mc:Fallback>
                  <p:oleObj name="Формула" r:id="rId3" imgW="914400" imgH="380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6" y="1740"/>
                          <a:ext cx="1025" cy="3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38" name="Объект 3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315703"/>
              </p:ext>
            </p:extLst>
          </p:nvPr>
        </p:nvGraphicFramePr>
        <p:xfrm>
          <a:off x="4860032" y="4426920"/>
          <a:ext cx="3657600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Формула" r:id="rId5" imgW="904951" imgH="371551" progId="Equation.3">
                  <p:embed/>
                </p:oleObj>
              </mc:Choice>
              <mc:Fallback>
                <p:oleObj name="Формула" r:id="rId5" imgW="904951" imgH="371551" progId="Equation.3">
                  <p:embed/>
                  <p:pic>
                    <p:nvPicPr>
                      <p:cNvPr id="0" name="Object 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426920"/>
                        <a:ext cx="3657600" cy="134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39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424936" cy="494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>
              <a:lnSpc>
                <a:spcPct val="115000"/>
              </a:lnSpc>
            </a:pPr>
            <a:r>
              <a:rPr lang="ru-RU" sz="4800" b="1" i="1" dirty="0">
                <a:solidFill>
                  <a:prstClr val="black"/>
                </a:solidFill>
                <a:latin typeface="Times New Roman"/>
                <a:ea typeface="Times New Roman"/>
              </a:rPr>
              <a:t>-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Times New Roman"/>
              </a:rPr>
              <a:t>Степень положительного числа  есть число </a:t>
            </a:r>
            <a:r>
              <a:rPr lang="ru-RU" sz="32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…</a:t>
            </a:r>
          </a:p>
          <a:p>
            <a:pPr marL="457200" lvl="0">
              <a:lnSpc>
                <a:spcPct val="115000"/>
              </a:lnSpc>
            </a:pP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457200" lvl="0">
              <a:lnSpc>
                <a:spcPct val="115000"/>
              </a:lnSpc>
            </a:pPr>
            <a:r>
              <a:rPr lang="ru-RU" sz="4800" b="1" i="1" dirty="0">
                <a:solidFill>
                  <a:prstClr val="black"/>
                </a:solidFill>
                <a:latin typeface="Times New Roman"/>
                <a:ea typeface="Times New Roman"/>
              </a:rPr>
              <a:t>-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Times New Roman"/>
              </a:rPr>
              <a:t>Степень отрицательного числа с  нечётным показателем  есть число </a:t>
            </a:r>
            <a:r>
              <a:rPr lang="ru-RU" sz="32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…</a:t>
            </a:r>
          </a:p>
          <a:p>
            <a:pPr marL="457200" lvl="0">
              <a:lnSpc>
                <a:spcPct val="115000"/>
              </a:lnSpc>
            </a:pPr>
            <a:r>
              <a:rPr lang="ru-RU" sz="54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-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Times New Roman"/>
              </a:rPr>
              <a:t>Степень отрицательного числа с  чётным показателем  есть число …</a:t>
            </a: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55776" y="1340768"/>
            <a:ext cx="5182344" cy="81952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положительное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25250" y="3789040"/>
            <a:ext cx="2806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/>
                <a:latin typeface="Calibri" pitchFamily="34" charset="0"/>
                <a:ea typeface="Times New Roman"/>
              </a:rPr>
              <a:t>отрицательное</a:t>
            </a:r>
            <a:endParaRPr lang="ru-RU" sz="3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89122" y="5373216"/>
            <a:ext cx="29264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ea typeface="+mj-ea"/>
                <a:cs typeface="+mj-cs"/>
              </a:rPr>
              <a:t>положительное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82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772400" cy="1143000"/>
          </a:xfrm>
        </p:spPr>
        <p:txBody>
          <a:bodyPr/>
          <a:lstStyle/>
          <a:p>
            <a:r>
              <a:rPr lang="ru-RU" b="1" dirty="0" smtClean="0"/>
              <a:t>Сравните с нулем: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764704"/>
            <a:ext cx="4572000" cy="57246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/>
              <a:t>              </a:t>
            </a:r>
            <a:r>
              <a:rPr lang="ru-RU" sz="2400" b="1" i="1" dirty="0"/>
              <a:t>(-3) </a:t>
            </a:r>
            <a:r>
              <a:rPr lang="ru-RU" sz="2400" b="1" i="1" baseline="30000" dirty="0"/>
              <a:t>4</a:t>
            </a:r>
            <a:r>
              <a:rPr lang="ru-RU" sz="2400" b="1" i="1" dirty="0"/>
              <a:t> ;</a:t>
            </a:r>
            <a:endParaRPr lang="ru-RU" sz="2400" b="1" dirty="0"/>
          </a:p>
          <a:p>
            <a:r>
              <a:rPr lang="ru-RU" sz="2400" b="1" i="1" dirty="0"/>
              <a:t>         </a:t>
            </a:r>
            <a:endParaRPr lang="ru-RU" sz="2400" b="1" i="1" dirty="0" smtClean="0"/>
          </a:p>
          <a:p>
            <a:r>
              <a:rPr lang="ru-RU" sz="2400" b="1" i="1" dirty="0" smtClean="0"/>
              <a:t>               </a:t>
            </a:r>
            <a:r>
              <a:rPr lang="ru-RU" sz="2400" b="1" i="1" dirty="0"/>
              <a:t>-3 </a:t>
            </a:r>
            <a:r>
              <a:rPr lang="ru-RU" sz="2400" b="1" i="1" baseline="30000" dirty="0"/>
              <a:t>4</a:t>
            </a:r>
            <a:r>
              <a:rPr lang="ru-RU" sz="2400" b="1" i="1" dirty="0"/>
              <a:t>;</a:t>
            </a:r>
            <a:endParaRPr lang="ru-RU" sz="2400" b="1" dirty="0"/>
          </a:p>
          <a:p>
            <a:r>
              <a:rPr lang="ru-RU" sz="2400" b="1" i="1" dirty="0"/>
              <a:t>        </a:t>
            </a:r>
            <a:endParaRPr lang="ru-RU" sz="2400" b="1" dirty="0"/>
          </a:p>
          <a:p>
            <a:r>
              <a:rPr lang="ru-RU" sz="2400" b="1" i="1" dirty="0"/>
              <a:t>          -3</a:t>
            </a:r>
            <a:r>
              <a:rPr lang="ru-RU" sz="2400" b="1" i="1" baseline="30000" dirty="0"/>
              <a:t>2 </a:t>
            </a:r>
            <a:r>
              <a:rPr lang="ru-RU" sz="2400" b="1" i="1" dirty="0"/>
              <a:t>+9;</a:t>
            </a:r>
            <a:endParaRPr lang="ru-RU" sz="2400" b="1" dirty="0"/>
          </a:p>
          <a:p>
            <a:r>
              <a:rPr lang="ru-RU" sz="2400" b="1" i="1" dirty="0"/>
              <a:t>       </a:t>
            </a:r>
            <a:endParaRPr lang="ru-RU" sz="2400" b="1" dirty="0"/>
          </a:p>
          <a:p>
            <a:r>
              <a:rPr lang="ru-RU" sz="2400" b="1" i="1" dirty="0"/>
              <a:t>            (-3) </a:t>
            </a:r>
            <a:r>
              <a:rPr lang="ru-RU" sz="2400" b="1" i="1" baseline="30000" dirty="0"/>
              <a:t>5</a:t>
            </a:r>
            <a:r>
              <a:rPr lang="ru-RU" sz="2400" b="1" i="1" dirty="0"/>
              <a:t>;</a:t>
            </a:r>
            <a:endParaRPr lang="ru-RU" sz="2400" b="1" dirty="0"/>
          </a:p>
          <a:p>
            <a:r>
              <a:rPr lang="ru-RU" sz="2400" b="1" i="1" dirty="0"/>
              <a:t> </a:t>
            </a:r>
            <a:endParaRPr lang="ru-RU" sz="2400" b="1" dirty="0"/>
          </a:p>
          <a:p>
            <a:r>
              <a:rPr lang="ru-RU" sz="2400" b="1" i="1" dirty="0"/>
              <a:t>      (-3) </a:t>
            </a:r>
            <a:r>
              <a:rPr lang="ru-RU" sz="2400" b="1" i="1" baseline="30000" dirty="0"/>
              <a:t>4</a:t>
            </a:r>
            <a:r>
              <a:rPr lang="ru-RU" sz="2400" b="1" i="1" dirty="0"/>
              <a:t> + (-81);     </a:t>
            </a:r>
            <a:endParaRPr lang="ru-RU" sz="2400" b="1" dirty="0"/>
          </a:p>
          <a:p>
            <a:r>
              <a:rPr lang="ru-RU" sz="2400" b="1" i="1" dirty="0"/>
              <a:t> </a:t>
            </a:r>
            <a:endParaRPr lang="ru-RU" sz="2400" b="1" dirty="0"/>
          </a:p>
          <a:p>
            <a:r>
              <a:rPr lang="ru-RU" sz="2400" b="1" i="1" dirty="0"/>
              <a:t>     </a:t>
            </a:r>
            <a:r>
              <a:rPr lang="ru-RU" sz="2400" b="1" dirty="0"/>
              <a:t>- (2 ∙ 3)</a:t>
            </a:r>
            <a:r>
              <a:rPr lang="ru-RU" sz="2400" b="1" baseline="30000" dirty="0"/>
              <a:t>2</a:t>
            </a:r>
            <a:r>
              <a:rPr lang="ru-RU" sz="2400" b="1" dirty="0"/>
              <a:t>;  </a:t>
            </a:r>
            <a:r>
              <a:rPr lang="ru-RU" sz="2400" b="1" i="1" dirty="0"/>
              <a:t>            </a:t>
            </a:r>
            <a:endParaRPr lang="ru-RU" sz="2400" b="1" dirty="0"/>
          </a:p>
          <a:p>
            <a:r>
              <a:rPr lang="ru-RU" sz="2400" b="1" i="1" dirty="0"/>
              <a:t> </a:t>
            </a:r>
            <a:endParaRPr lang="ru-RU" sz="2400" b="1" dirty="0"/>
          </a:p>
          <a:p>
            <a:r>
              <a:rPr lang="ru-RU" sz="2400" b="1" i="1" dirty="0"/>
              <a:t>       (-1,3) </a:t>
            </a:r>
            <a:r>
              <a:rPr lang="ru-RU" sz="2400" b="1" i="1" baseline="30000" dirty="0"/>
              <a:t>3</a:t>
            </a:r>
            <a:r>
              <a:rPr lang="el-GR" sz="2400" b="1" i="1" dirty="0"/>
              <a:t>·</a:t>
            </a:r>
            <a:r>
              <a:rPr lang="ru-RU" sz="2400" b="1" i="1" dirty="0"/>
              <a:t> 0;                    </a:t>
            </a:r>
            <a:endParaRPr lang="ru-RU" sz="2400" b="1" dirty="0"/>
          </a:p>
          <a:p>
            <a:r>
              <a:rPr lang="ru-RU" b="1" i="1" dirty="0"/>
              <a:t> </a:t>
            </a:r>
            <a:endParaRPr lang="ru-RU" dirty="0"/>
          </a:p>
          <a:p>
            <a:r>
              <a:rPr lang="ru-RU" b="1" i="1" dirty="0"/>
              <a:t> </a:t>
            </a:r>
            <a:endParaRPr lang="ru-RU" dirty="0"/>
          </a:p>
          <a:p>
            <a:r>
              <a:rPr lang="ru-RU" b="1" i="1" dirty="0"/>
              <a:t> </a:t>
            </a:r>
            <a:endParaRPr lang="ru-RU" dirty="0"/>
          </a:p>
        </p:txBody>
      </p:sp>
      <p:pic>
        <p:nvPicPr>
          <p:cNvPr id="4" name="Рисунок 7" descr="Рисунок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73238"/>
            <a:ext cx="29337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8542591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340768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- Дайте определение степени с нулевым показателем?</a:t>
            </a:r>
            <a:endParaRPr lang="ru-RU" sz="3200" b="1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163649"/>
              </p:ext>
            </p:extLst>
          </p:nvPr>
        </p:nvGraphicFramePr>
        <p:xfrm>
          <a:off x="2195736" y="3068960"/>
          <a:ext cx="3854450" cy="198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Формула" r:id="rId3" imgW="381000" imgH="190500" progId="Equation.3">
                  <p:embed/>
                </p:oleObj>
              </mc:Choice>
              <mc:Fallback>
                <p:oleObj name="Формула" r:id="rId3" imgW="381000" imgH="190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068960"/>
                        <a:ext cx="3854450" cy="198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637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971550" y="1844675"/>
          <a:ext cx="3897313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Формула" r:id="rId3" imgW="533400" imgH="190500" progId="Equation.3">
                  <p:embed/>
                </p:oleObj>
              </mc:Choice>
              <mc:Fallback>
                <p:oleObj name="Формула" r:id="rId3" imgW="533400" imgH="19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844675"/>
                        <a:ext cx="3897313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5508625" y="1773238"/>
          <a:ext cx="25209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Формула" r:id="rId5" imgW="285902" imgH="190500" progId="Equation.3">
                  <p:embed/>
                </p:oleObj>
              </mc:Choice>
              <mc:Fallback>
                <p:oleObj name="Формула" r:id="rId5" imgW="285902" imgH="190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1773238"/>
                        <a:ext cx="252095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894830"/>
              </p:ext>
            </p:extLst>
          </p:nvPr>
        </p:nvGraphicFramePr>
        <p:xfrm>
          <a:off x="683568" y="3068960"/>
          <a:ext cx="4392612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Формула" r:id="rId7" imgW="552602" imgH="190500" progId="Equation.3">
                  <p:embed/>
                </p:oleObj>
              </mc:Choice>
              <mc:Fallback>
                <p:oleObj name="Формула" r:id="rId7" imgW="552602" imgH="190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068960"/>
                        <a:ext cx="4392612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095521"/>
              </p:ext>
            </p:extLst>
          </p:nvPr>
        </p:nvGraphicFramePr>
        <p:xfrm>
          <a:off x="5292080" y="2996952"/>
          <a:ext cx="26638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Формула" r:id="rId9" imgW="285902" imgH="190500" progId="Equation.3">
                  <p:embed/>
                </p:oleObj>
              </mc:Choice>
              <mc:Fallback>
                <p:oleObj name="Формула" r:id="rId9" imgW="285902" imgH="19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996952"/>
                        <a:ext cx="26638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878217"/>
              </p:ext>
            </p:extLst>
          </p:nvPr>
        </p:nvGraphicFramePr>
        <p:xfrm>
          <a:off x="899592" y="4437112"/>
          <a:ext cx="136842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Формула" r:id="rId11" imgW="342900" imgH="171602" progId="Equation.3">
                  <p:embed/>
                </p:oleObj>
              </mc:Choice>
              <mc:Fallback>
                <p:oleObj name="Формула" r:id="rId11" imgW="342900" imgH="17160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437112"/>
                        <a:ext cx="1368425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71600" y="5157192"/>
            <a:ext cx="12961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CC0099"/>
                </a:solidFill>
              </a:rPr>
              <a:t>n &gt; k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04664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j-ea"/>
                <a:cs typeface="+mj-cs"/>
              </a:rPr>
              <a:t>Сформулируйте свойства степени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912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Сформулируйте свойства степени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619250" y="1412875"/>
          <a:ext cx="3168650" cy="175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Формула" r:id="rId3" imgW="457200" imgH="257251" progId="Equation.3">
                  <p:embed/>
                </p:oleObj>
              </mc:Choice>
              <mc:Fallback>
                <p:oleObj name="Формула" r:id="rId3" imgW="457200" imgH="25725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412875"/>
                        <a:ext cx="3168650" cy="175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508625" y="1412875"/>
          <a:ext cx="2160588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Формула" r:id="rId5" imgW="247802" imgH="190500" progId="Equation.3">
                  <p:embed/>
                </p:oleObj>
              </mc:Choice>
              <mc:Fallback>
                <p:oleObj name="Формула" r:id="rId5" imgW="247802" imgH="19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1412875"/>
                        <a:ext cx="2160588" cy="154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815109"/>
              </p:ext>
            </p:extLst>
          </p:nvPr>
        </p:nvGraphicFramePr>
        <p:xfrm>
          <a:off x="755576" y="3140968"/>
          <a:ext cx="4032250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Формула" r:id="rId7" imgW="685800" imgH="228600" progId="Equation.3">
                  <p:embed/>
                </p:oleObj>
              </mc:Choice>
              <mc:Fallback>
                <p:oleObj name="Формула" r:id="rId7" imgW="6858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140968"/>
                        <a:ext cx="4032250" cy="14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354662"/>
              </p:ext>
            </p:extLst>
          </p:nvPr>
        </p:nvGraphicFramePr>
        <p:xfrm>
          <a:off x="4932040" y="2924944"/>
          <a:ext cx="3313113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Формула" r:id="rId9" imgW="600151" imgH="190500" progId="Equation.3">
                  <p:embed/>
                </p:oleObj>
              </mc:Choice>
              <mc:Fallback>
                <p:oleObj name="Формула" r:id="rId9" imgW="600151" imgH="19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2924944"/>
                        <a:ext cx="3313113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767846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278</Words>
  <Application>Microsoft Office PowerPoint</Application>
  <PresentationFormat>Экран (4:3)</PresentationFormat>
  <Paragraphs>158</Paragraphs>
  <Slides>20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Тема Office</vt:lpstr>
      <vt:lpstr>Справедливость</vt:lpstr>
      <vt:lpstr>1_Справедливость</vt:lpstr>
      <vt:lpstr>Формула</vt:lpstr>
      <vt:lpstr>Microsoft Equation 3.0</vt:lpstr>
      <vt:lpstr>PhotoHouse</vt:lpstr>
      <vt:lpstr>Презентация PowerPoint</vt:lpstr>
      <vt:lpstr>Презентация PowerPoint</vt:lpstr>
      <vt:lpstr>Повторим!</vt:lpstr>
      <vt:lpstr>Презентация PowerPoint</vt:lpstr>
      <vt:lpstr>положительное</vt:lpstr>
      <vt:lpstr>Сравните с нулем:</vt:lpstr>
      <vt:lpstr>Презентация PowerPoint</vt:lpstr>
      <vt:lpstr>Презентация PowerPoint</vt:lpstr>
      <vt:lpstr>Сформулируйте свойства степени</vt:lpstr>
      <vt:lpstr>Презентация PowerPoint</vt:lpstr>
      <vt:lpstr>       Найдите ошибки</vt:lpstr>
      <vt:lpstr>Подумайте, чем можно заменить    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       за урок!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Голубева</dc:creator>
  <cp:lastModifiedBy>Голубева</cp:lastModifiedBy>
  <cp:revision>21</cp:revision>
  <dcterms:created xsi:type="dcterms:W3CDTF">2013-01-02T06:52:09Z</dcterms:created>
  <dcterms:modified xsi:type="dcterms:W3CDTF">2013-01-08T20:06:25Z</dcterms:modified>
</cp:coreProperties>
</file>