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8" r:id="rId2"/>
    <p:sldId id="271" r:id="rId3"/>
    <p:sldId id="273" r:id="rId4"/>
    <p:sldId id="272" r:id="rId5"/>
    <p:sldId id="264" r:id="rId6"/>
    <p:sldId id="270" r:id="rId7"/>
    <p:sldId id="265" r:id="rId8"/>
    <p:sldId id="256" r:id="rId9"/>
    <p:sldId id="276" r:id="rId10"/>
    <p:sldId id="274" r:id="rId11"/>
    <p:sldId id="275" r:id="rId12"/>
    <p:sldId id="277" r:id="rId13"/>
    <p:sldId id="278" r:id="rId14"/>
    <p:sldId id="279" r:id="rId15"/>
    <p:sldId id="28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13" autoAdjust="0"/>
    <p:restoredTop sz="95577" autoAdjust="0"/>
  </p:normalViewPr>
  <p:slideViewPr>
    <p:cSldViewPr>
      <p:cViewPr varScale="1">
        <p:scale>
          <a:sx n="69" d="100"/>
          <a:sy n="69" d="100"/>
        </p:scale>
        <p:origin x="-53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DBCE2-7061-46D1-8758-02EBFB795ED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0FB66-6F43-4D63-A5C6-7DF1ED91A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661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0FB66-6F43-4D63-A5C6-7DF1ED91AC0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9408-2CF6-4D7D-9F70-12889A32E2E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6BF3-8AD0-4D5D-83A2-79298568D4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9408-2CF6-4D7D-9F70-12889A32E2E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6BF3-8AD0-4D5D-83A2-79298568D4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9408-2CF6-4D7D-9F70-12889A32E2E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6BF3-8AD0-4D5D-83A2-79298568D4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9408-2CF6-4D7D-9F70-12889A32E2E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6BF3-8AD0-4D5D-83A2-79298568D4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9408-2CF6-4D7D-9F70-12889A32E2E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6BF3-8AD0-4D5D-83A2-79298568D4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9408-2CF6-4D7D-9F70-12889A32E2E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6BF3-8AD0-4D5D-83A2-79298568D4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9408-2CF6-4D7D-9F70-12889A32E2E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6BF3-8AD0-4D5D-83A2-79298568D4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9408-2CF6-4D7D-9F70-12889A32E2E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6BF3-8AD0-4D5D-83A2-79298568D4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9408-2CF6-4D7D-9F70-12889A32E2E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6BF3-8AD0-4D5D-83A2-79298568D4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9408-2CF6-4D7D-9F70-12889A32E2E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6BF3-8AD0-4D5D-83A2-79298568D4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9408-2CF6-4D7D-9F70-12889A32E2E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2056BF3-8AD0-4D5D-83A2-79298568D4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6E9408-2CF6-4D7D-9F70-12889A32E2E6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056BF3-8AD0-4D5D-83A2-79298568D45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988" TargetMode="External"/><Relationship Id="rId3" Type="http://schemas.openxmlformats.org/officeDocument/2006/relationships/hyperlink" Target="http://ru.wikipedia.org/wiki/10_%D0%B8%D1%8E%D0%BB%D1%8F" TargetMode="External"/><Relationship Id="rId7" Type="http://schemas.openxmlformats.org/officeDocument/2006/relationships/hyperlink" Target="http://ru.wikipedia.org/wiki/%D0%A2%D1%8F%D0%B6%D1%91%D0%BB%D0%B0%D1%8F_%D0%B0%D1%82%D0%BB%D0%B5%D1%82%D0%B8%D0%BA%D0%B0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A1%D0%A1%D0%A1%D0%A0" TargetMode="External"/><Relationship Id="rId11" Type="http://schemas.openxmlformats.org/officeDocument/2006/relationships/image" Target="../media/image18.jpeg"/><Relationship Id="rId5" Type="http://schemas.openxmlformats.org/officeDocument/2006/relationships/hyperlink" Target="http://ru.wikipedia.org/wiki/%D0%A1%D1%82%D1%80%D1%83%D0%BD%D0%B8%D0%BD%D0%BE" TargetMode="External"/><Relationship Id="rId10" Type="http://schemas.openxmlformats.org/officeDocument/2006/relationships/hyperlink" Target="http://ru.wikipedia.org/wiki/%D0%97%D0%B0%D1%81%D0%BB%D1%83%D0%B6%D0%B5%D0%BD%D0%BD%D1%8B%D0%B9_%D1%80%D0%B0%D0%B1%D0%BE%D1%82%D0%BD%D0%B8%D0%BA_%D1%84%D0%B8%D0%B7%D0%B8%D1%87%D0%B5%D1%81%D0%BA%D0%BE%D0%B9_%D0%BA%D1%83%D0%BB%D1%8C%D1%82%D1%83%D1%80%D1%8B_%D0%A0%D0%BE%D1%81%D1%81%D0%B8%D0%B9%D1%81%D0%BA%D0%BE%D0%B9_%D0%A4%D0%B5%D0%B4%D0%B5%D1%80%D0%B0%D1%86%D0%B8%D0%B8" TargetMode="External"/><Relationship Id="rId4" Type="http://schemas.openxmlformats.org/officeDocument/2006/relationships/hyperlink" Target="http://ru.wikipedia.org/wiki/1961" TargetMode="External"/><Relationship Id="rId9" Type="http://schemas.openxmlformats.org/officeDocument/2006/relationships/hyperlink" Target="http://ru.wikipedia.org/wiki/%D0%97%D0%B0%D1%81%D0%BB%D1%83%D0%B6%D0%B5%D0%BD%D0%BD%D1%8B%D0%B9_%D0%BC%D0%B0%D1%81%D1%82%D0%B5%D1%80_%D1%81%D0%BF%D0%BE%D1%80%D1%82%D0%B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travellers.ru/city-rim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7%D0%B0%D1%89%D0%B8%D1%82%D0%BD%D0%B8%D0%BA_(%D1%84%D1%83%D1%82%D0%B1%D0%BE%D0%BB)" TargetMode="External"/><Relationship Id="rId13" Type="http://schemas.openxmlformats.org/officeDocument/2006/relationships/image" Target="../media/image22.jpeg"/><Relationship Id="rId3" Type="http://schemas.openxmlformats.org/officeDocument/2006/relationships/hyperlink" Target="http://ru.wikipedia.org/wiki/1959" TargetMode="External"/><Relationship Id="rId7" Type="http://schemas.openxmlformats.org/officeDocument/2006/relationships/hyperlink" Target="http://ru.wikipedia.org/wiki/%D0%A4%D1%83%D1%82%D0%B1%D0%BE%D0%BB%D0%B8%D1%81%D1%82" TargetMode="External"/><Relationship Id="rId12" Type="http://schemas.openxmlformats.org/officeDocument/2006/relationships/image" Target="../media/image21.jpeg"/><Relationship Id="rId2" Type="http://schemas.openxmlformats.org/officeDocument/2006/relationships/hyperlink" Target="http://ru.wikipedia.org/wiki/25_%D1%8F%D0%BD%D0%B2%D0%B0%D1%80%D1%8F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A0%D0%BE%D1%81%D1%81%D0%B8%D1%8F" TargetMode="External"/><Relationship Id="rId11" Type="http://schemas.openxmlformats.org/officeDocument/2006/relationships/image" Target="../media/image20.jpeg"/><Relationship Id="rId5" Type="http://schemas.openxmlformats.org/officeDocument/2006/relationships/hyperlink" Target="http://ru.wikipedia.org/wiki/%D0%A1%D0%A1%D0%A1%D0%A0" TargetMode="External"/><Relationship Id="rId10" Type="http://schemas.openxmlformats.org/officeDocument/2006/relationships/hyperlink" Target="http://ru.wikipedia.org/wiki/%D0%97%D0%B0%D1%81%D0%BB%D1%83%D0%B6%D0%B5%D0%BD%D0%BD%D1%8B%D0%B9_%D0%BC%D0%B0%D1%81%D1%82%D0%B5%D1%80_%D1%81%D0%BF%D0%BE%D1%80%D1%82%D0%B0_%D0%A1%D0%A1%D0%A1%D0%A0" TargetMode="External"/><Relationship Id="rId4" Type="http://schemas.openxmlformats.org/officeDocument/2006/relationships/hyperlink" Target="http://ru.wikipedia.org/wiki/%D0%9C%D1%83%D1%80%D0%BE%D0%BC" TargetMode="External"/><Relationship Id="rId9" Type="http://schemas.openxmlformats.org/officeDocument/2006/relationships/hyperlink" Target="http://ru.wikipedia.org/wiki/%D0%9C%D0%B0%D1%81%D1%82%D0%B5%D1%80_%D1%81%D0%BF%D0%BE%D1%80%D1%82%D0%B0_%D0%A1%D0%A1%D0%A1%D0%A0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7%D0%B8%D0%BC%D0%BD%D0%B8%D0%B5_%D0%9E%D0%BB%D0%B8%D0%BC%D0%BF%D0%B8%D0%B9%D1%81%D0%BA%D0%B8%D0%B5_%D0%B8%D0%B3%D1%80%D1%8B_1992" TargetMode="External"/><Relationship Id="rId13" Type="http://schemas.openxmlformats.org/officeDocument/2006/relationships/hyperlink" Target="http://ru.wikipedia.org/wiki/%D0%A1%D0%BE%D0%BB%D1%82-%D0%9B%D0%B5%D0%B9%D0%BA-%D0%A1%D0%B8%D1%82%D0%B8" TargetMode="External"/><Relationship Id="rId3" Type="http://schemas.openxmlformats.org/officeDocument/2006/relationships/image" Target="../media/image2.gif"/><Relationship Id="rId7" Type="http://schemas.openxmlformats.org/officeDocument/2006/relationships/hyperlink" Target="http://ru.wikipedia.org/wiki/%D0%97%D0%B8%D0%BC%D0%BD%D0%B8%D0%B5_%D0%9E%D0%BB%D0%B8%D0%BC%D0%BF%D0%B8%D0%B9%D1%81%D0%BA%D0%B8%D0%B5_%D0%B8%D0%B3%D1%80%D1%8B_1988" TargetMode="External"/><Relationship Id="rId12" Type="http://schemas.openxmlformats.org/officeDocument/2006/relationships/hyperlink" Target="http://ru.wikipedia.org/wiki/%D0%9D%D0%B0%D0%B3%D0%B0%D0%BD%D0%BE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AD%D1%81%D1%82%D0%B0%D1%84%D0%B5%D1%82%D0%B0" TargetMode="External"/><Relationship Id="rId11" Type="http://schemas.openxmlformats.org/officeDocument/2006/relationships/hyperlink" Target="http://ru.wikipedia.org/wiki/%D0%97%D0%B8%D0%BC%D0%BD%D0%B8%D0%B5_%D0%9E%D0%BB%D0%B8%D0%BC%D0%BF%D0%B8%D0%B9%D1%81%D0%BA%D0%B8%D0%B5_%D0%B8%D0%B3%D1%80%D1%8B_2002" TargetMode="External"/><Relationship Id="rId5" Type="http://schemas.openxmlformats.org/officeDocument/2006/relationships/hyperlink" Target="http://ru.wikipedia.org/wiki/%D0%9A%D0%B0%D0%BB%D0%B3%D0%B0%D1%80%D0%B8" TargetMode="External"/><Relationship Id="rId15" Type="http://schemas.openxmlformats.org/officeDocument/2006/relationships/hyperlink" Target="http://ru.wikipedia.org/wiki/%D0%92%D0%BB%D0%B0%D0%B4%D0%B8%D0%BC%D0%B8%D1%80_(%D0%B3%D0%BE%D1%80%D0%BE%D0%B4)" TargetMode="External"/><Relationship Id="rId10" Type="http://schemas.openxmlformats.org/officeDocument/2006/relationships/hyperlink" Target="http://ru.wikipedia.org/wiki/%D0%97%D0%B8%D0%BC%D0%BD%D0%B8%D0%B5_%D0%9E%D0%BB%D0%B8%D0%BC%D0%BF%D0%B8%D0%B9%D1%81%D0%BA%D0%B8%D0%B5_%D0%B8%D0%B3%D1%80%D1%8B_1998" TargetMode="External"/><Relationship Id="rId4" Type="http://schemas.openxmlformats.org/officeDocument/2006/relationships/hyperlink" Target="http://ru.wikipedia.org/wiki/%D0%97%D0%B8%D0%BC%D0%BD%D1%8F%D1%8F_%D0%A3%D0%BD%D0%B8%D0%B2%D0%B5%D1%80%D1%81%D0%B8%D0%B0%D0%B4%D0%B0_1985" TargetMode="External"/><Relationship Id="rId9" Type="http://schemas.openxmlformats.org/officeDocument/2006/relationships/hyperlink" Target="http://ru.wikipedia.org/wiki/%D0%97%D0%B8%D0%BC%D0%BD%D0%B8%D0%B5_%D0%9E%D0%BB%D0%B8%D0%BC%D0%BF%D0%B8%D0%B9%D1%81%D0%BA%D0%B8%D0%B5_%D0%B8%D0%B3%D1%80%D1%8B_1994" TargetMode="External"/><Relationship Id="rId14" Type="http://schemas.openxmlformats.org/officeDocument/2006/relationships/hyperlink" Target="http://ru.wikipedia.org/wiki/%D0%94%D0%A2%D0%9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978" TargetMode="External"/><Relationship Id="rId13" Type="http://schemas.openxmlformats.org/officeDocument/2006/relationships/image" Target="../media/image2.gif"/><Relationship Id="rId3" Type="http://schemas.openxmlformats.org/officeDocument/2006/relationships/hyperlink" Target="http://ru.wikipedia.org/wiki/%D0%A1%D0%BF%D0%BE%D1%80%D1%82%D0%B8%D0%B2%D0%BD%D0%B0%D1%8F_%D0%B3%D0%B8%D0%BC%D0%BD%D0%B0%D1%81%D1%82%D0%B8%D0%BA%D0%B0" TargetMode="External"/><Relationship Id="rId7" Type="http://schemas.openxmlformats.org/officeDocument/2006/relationships/hyperlink" Target="http://ru.wikipedia.org/wiki/%D0%97%D0%B0%D1%81%D0%BB%D1%83%D0%B6%D0%B5%D0%BD%D0%BD%D1%8B%D0%B9_%D0%BC%D0%B0%D1%81%D1%82%D0%B5%D1%80_%D1%81%D0%BF%D0%BE%D1%80%D1%82%D0%B0" TargetMode="External"/><Relationship Id="rId12" Type="http://schemas.openxmlformats.org/officeDocument/2006/relationships/hyperlink" Target="http://ru.wikipedia.org/wiki/%D0%9E%D0%BA%D0%BB%D0%B0%D1%85%D0%BE%D0%BC%D0%B0-%D0%A1%D0%B8%D1%82%D0%B8" TargetMode="External"/><Relationship Id="rId2" Type="http://schemas.openxmlformats.org/officeDocument/2006/relationships/hyperlink" Target="http://ru.wikipedia.org/wiki/%D0%A1%D0%A1%D0%A1%D0%A0" TargetMode="External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1980" TargetMode="External"/><Relationship Id="rId11" Type="http://schemas.openxmlformats.org/officeDocument/2006/relationships/hyperlink" Target="http://ru.wikipedia.org/wiki/2001_%D0%B3%D0%BE%D0%B4" TargetMode="External"/><Relationship Id="rId5" Type="http://schemas.openxmlformats.org/officeDocument/2006/relationships/hyperlink" Target="http://ru.wikipedia.org/wiki/1976" TargetMode="External"/><Relationship Id="rId15" Type="http://schemas.openxmlformats.org/officeDocument/2006/relationships/image" Target="../media/image14.jpeg"/><Relationship Id="rId10" Type="http://schemas.openxmlformats.org/officeDocument/2006/relationships/hyperlink" Target="http://ru.wikipedia.org/wiki/1977_%D0%B3%D0%BE%D0%B4" TargetMode="External"/><Relationship Id="rId4" Type="http://schemas.openxmlformats.org/officeDocument/2006/relationships/hyperlink" Target="http://ru.wikipedia.org/wiki/1972" TargetMode="External"/><Relationship Id="rId9" Type="http://schemas.openxmlformats.org/officeDocument/2006/relationships/hyperlink" Target="http://ru.wikipedia.org/wiki/1975" TargetMode="External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1_0102518014685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2938" y="6000768"/>
            <a:ext cx="881062" cy="85723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00034" y="428605"/>
            <a:ext cx="8143932" cy="73866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Владимирцы – олимпийские чемпионы.</a:t>
            </a:r>
          </a:p>
          <a:p>
            <a:pPr algn="r"/>
            <a:endParaRPr lang="ru-RU" sz="2800" dirty="0" smtClean="0"/>
          </a:p>
          <a:p>
            <a:pPr algn="r"/>
            <a:endParaRPr lang="ru-RU" sz="2800" dirty="0" smtClean="0"/>
          </a:p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Выполнили:</a:t>
            </a:r>
          </a:p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ученики 3 «б» класса</a:t>
            </a:r>
          </a:p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классный руководитель </a:t>
            </a:r>
          </a:p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Карева А. Р. </a:t>
            </a:r>
          </a:p>
          <a:p>
            <a:pPr algn="r"/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endParaRPr lang="ru-RU" b="1" dirty="0" smtClean="0"/>
          </a:p>
          <a:p>
            <a:pPr algn="ctr"/>
            <a:endParaRPr lang="ru-RU" sz="2800" dirty="0" smtClean="0"/>
          </a:p>
          <a:p>
            <a:r>
              <a:rPr lang="ru-RU" sz="1400" dirty="0" smtClean="0"/>
              <a:t> </a:t>
            </a:r>
          </a:p>
          <a:p>
            <a:pPr algn="ctr"/>
            <a:r>
              <a:rPr lang="ru-RU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</a:t>
            </a:r>
            <a:endParaRPr lang="ru-RU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146" name="Picture 2" descr="C:\Users\Павел Крылов\Desktop\Школа\проект лыжи\лыжник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3400981"/>
            <a:ext cx="3786214" cy="3457019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643042" y="928671"/>
            <a:ext cx="52149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214290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МКОУ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Курловская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средняя общеобразовательная школа №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Гусь – Хрустального района Владимирской области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488" y="1857364"/>
            <a:ext cx="5857916" cy="407196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АРТЕМОВ Владимир Николаевич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Родился 7 декабря 1964 года во Владимире, советский спортсмен (спортивная гимнастика), заслуженный мастер спорта СССР. Абсолютный чемпион Олимпийских игр (1988). Чемпион Олимпийских игр в командном первенстве (1988), в упражнениях на брусьях (1988), перекладине (1988), серебряный призер в вольных упражнениях (1988).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p1_0102518014685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2938" y="6000768"/>
            <a:ext cx="881062" cy="857232"/>
          </a:xfrm>
          <a:prstGeom prst="rect">
            <a:avLst/>
          </a:prstGeom>
        </p:spPr>
      </p:pic>
      <p:pic>
        <p:nvPicPr>
          <p:cNvPr id="3076" name="Picture 4" descr="Есть, с кого брать пример!, Владимир Николаевич Артемов, абсолютный чемпион, Олимпийские игр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928670"/>
            <a:ext cx="2635008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928926" y="2214554"/>
            <a:ext cx="5786478" cy="214314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Родилась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 июня 1970 г.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Российская лыжница, выступала с 1991 по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2002 год.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p1_0102518014685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2938" y="6000768"/>
            <a:ext cx="881062" cy="857232"/>
          </a:xfrm>
          <a:prstGeom prst="rect">
            <a:avLst/>
          </a:prstGeom>
        </p:spPr>
      </p:pic>
      <p:pic>
        <p:nvPicPr>
          <p:cNvPr id="2050" name="Picture 2" descr="Ольга Велерьевна Данилова (Фото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8604"/>
            <a:ext cx="2357454" cy="275725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71472" y="4929198"/>
            <a:ext cx="5929354" cy="1500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Живет в  городе Александров.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3857620" y="696915"/>
            <a:ext cx="348230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Данилова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Ольга              Валерьевна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714752"/>
            <a:ext cx="7715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Заслуженный мастер спорта. Двукратная олимпийская чемпионка, четырёхкратная чемпионка мира.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4429132"/>
            <a:ext cx="83582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Олимпийских играх в Нагано (Япония) завоевала золотые медали в эстафете 4х5 км и в гонке на 15 км классическим стилем, а также серебряную медаль в гонке на 5 км классическим и 10 км свободным стилем; чемпионка XIX зимних Олимпийских игр 2002 г.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Солт-Лейк-Сити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(США) в лыжной гонке преследования (5+5 км) свободным стилем, там же завоевала серебряную медаль в гонке на 10 км классическим </a:t>
            </a:r>
            <a:r>
              <a:rPr lang="ru-RU" dirty="0" smtClean="0"/>
              <a:t>стилем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1_0102518014685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2938" y="6000768"/>
            <a:ext cx="881062" cy="85723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86084" y="2214554"/>
            <a:ext cx="58579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Родился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 tooltip="10 июля"/>
              </a:rPr>
              <a:t>10 июля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 tooltip="1961"/>
              </a:rPr>
              <a:t>1961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в г.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 tooltip="Струнино"/>
              </a:rPr>
              <a:t>Струнино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Владимирской области —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 tooltip="СССР"/>
              </a:rPr>
              <a:t>советский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 tooltip="Тяжёлая атлетика"/>
              </a:rPr>
              <a:t>тяжелоатлет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олимпийский чемпион (19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8" tooltip="1988"/>
              </a:rPr>
              <a:t>88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двукратный чемпион мира,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9" tooltip="Заслуженный мастер спорта"/>
              </a:rPr>
              <a:t>заслуженный мастер спорта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 tooltip="СССР"/>
              </a:rPr>
              <a:t>СССР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0" tooltip="Заслуженный работник физической культуры Российской Федерации"/>
              </a:rPr>
              <a:t>заслуженный работник физической культуры Российской Федерации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start33.ru/files/s/0/0/4BXqTngfQgsv6iWfU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85720" y="357166"/>
            <a:ext cx="2643206" cy="397630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949574" y="428604"/>
            <a:ext cx="569439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DBF5F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Кузнецов </a:t>
            </a:r>
          </a:p>
          <a:p>
            <a:r>
              <a:rPr lang="ru-RU" sz="4400" b="1" dirty="0" smtClean="0">
                <a:solidFill>
                  <a:srgbClr val="DBF5F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Павел Викторович 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285719" y="4637082"/>
            <a:ext cx="81439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Олимпийский чемпион (1988, Сеул) в весовой категории 100 </a:t>
            </a:r>
            <a:r>
              <a:rPr lang="ru-RU" dirty="0" smtClean="0"/>
              <a:t>кг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2000" y="428605"/>
            <a:ext cx="40005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Родился 8 июля 1934 года в посёлке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Уршель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Владимирской области.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571612"/>
            <a:ext cx="428628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Наибольшего успеха добился в 1960 году, завоевав звание чемпиона Олимпийских игр в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 tooltip="Рим"/>
              </a:rPr>
              <a:t>Риме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 установив при этом мировые рекорды в толчке — 170,5 кг и в сумме троеборья — 437,5 кг. За этот успех он удостоен почетного звания «Заслуженный мастер спорта СССР».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Успешно выступал и после Олимпийских игр.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Курынов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— чемпион мира 1961, 1962, 1963 и чемпион Европы 1960—1963 годов. На счету Александра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Курынова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—14 мировых рекордов.  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Умер 4 декабря 1973 года в Казани. </a:t>
            </a:r>
          </a:p>
          <a:p>
            <a:endParaRPr lang="ru-RU" dirty="0"/>
          </a:p>
        </p:txBody>
      </p:sp>
      <p:pic>
        <p:nvPicPr>
          <p:cNvPr id="29698" name="Picture 2" descr="Олимпийский чемпион Александр Курын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143116"/>
            <a:ext cx="3697229" cy="421484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42910" y="357166"/>
            <a:ext cx="32147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cap="all" dirty="0" smtClean="0">
                <a:latin typeface="Times New Roman" pitchFamily="18" charset="0"/>
                <a:cs typeface="Times New Roman" pitchFamily="18" charset="0"/>
              </a:rPr>
              <a:t>АЛЕКСАНДР ПАВЛОВИЧ КУРЫНОВ</a:t>
            </a:r>
            <a:endParaRPr lang="ru-RU" sz="3200" b="1" cap="al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1538" y="428604"/>
            <a:ext cx="65722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Лосев Виктор Васильевич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43306" y="1571612"/>
            <a:ext cx="52149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2" tooltip="25 января"/>
              </a:rPr>
              <a:t>Р</a:t>
            </a:r>
            <a:r>
              <a:rPr lang="ru-RU" dirty="0" smtClean="0"/>
              <a:t>одился </a:t>
            </a:r>
            <a:r>
              <a:rPr lang="ru-RU" dirty="0" smtClean="0">
                <a:hlinkClick r:id="rId2" tooltip="25 января"/>
              </a:rPr>
              <a:t>25 января</a:t>
            </a:r>
            <a:r>
              <a:rPr lang="ru-RU" dirty="0" smtClean="0"/>
              <a:t> </a:t>
            </a:r>
            <a:r>
              <a:rPr lang="ru-RU" dirty="0" smtClean="0">
                <a:hlinkClick r:id="rId3" tooltip="1959"/>
              </a:rPr>
              <a:t>1959</a:t>
            </a:r>
            <a:r>
              <a:rPr lang="ru-RU" dirty="0" smtClean="0"/>
              <a:t>   в городе </a:t>
            </a:r>
            <a:r>
              <a:rPr lang="ru-RU" dirty="0" smtClean="0">
                <a:hlinkClick r:id="rId4" tooltip="Муром"/>
              </a:rPr>
              <a:t>Муром</a:t>
            </a:r>
            <a:r>
              <a:rPr lang="ru-RU" dirty="0" smtClean="0"/>
              <a:t> Владимирской  области .</a:t>
            </a:r>
          </a:p>
          <a:p>
            <a:r>
              <a:rPr lang="ru-RU" dirty="0" smtClean="0"/>
              <a:t>С</a:t>
            </a:r>
            <a:r>
              <a:rPr lang="ru-RU" dirty="0" smtClean="0">
                <a:hlinkClick r:id="rId5" tooltip="СССР"/>
              </a:rPr>
              <a:t>оветский</a:t>
            </a:r>
            <a:r>
              <a:rPr lang="ru-RU" dirty="0" smtClean="0"/>
              <a:t> и </a:t>
            </a:r>
            <a:r>
              <a:rPr lang="ru-RU" u="sng" dirty="0" smtClean="0">
                <a:hlinkClick r:id="rId6" tooltip="Россия"/>
              </a:rPr>
              <a:t>российский</a:t>
            </a:r>
            <a:r>
              <a:rPr lang="ru-RU" dirty="0" smtClean="0"/>
              <a:t> </a:t>
            </a:r>
            <a:r>
              <a:rPr lang="ru-RU" dirty="0" smtClean="0">
                <a:hlinkClick r:id="rId7" tooltip="Футболист"/>
              </a:rPr>
              <a:t>футболист</a:t>
            </a:r>
            <a:r>
              <a:rPr lang="ru-RU" dirty="0" smtClean="0"/>
              <a:t>, </a:t>
            </a:r>
            <a:r>
              <a:rPr lang="ru-RU" dirty="0" err="1" smtClean="0">
                <a:hlinkClick r:id="rId8" tooltip="Защитник (футбол)"/>
              </a:rPr>
              <a:t>защитник</a:t>
            </a:r>
            <a:r>
              <a:rPr lang="ru-RU" dirty="0" err="1" smtClean="0"/>
              <a:t>.</a:t>
            </a:r>
            <a:r>
              <a:rPr lang="ru-RU" dirty="0" err="1" smtClean="0">
                <a:hlinkClick r:id="rId9" tooltip="Мастер спорта СССР"/>
              </a:rPr>
              <a:t>Мастер</a:t>
            </a:r>
            <a:r>
              <a:rPr lang="ru-RU" dirty="0" smtClean="0">
                <a:hlinkClick r:id="rId9" tooltip="Мастер спорта СССР"/>
              </a:rPr>
              <a:t> спорта</a:t>
            </a:r>
            <a:r>
              <a:rPr lang="ru-RU" dirty="0" smtClean="0"/>
              <a:t> (1984), </a:t>
            </a:r>
            <a:r>
              <a:rPr lang="ru-RU" dirty="0" smtClean="0">
                <a:hlinkClick r:id="rId10" tooltip="Заслуженный мастер спорта СССР"/>
              </a:rPr>
              <a:t>заслуженный мастер спорта СССР</a:t>
            </a:r>
            <a:r>
              <a:rPr lang="ru-RU" dirty="0" smtClean="0"/>
              <a:t> (1989). За олимпийскую сборную СССР в 1987—1988 годах сыграл 12 матчей.</a:t>
            </a:r>
            <a:endParaRPr lang="ru-RU" dirty="0"/>
          </a:p>
        </p:txBody>
      </p:sp>
      <p:pic>
        <p:nvPicPr>
          <p:cNvPr id="28674" name="Picture 2" descr="смотреть фото!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57158" y="1455137"/>
            <a:ext cx="2786082" cy="4542525"/>
          </a:xfrm>
          <a:prstGeom prst="rect">
            <a:avLst/>
          </a:prstGeom>
          <a:noFill/>
        </p:spPr>
      </p:pic>
      <p:pic>
        <p:nvPicPr>
          <p:cNvPr id="28676" name="Picture 4" descr="смотреть фото!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858016" y="3857627"/>
            <a:ext cx="2000264" cy="2778145"/>
          </a:xfrm>
          <a:prstGeom prst="rect">
            <a:avLst/>
          </a:prstGeom>
          <a:noFill/>
        </p:spPr>
      </p:pic>
      <p:pic>
        <p:nvPicPr>
          <p:cNvPr id="28678" name="Picture 6" descr="смотреть фото!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357686" y="3786190"/>
            <a:ext cx="1643074" cy="28658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sport-necropol.narod.ru/mokee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643050"/>
            <a:ext cx="2571768" cy="365654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8596" y="500043"/>
            <a:ext cx="83582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Мокеев</a:t>
            </a:r>
            <a:r>
              <a:rPr lang="ru-RU" sz="4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Альберт Андреевич 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(1936-1969)</a:t>
            </a:r>
          </a:p>
          <a:p>
            <a:r>
              <a:rPr lang="ru-RU" sz="4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1571612"/>
            <a:ext cx="535785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Родился 4 января 1936 года во Владимире. Советский спортсмен (современное пятиборье). Заслуженный мастер спорта (1964). Окончил Горьковский государственный педагогический институт (1957). Выступал за ЦСКА (Москва). Чемпион СССР (1965) в личном зачете. Олимпийский чемпион (1964) в командном зачете, 3-й призер Олимпийских игр (1964) в личном зачете. 2-й призер чемпионатов мира (1963, 1965) в командном зачете. Скончался 27 февраля 1969 года в Москве. </a:t>
            </a:r>
            <a:endParaRPr lang="ru-RU" smtClean="0"/>
          </a:p>
          <a:p>
            <a:r>
              <a:rPr lang="ru-RU" smtClean="0"/>
              <a:t>Похоронен </a:t>
            </a:r>
            <a:r>
              <a:rPr lang="ru-RU" dirty="0" smtClean="0"/>
              <a:t>на 13-м участке Преображенского кладбища в Москве.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357298"/>
            <a:ext cx="8613648" cy="335758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             </a:t>
            </a:r>
          </a:p>
          <a:p>
            <a:r>
              <a:rPr lang="ru-RU" sz="3200" b="1" dirty="0" smtClean="0"/>
              <a:t>             Зимние олимпийские игры</a:t>
            </a:r>
          </a:p>
          <a:p>
            <a:r>
              <a:rPr lang="ru-RU" sz="3200" b="1" dirty="0" smtClean="0"/>
              <a:t>       в г. Сочи ( 7 февраля – 23 февраля)</a:t>
            </a:r>
            <a:endParaRPr lang="ru-RU" sz="2800" b="1" dirty="0" smtClean="0"/>
          </a:p>
        </p:txBody>
      </p:sp>
      <p:pic>
        <p:nvPicPr>
          <p:cNvPr id="24578" name="Picture 2" descr="http://banmilleronbusiness.com/files/tumblr_m8odcvXMS11qgifzbo1_12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357562"/>
            <a:ext cx="3491070" cy="264320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049712" y="747425"/>
            <a:ext cx="2245038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prstClr val="white"/>
                </a:solidFill>
              </a:rPr>
              <a:t>2014 год </a:t>
            </a:r>
            <a:endParaRPr lang="ru-RU" sz="3200" b="1" dirty="0" smtClean="0">
              <a:solidFill>
                <a:prstClr val="white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1_0102518014685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2938" y="6000768"/>
            <a:ext cx="881062" cy="857232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000496" y="285728"/>
            <a:ext cx="4929222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Владимир — город олимпийских  чемпионов!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Город Владимир и Владимирская земля дали нашему Отечеству и всему миру олимпийских чемпионов, ставших легендами. Имена Николая Андрианова, Алексея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Прокуророва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Владимира Артемова, Ольги Даниловой, Павла Кузнецова, Александра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Курынова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Виктора Лосева, Альберта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Мокеева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Анфисы Резцовой навсегда вписаны в историю Олимпийских игр. В этом же ряду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владимирцы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чемпионы мира, Европы, СССР и России, заслуженные тренеры СССР и России.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im3-tub-ru.yandex.net/i?id=28053890-60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928670"/>
            <a:ext cx="3533801" cy="50006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1_0102518014685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2938" y="6000768"/>
            <a:ext cx="881062" cy="85723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85786" y="3929066"/>
            <a:ext cx="778674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 smtClean="0"/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Родился 25 марта 1964, в дер. Мишино Муромского района Владимирской области .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детства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занимался лыжными видами спорта.  Закончил спортивную карьеру  в 2002 году. Работал старшим тренером женской лыжной олимпийской сборной 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86117" y="785794"/>
            <a:ext cx="33575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Алексей Алексеевич </a:t>
            </a:r>
            <a:r>
              <a:rPr lang="ru-RU" sz="4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Прокуроров </a:t>
            </a:r>
            <a:endParaRPr lang="ru-RU" sz="4000" dirty="0"/>
          </a:p>
        </p:txBody>
      </p:sp>
      <p:pic>
        <p:nvPicPr>
          <p:cNvPr id="12290" name="Picture 2" descr="Алексей Прокурор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714356"/>
            <a:ext cx="2428875" cy="3333750"/>
          </a:xfrm>
          <a:prstGeom prst="rect">
            <a:avLst/>
          </a:prstGeom>
          <a:noFill/>
        </p:spPr>
      </p:pic>
      <p:pic>
        <p:nvPicPr>
          <p:cNvPr id="12292" name="Picture 4" descr="Алексей Прокуроров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785794"/>
            <a:ext cx="2390601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opicnews.net/uploads/posts/2008-10/22689_bfc180f8f402c0e8f170ec1e31f8128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42852"/>
            <a:ext cx="2928926" cy="29289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4" name="Рисунок 3" descr="p1_0102518014685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2938" y="6000768"/>
            <a:ext cx="881062" cy="85723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500298" y="2428868"/>
            <a:ext cx="6643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720" y="3143248"/>
            <a:ext cx="85725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Член сборной СССР на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4" tooltip="Зимняя Универсиада 1985"/>
              </a:rPr>
              <a:t>Универсиаде 1985 года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где выиграл три медали: золото в эстафете 4х10 км, серебро на дистанции 30 километров и бронзу на дистанции 15 километров. С 1986 года — член лыжной сборной СССР. На открытии Олимпиады 1988 в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5" tooltip="Калгари"/>
              </a:rPr>
              <a:t>Калгари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нёс советский флаг. В Калгари Прокуроров завоевал золото на дистанции 30 км, и серебро в мужской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6" tooltip="Эстафета"/>
              </a:rPr>
              <a:t>эстафете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4х10 км. Участник пяти Олимпийских игр: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7" tooltip="Зимние Олимпийские игры 1988"/>
              </a:rPr>
              <a:t>1988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8" tooltip="Зимние Олимпийские игры 1992"/>
              </a:rPr>
              <a:t>1992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9" tooltip="Зимние Олимпийские игры 1994"/>
              </a:rPr>
              <a:t>1994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10" tooltip="Зимние Олимпийские игры 1998"/>
              </a:rPr>
              <a:t>1998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и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11" tooltip="Зимние Олимпийские игры 2002"/>
              </a:rPr>
              <a:t>2002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годов. На Олимпиадах 1998 года в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12" tooltip="Нагано"/>
              </a:rPr>
              <a:t>Нагано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и 2002 года в </a:t>
            </a:r>
            <a:r>
              <a:rPr lang="ru-RU" sz="2000" u="sng" dirty="0" err="1" smtClean="0">
                <a:latin typeface="Times New Roman" pitchFamily="18" charset="0"/>
                <a:cs typeface="Times New Roman" pitchFamily="18" charset="0"/>
                <a:hlinkClick r:id="rId13" tooltip="Солт-Лейк-Сити"/>
              </a:rPr>
              <a:t>Солт-Лейк-Сити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был знаменосцем сборной, нёс российский флаг.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Погиб в результате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14" tooltip="ДТП"/>
              </a:rPr>
              <a:t>ДТП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утром 10 октября 2008 года во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15" tooltip="Владимир (город)"/>
              </a:rPr>
              <a:t>Владимире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/>
              <a:t> 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1_0102518014685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2938" y="6000768"/>
            <a:ext cx="881062" cy="857232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00430" y="0"/>
            <a:ext cx="5334008" cy="550070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Родилась в 1964 году в дер.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Якимец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Купреевского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сельского совета Гусь-Хрустального района Владимирской области. С 5 лет встала на лыжи. Благодаря своему упорству и труду достигла высоких результатов в лыжных видах спорта. Единственная женщина – олимпийская чемпионка по лыжам и биатлону. В настоящее время живет и работает в г. Химки Московской области.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http://s001.radikal.ru/i193/1002/7b/6ac9ea2c986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214818"/>
            <a:ext cx="2946786" cy="2357431"/>
          </a:xfrm>
          <a:prstGeom prst="rect">
            <a:avLst/>
          </a:prstGeom>
          <a:noFill/>
        </p:spPr>
      </p:pic>
      <p:pic>
        <p:nvPicPr>
          <p:cNvPr id="8" name="Picture 4" descr="http://b.img22.rian.ru/images/75414/48/754144803.jpg"/>
          <p:cNvPicPr>
            <a:picLocks noChangeAspect="1" noChangeArrowheads="1"/>
          </p:cNvPicPr>
          <p:nvPr/>
        </p:nvPicPr>
        <p:blipFill>
          <a:blip r:embed="rId4"/>
          <a:srcRect l="26087" t="7142" r="26087"/>
          <a:stretch>
            <a:fillRect/>
          </a:stretch>
        </p:blipFill>
        <p:spPr bwMode="auto">
          <a:xfrm>
            <a:off x="214282" y="214290"/>
            <a:ext cx="3143272" cy="3714776"/>
          </a:xfrm>
          <a:prstGeom prst="rect">
            <a:avLst/>
          </a:prstGeom>
          <a:noFill/>
        </p:spPr>
      </p:pic>
      <p:sp>
        <p:nvSpPr>
          <p:cNvPr id="10" name="Заголовок 6"/>
          <p:cNvSpPr txBox="1">
            <a:spLocks/>
          </p:cNvSpPr>
          <p:nvPr/>
        </p:nvSpPr>
        <p:spPr>
          <a:xfrm>
            <a:off x="3428992" y="214290"/>
            <a:ext cx="5143536" cy="1357322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Резцова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b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(Романова)</a:t>
            </a:r>
            <a:b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Анфиса Анатольевна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penzainform.ru/d/storage/news/00b6/0002dbd8/179968-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0"/>
            <a:ext cx="3643306" cy="2285992"/>
          </a:xfrm>
          <a:prstGeom prst="rect">
            <a:avLst/>
          </a:prstGeom>
          <a:noFill/>
        </p:spPr>
      </p:pic>
      <p:pic>
        <p:nvPicPr>
          <p:cNvPr id="3" name="Рисунок 2" descr="p1_0102518014685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2938" y="6000768"/>
            <a:ext cx="881062" cy="85723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5720" y="2357430"/>
            <a:ext cx="88582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Трехкратная олимпийская чемпионка в лыжных гонках и биатлоне. Победила в составе лыжной сборной СССР в эстафете в 1988 году. В 1992 году выиграла первую в истории мирового женского биатлона золотую олимпийскую медаль в гонке на 7,5 километра. В 1994 году победила в эстафете в составе биатлонной сборной России. Серебряный призер Олимпиады 1988 года в лыжной гонке на 20 километров. Бронзовый призер Олимпиады-92 в биатлонной эстафете в составе сборной СНГ. Чемпионка мира по лыжам в эстафете (1985,1987 и 1999 годы).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ru-RU" sz="2000" u="sng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ctr"/>
            <a:endParaRPr lang="ru-RU" sz="2000" u="sng" dirty="0" smtClean="0">
              <a:solidFill>
                <a:schemeClr val="tx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1_0102518014685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2938" y="6000768"/>
            <a:ext cx="881062" cy="857232"/>
          </a:xfrm>
          <a:prstGeom prst="rect">
            <a:avLst/>
          </a:prstGeom>
        </p:spPr>
      </p:pic>
      <p:pic>
        <p:nvPicPr>
          <p:cNvPr id="1026" name="Picture 2" descr="http://im6-tub-ru.yandex.net/i?id=34072566-63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85728"/>
            <a:ext cx="3600475" cy="450059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14810" y="2214554"/>
            <a:ext cx="46434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Родился 4 октября 1952года. Заслуженный мастер спорта СССР. Семикратный Олимпийский чемпион.</a:t>
            </a:r>
            <a:br>
              <a:rPr lang="ru-RU" dirty="0" smtClean="0"/>
            </a:br>
            <a:r>
              <a:rPr lang="ru-RU" dirty="0" smtClean="0"/>
              <a:t>Единственный спортсмен за всю историю мирового спорта, которому удалось 15 раз!!! стоять на олимпийском пьедестале почета (7 золотых, 5 серебряных и 3 бронзовые медали). 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29124" y="500042"/>
            <a:ext cx="45720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b="1" dirty="0" smtClean="0">
                <a:solidFill>
                  <a:srgbClr val="DBF5F9"/>
                </a:solidFill>
                <a:ea typeface="+mj-ea"/>
                <a:cs typeface="+mj-cs"/>
              </a:rPr>
              <a:t>Николай Ефимович Андрианов</a:t>
            </a:r>
            <a:endParaRPr lang="ru-RU" sz="2800" b="1" dirty="0">
              <a:solidFill>
                <a:srgbClr val="DBF5F9"/>
              </a:solidFill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4857760"/>
            <a:ext cx="8786842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1976г. признан лучшим спортсменом в СССР из всех видов спорта.</a:t>
            </a:r>
            <a:br>
              <a:rPr lang="ru-RU" dirty="0" smtClean="0"/>
            </a:br>
            <a:r>
              <a:rPr lang="ru-RU" dirty="0" smtClean="0"/>
              <a:t>Единственный спортсмен за всю историю страны, кому было доверено произнести Клятву на Олимпийских Играх в г. Москве от имени всех участников Игр.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3000396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> 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>Выдающийся </a:t>
            </a:r>
            <a:r>
              <a:rPr lang="ru-RU" sz="2000" u="sng" dirty="0" smtClean="0">
                <a:hlinkClick r:id="rId2" tooltip="СССР"/>
              </a:rPr>
              <a:t>советский</a:t>
            </a:r>
            <a:r>
              <a:rPr lang="ru-RU" sz="2000" dirty="0" smtClean="0"/>
              <a:t> </a:t>
            </a:r>
            <a:r>
              <a:rPr lang="ru-RU" sz="2000" u="sng" dirty="0" smtClean="0">
                <a:hlinkClick r:id="rId3" tooltip="Спортивная гимнастика"/>
              </a:rPr>
              <a:t>гимнаст</a:t>
            </a:r>
            <a:r>
              <a:rPr lang="ru-RU" sz="2000" dirty="0" smtClean="0"/>
              <a:t>, обладатель 15 олимпийских наград, в том числе 7 золотых, завоёванных на трёх Олимпиадах (</a:t>
            </a:r>
            <a:r>
              <a:rPr lang="ru-RU" sz="2000" u="sng" dirty="0" smtClean="0">
                <a:hlinkClick r:id="rId4" tooltip="1972"/>
              </a:rPr>
              <a:t>1972</a:t>
            </a:r>
            <a:r>
              <a:rPr lang="ru-RU" sz="2000" dirty="0" smtClean="0"/>
              <a:t>, </a:t>
            </a:r>
            <a:r>
              <a:rPr lang="ru-RU" sz="2000" u="sng" dirty="0" smtClean="0">
                <a:hlinkClick r:id="rId5" tooltip="1976"/>
              </a:rPr>
              <a:t>1976</a:t>
            </a:r>
            <a:r>
              <a:rPr lang="ru-RU" sz="2000" dirty="0" smtClean="0"/>
              <a:t>, </a:t>
            </a:r>
            <a:r>
              <a:rPr lang="ru-RU" sz="2000" u="sng" dirty="0" smtClean="0">
                <a:hlinkClick r:id="rId6" tooltip="1980"/>
              </a:rPr>
              <a:t>1980</a:t>
            </a:r>
            <a:r>
              <a:rPr lang="ru-RU" sz="2000" dirty="0" smtClean="0"/>
              <a:t>), многократный чемпион мира, Европы и СССР. </a:t>
            </a:r>
            <a:r>
              <a:rPr lang="ru-RU" sz="2000" u="sng" dirty="0" smtClean="0">
                <a:hlinkClick r:id="rId7" tooltip="Заслуженный мастер спорта"/>
              </a:rPr>
              <a:t>Заслуженный мастер спорта</a:t>
            </a:r>
            <a:r>
              <a:rPr lang="ru-RU" sz="2000" dirty="0" smtClean="0"/>
              <a:t> СССР (1972).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> Чемпион мира в многоборье (</a:t>
            </a:r>
            <a:r>
              <a:rPr lang="ru-RU" sz="2000" u="sng" dirty="0" smtClean="0">
                <a:hlinkClick r:id="rId8" tooltip="1978"/>
              </a:rPr>
              <a:t>1978</a:t>
            </a:r>
            <a:r>
              <a:rPr lang="ru-RU" sz="2000" dirty="0" smtClean="0"/>
              <a:t>) и дважды на кольцах (1974, </a:t>
            </a:r>
            <a:r>
              <a:rPr lang="ru-RU" sz="2000" u="sng" dirty="0" smtClean="0">
                <a:hlinkClick r:id="rId8" tooltip="1978"/>
              </a:rPr>
              <a:t>1978</a:t>
            </a:r>
            <a:r>
              <a:rPr lang="ru-RU" sz="2000" dirty="0" smtClean="0"/>
              <a:t>). Многократный чемпион Европы (1971—1975). Победитель соревнований на Кубок мира </a:t>
            </a:r>
            <a:r>
              <a:rPr lang="ru-RU" sz="2000" u="sng" dirty="0" smtClean="0">
                <a:hlinkClick r:id="rId9" tooltip="1975"/>
              </a:rPr>
              <a:t>1975</a:t>
            </a:r>
            <a:r>
              <a:rPr lang="ru-RU" sz="2000" dirty="0" smtClean="0"/>
              <a:t>—</a:t>
            </a:r>
            <a:r>
              <a:rPr lang="ru-RU" sz="2000" u="sng" dirty="0" smtClean="0">
                <a:hlinkClick r:id="rId10" tooltip="1977 год"/>
              </a:rPr>
              <a:t>1977 годов</a:t>
            </a:r>
            <a:r>
              <a:rPr lang="ru-RU" sz="2000" dirty="0" smtClean="0"/>
              <a:t>. Многократный чемпион СССР. В </a:t>
            </a:r>
            <a:r>
              <a:rPr lang="ru-RU" sz="2000" u="sng" dirty="0" smtClean="0">
                <a:hlinkClick r:id="rId11" tooltip="2001 год"/>
              </a:rPr>
              <a:t>2001 году</a:t>
            </a:r>
            <a:r>
              <a:rPr lang="ru-RU" sz="2000" dirty="0" smtClean="0"/>
              <a:t> был принят в гимнастический Зал славы в </a:t>
            </a:r>
            <a:r>
              <a:rPr lang="ru-RU" sz="2000" u="sng" dirty="0" smtClean="0">
                <a:hlinkClick r:id="rId12" tooltip="Оклахома-Сити"/>
              </a:rPr>
              <a:t>Оклахоме-Сити</a:t>
            </a:r>
            <a:r>
              <a:rPr lang="ru-RU" sz="2000" baseline="30000" dirty="0" smtClean="0"/>
              <a:t>.</a:t>
            </a:r>
            <a:r>
              <a:rPr lang="ru-RU" sz="2000" dirty="0" smtClean="0"/>
              <a:t>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>21 марта 2011 года после продолжительной болезни скончался на 59-м году жизни.</a:t>
            </a:r>
            <a:endParaRPr lang="ru-RU" sz="2000" b="1" dirty="0"/>
          </a:p>
        </p:txBody>
      </p:sp>
      <p:pic>
        <p:nvPicPr>
          <p:cNvPr id="5" name="Рисунок 4" descr="p1_01025180146850.gif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262938" y="6000768"/>
            <a:ext cx="881062" cy="857232"/>
          </a:xfrm>
          <a:prstGeom prst="rect">
            <a:avLst/>
          </a:prstGeom>
        </p:spPr>
      </p:pic>
      <p:pic>
        <p:nvPicPr>
          <p:cNvPr id="23554" name="Picture 2" descr="http://im0-tub-ru.yandex.net/i?id=163394471-13-72&amp;n=2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786182" y="3571876"/>
            <a:ext cx="2143140" cy="3091067"/>
          </a:xfrm>
          <a:prstGeom prst="rect">
            <a:avLst/>
          </a:prstGeom>
          <a:noFill/>
        </p:spPr>
      </p:pic>
      <p:pic>
        <p:nvPicPr>
          <p:cNvPr id="23556" name="Picture 4" descr="http://im5-tub-ru.yandex.net/i?id=356765802-71-72&amp;n=21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357290" y="3571876"/>
            <a:ext cx="2071702" cy="3107553"/>
          </a:xfrm>
          <a:prstGeom prst="rect">
            <a:avLst/>
          </a:prstGeom>
          <a:noFill/>
        </p:spPr>
      </p:pic>
      <p:pic>
        <p:nvPicPr>
          <p:cNvPr id="23558" name="Picture 6" descr="http://im7-tub-ru.yandex.net/i?id=137508879-05-72&amp;n=21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6286512" y="3618193"/>
            <a:ext cx="1857388" cy="3061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600</Words>
  <Application>Microsoft Office PowerPoint</Application>
  <PresentationFormat>Экран (4:3)</PresentationFormat>
  <Paragraphs>72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Слайд 1</vt:lpstr>
      <vt:lpstr>Слайд 2</vt:lpstr>
      <vt:lpstr>Слайд 3</vt:lpstr>
      <vt:lpstr>Слайд 4</vt:lpstr>
      <vt:lpstr>Слайд 5</vt:lpstr>
      <vt:lpstr>Родилась в 1964 году в дер. Якимец  Купреевского сельского совета Гусь-Хрустального района Владимирской области. С 5 лет встала на лыжи. Благодаря своему упорству и труду достигла высоких результатов в лыжных видах спорта. Единственная женщина – олимпийская чемпионка по лыжам и биатлону. В настоящее время живет и работает в г. Химки Московской области.</vt:lpstr>
      <vt:lpstr>Слайд 7</vt:lpstr>
      <vt:lpstr>Слайд 8</vt:lpstr>
      <vt:lpstr>   Выдающийся советский гимнаст, обладатель 15 олимпийских наград, в том числе 7 золотых, завоёванных на трёх Олимпиадах (1972, 1976, 1980), многократный чемпион мира, Европы и СССР. Заслуженный мастер спорта СССР (1972).  Чемпион мира в многоборье (1978) и дважды на кольцах (1974, 1978). Многократный чемпион Европы (1971—1975). Победитель соревнований на Кубок мира 1975—1977 годов. Многократный чемпион СССР. В 2001 году был принят в гимнастический Зал славы в Оклахоме-Сити.  21 марта 2011 года после продолжительной болезни скончался на 59-м году жизни.</vt:lpstr>
      <vt:lpstr>        АРТЕМОВ Владимир Николаевич    Родился 7 декабря 1964 года во Владимире, советский спортсмен (спортивная гимнастика), заслуженный мастер спорта СССР. Абсолютный чемпион Олимпийских игр (1988). Чемпион Олимпийских игр в командном первенстве (1988), в упражнениях на брусьях (1988), перекладине (1988), серебряный призер в вольных упражнениях (1988).</vt:lpstr>
      <vt:lpstr>         Родилась 10 июня 1970 г. Российская лыжница, выступала с 1991 по 2002 год.  </vt:lpstr>
      <vt:lpstr>Слайд 12</vt:lpstr>
      <vt:lpstr>Слайд 13</vt:lpstr>
      <vt:lpstr>Слайд 14</vt:lpstr>
      <vt:lpstr>Слайд 15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Павел Крылов</dc:creator>
  <cp:lastModifiedBy>UserXP</cp:lastModifiedBy>
  <cp:revision>53</cp:revision>
  <dcterms:created xsi:type="dcterms:W3CDTF">2013-11-29T21:03:34Z</dcterms:created>
  <dcterms:modified xsi:type="dcterms:W3CDTF">2014-02-06T17:13:39Z</dcterms:modified>
</cp:coreProperties>
</file>