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2" r:id="rId5"/>
    <p:sldId id="269" r:id="rId6"/>
    <p:sldId id="270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A4E82-72BE-4C62-994B-3B5761D5949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0EAD0CB-3D85-4D49-A52A-BB9D4819F8CF}">
      <dgm:prSet phldrT="[Текст]"/>
      <dgm:spPr/>
      <dgm:t>
        <a:bodyPr/>
        <a:lstStyle/>
        <a:p>
          <a:r>
            <a:rPr lang="ru-RU" dirty="0" smtClean="0"/>
            <a:t>Театр </a:t>
          </a:r>
          <a:r>
            <a:rPr lang="ru-RU" smtClean="0"/>
            <a:t>кукол </a:t>
          </a:r>
        </a:p>
        <a:p>
          <a:r>
            <a:rPr lang="ru-RU" smtClean="0"/>
            <a:t>им</a:t>
          </a:r>
          <a:r>
            <a:rPr lang="ru-RU" dirty="0" smtClean="0"/>
            <a:t>. С. В. Образцова</a:t>
          </a:r>
          <a:endParaRPr lang="ru-RU" dirty="0"/>
        </a:p>
      </dgm:t>
    </dgm:pt>
    <dgm:pt modelId="{D66A58B8-CF39-41A2-8E00-CDC4976F5D66}" type="parTrans" cxnId="{C52A443D-DCED-4FD6-828C-7B76D7F97883}">
      <dgm:prSet/>
      <dgm:spPr/>
      <dgm:t>
        <a:bodyPr/>
        <a:lstStyle/>
        <a:p>
          <a:endParaRPr lang="ru-RU"/>
        </a:p>
      </dgm:t>
    </dgm:pt>
    <dgm:pt modelId="{C6EF7936-FEE1-4360-A86E-EEC23A9B1B6E}" type="sibTrans" cxnId="{C52A443D-DCED-4FD6-828C-7B76D7F97883}">
      <dgm:prSet/>
      <dgm:spPr/>
      <dgm:t>
        <a:bodyPr/>
        <a:lstStyle/>
        <a:p>
          <a:endParaRPr lang="ru-RU"/>
        </a:p>
      </dgm:t>
    </dgm:pt>
    <dgm:pt modelId="{E70C756E-F15E-420D-8EE2-E2BC9EF7386E}" type="pres">
      <dgm:prSet presAssocID="{D53A4E82-72BE-4C62-994B-3B5761D5949B}" presName="Name0" presStyleCnt="0">
        <dgm:presLayoutVars>
          <dgm:chMax/>
          <dgm:chPref/>
          <dgm:dir/>
        </dgm:presLayoutVars>
      </dgm:prSet>
      <dgm:spPr/>
    </dgm:pt>
    <dgm:pt modelId="{7849B817-ADD7-499F-8EF6-B4CE9D0E04BF}" type="pres">
      <dgm:prSet presAssocID="{E0EAD0CB-3D85-4D49-A52A-BB9D4819F8CF}" presName="composite" presStyleCnt="0">
        <dgm:presLayoutVars>
          <dgm:chMax val="1"/>
          <dgm:chPref val="1"/>
        </dgm:presLayoutVars>
      </dgm:prSet>
      <dgm:spPr/>
    </dgm:pt>
    <dgm:pt modelId="{8B04CF58-6F7A-4B8C-8C0A-9A9B7337DFCB}" type="pres">
      <dgm:prSet presAssocID="{E0EAD0CB-3D85-4D49-A52A-BB9D4819F8CF}" presName="Accent" presStyleLbl="trAlignAcc1" presStyleIdx="0" presStyleCnt="1" custScaleY="115000" custLinFactNeighborX="-2941">
        <dgm:presLayoutVars>
          <dgm:chMax val="0"/>
          <dgm:chPref val="0"/>
        </dgm:presLayoutVars>
      </dgm:prSet>
      <dgm:spPr/>
    </dgm:pt>
    <dgm:pt modelId="{1A3D8DA6-2F7F-49BD-8044-0938116A5AE7}" type="pres">
      <dgm:prSet presAssocID="{E0EAD0CB-3D85-4D49-A52A-BB9D4819F8CF}" presName="Image" presStyleLbl="alignImgPlace1" presStyleIdx="0" presStyleCnt="1" custScaleX="111111" custScaleY="133156" custLinFactNeighborX="0" custLinFactNeighborY="-615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C:\Users\Denis Babenko\Desktop\Буклет\Все дела творческие - иначе зачем\IMG_1806.JPG"/>
        </a:ext>
      </dgm:extLst>
    </dgm:pt>
    <dgm:pt modelId="{E1039317-7057-4270-A573-A7F5E97151B4}" type="pres">
      <dgm:prSet presAssocID="{E0EAD0CB-3D85-4D49-A52A-BB9D4819F8CF}" presName="ChildComposite" presStyleCnt="0"/>
      <dgm:spPr/>
    </dgm:pt>
    <dgm:pt modelId="{E756A997-DDC0-4CDD-9399-ABDC981FC209}" type="pres">
      <dgm:prSet presAssocID="{E0EAD0CB-3D85-4D49-A52A-BB9D4819F8C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6D015E-5C6E-4D86-9070-55BAA70A02F4}" type="pres">
      <dgm:prSet presAssocID="{E0EAD0CB-3D85-4D49-A52A-BB9D4819F8CF}" presName="Parent" presStyleLbl="revTx" presStyleIdx="0" presStyleCnt="1" custLinFactNeighborX="-2288" custLinFactNeighborY="3148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68127-13AA-4BED-96A6-E3822C4A0D2F}" type="presOf" srcId="{D53A4E82-72BE-4C62-994B-3B5761D5949B}" destId="{E70C756E-F15E-420D-8EE2-E2BC9EF7386E}" srcOrd="0" destOrd="0" presId="urn:microsoft.com/office/officeart/2008/layout/CaptionedPictures"/>
    <dgm:cxn modelId="{C52A443D-DCED-4FD6-828C-7B76D7F97883}" srcId="{D53A4E82-72BE-4C62-994B-3B5761D5949B}" destId="{E0EAD0CB-3D85-4D49-A52A-BB9D4819F8CF}" srcOrd="0" destOrd="0" parTransId="{D66A58B8-CF39-41A2-8E00-CDC4976F5D66}" sibTransId="{C6EF7936-FEE1-4360-A86E-EEC23A9B1B6E}"/>
    <dgm:cxn modelId="{BA5215EC-2543-43B5-9B7F-6F44EB9DD5B1}" type="presOf" srcId="{E0EAD0CB-3D85-4D49-A52A-BB9D4819F8CF}" destId="{FE6D015E-5C6E-4D86-9070-55BAA70A02F4}" srcOrd="0" destOrd="0" presId="urn:microsoft.com/office/officeart/2008/layout/CaptionedPictures"/>
    <dgm:cxn modelId="{77E16813-0982-442A-937D-163D1976B6DA}" type="presParOf" srcId="{E70C756E-F15E-420D-8EE2-E2BC9EF7386E}" destId="{7849B817-ADD7-499F-8EF6-B4CE9D0E04BF}" srcOrd="0" destOrd="0" presId="urn:microsoft.com/office/officeart/2008/layout/CaptionedPictures"/>
    <dgm:cxn modelId="{9DB36B7B-F703-4AC6-8DF8-54AB83EA1AB0}" type="presParOf" srcId="{7849B817-ADD7-499F-8EF6-B4CE9D0E04BF}" destId="{8B04CF58-6F7A-4B8C-8C0A-9A9B7337DFCB}" srcOrd="0" destOrd="0" presId="urn:microsoft.com/office/officeart/2008/layout/CaptionedPictures"/>
    <dgm:cxn modelId="{DEE5DE18-7895-4490-9F3B-922B9E964EA7}" type="presParOf" srcId="{7849B817-ADD7-499F-8EF6-B4CE9D0E04BF}" destId="{1A3D8DA6-2F7F-49BD-8044-0938116A5AE7}" srcOrd="1" destOrd="0" presId="urn:microsoft.com/office/officeart/2008/layout/CaptionedPictures"/>
    <dgm:cxn modelId="{5FC52DD3-D005-4AD2-91BD-1978D1E8EEDC}" type="presParOf" srcId="{7849B817-ADD7-499F-8EF6-B4CE9D0E04BF}" destId="{E1039317-7057-4270-A573-A7F5E97151B4}" srcOrd="2" destOrd="0" presId="urn:microsoft.com/office/officeart/2008/layout/CaptionedPictures"/>
    <dgm:cxn modelId="{878A6473-12BD-4C64-8C15-F20AB1E9F171}" type="presParOf" srcId="{E1039317-7057-4270-A573-A7F5E97151B4}" destId="{E756A997-DDC0-4CDD-9399-ABDC981FC209}" srcOrd="0" destOrd="0" presId="urn:microsoft.com/office/officeart/2008/layout/CaptionedPictures"/>
    <dgm:cxn modelId="{430E0661-C785-4125-9461-B659A5A0046A}" type="presParOf" srcId="{E1039317-7057-4270-A573-A7F5E97151B4}" destId="{FE6D015E-5C6E-4D86-9070-55BAA70A02F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B55A2-74DC-4360-8727-7735FC933CA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E473733-1DC8-4E2A-8725-7169184F5C3D}">
      <dgm:prSet phldrT="[Текст]"/>
      <dgm:spPr/>
      <dgm:t>
        <a:bodyPr/>
        <a:lstStyle/>
        <a:p>
          <a:r>
            <a:rPr lang="ru-RU" dirty="0" smtClean="0"/>
            <a:t>Театр «Уголок дедушка Дурова»</a:t>
          </a:r>
          <a:endParaRPr lang="ru-RU" dirty="0"/>
        </a:p>
      </dgm:t>
    </dgm:pt>
    <dgm:pt modelId="{6026C8CC-4901-452A-9D48-5C8C2D2FA875}" type="parTrans" cxnId="{98DDB701-13A3-4A38-BE0D-AD0951D27143}">
      <dgm:prSet/>
      <dgm:spPr/>
      <dgm:t>
        <a:bodyPr/>
        <a:lstStyle/>
        <a:p>
          <a:endParaRPr lang="ru-RU"/>
        </a:p>
      </dgm:t>
    </dgm:pt>
    <dgm:pt modelId="{5E7399C9-6565-4BED-8A73-DE82A44EC1D8}" type="sibTrans" cxnId="{98DDB701-13A3-4A38-BE0D-AD0951D27143}">
      <dgm:prSet/>
      <dgm:spPr/>
      <dgm:t>
        <a:bodyPr/>
        <a:lstStyle/>
        <a:p>
          <a:endParaRPr lang="ru-RU"/>
        </a:p>
      </dgm:t>
    </dgm:pt>
    <dgm:pt modelId="{9275A062-FAC5-49DE-B29E-8DE7BAD23931}" type="pres">
      <dgm:prSet presAssocID="{18EB55A2-74DC-4360-8727-7735FC933CA0}" presName="Name0" presStyleCnt="0">
        <dgm:presLayoutVars>
          <dgm:chMax/>
          <dgm:chPref/>
          <dgm:dir/>
        </dgm:presLayoutVars>
      </dgm:prSet>
      <dgm:spPr/>
    </dgm:pt>
    <dgm:pt modelId="{836127F2-C07D-404C-A320-BCB1D18508EA}" type="pres">
      <dgm:prSet presAssocID="{4E473733-1DC8-4E2A-8725-7169184F5C3D}" presName="composite" presStyleCnt="0">
        <dgm:presLayoutVars>
          <dgm:chMax val="1"/>
          <dgm:chPref val="1"/>
        </dgm:presLayoutVars>
      </dgm:prSet>
      <dgm:spPr/>
    </dgm:pt>
    <dgm:pt modelId="{6A586532-5455-4FB5-AF4A-4322A3EC1404}" type="pres">
      <dgm:prSet presAssocID="{4E473733-1DC8-4E2A-8725-7169184F5C3D}" presName="Accent" presStyleLbl="trAlignAcc1" presStyleIdx="0" presStyleCnt="1" custScaleY="108611" custLinFactNeighborY="7083">
        <dgm:presLayoutVars>
          <dgm:chMax val="0"/>
          <dgm:chPref val="0"/>
        </dgm:presLayoutVars>
      </dgm:prSet>
      <dgm:spPr/>
    </dgm:pt>
    <dgm:pt modelId="{92E4853B-9ED3-4898-A654-3AE1F04D5771}" type="pres">
      <dgm:prSet presAssocID="{4E473733-1DC8-4E2A-8725-7169184F5C3D}" presName="Image" presStyleLbl="alignImgPlace1" presStyleIdx="0" presStyleCnt="1" custScaleX="111111" custScaleY="136530" custLinFactNeighborX="0" custLinFactNeighborY="-65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:\Users\Denis Babenko\Desktop\Буклет\Все дела творческие - иначе зачем\IMG_1954.JPG"/>
        </a:ext>
      </dgm:extLst>
    </dgm:pt>
    <dgm:pt modelId="{92240AC5-E08C-4661-8663-9BFF9737B1FA}" type="pres">
      <dgm:prSet presAssocID="{4E473733-1DC8-4E2A-8725-7169184F5C3D}" presName="ChildComposite" presStyleCnt="0"/>
      <dgm:spPr/>
    </dgm:pt>
    <dgm:pt modelId="{DD2634D3-E8AE-4BA4-859E-3CC30503E760}" type="pres">
      <dgm:prSet presAssocID="{4E473733-1DC8-4E2A-8725-7169184F5C3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7CE219-CAA1-430B-B90A-B0EF93691120}" type="pres">
      <dgm:prSet presAssocID="{4E473733-1DC8-4E2A-8725-7169184F5C3D}" presName="Parent" presStyleLbl="revTx" presStyleIdx="0" presStyleCnt="1" custLinFactNeighborX="794" custLinFactNeighborY="6038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D4440-E486-4FC4-967C-3EA215A239CD}" type="presOf" srcId="{4E473733-1DC8-4E2A-8725-7169184F5C3D}" destId="{BD7CE219-CAA1-430B-B90A-B0EF93691120}" srcOrd="0" destOrd="0" presId="urn:microsoft.com/office/officeart/2008/layout/CaptionedPictures"/>
    <dgm:cxn modelId="{98DDB701-13A3-4A38-BE0D-AD0951D27143}" srcId="{18EB55A2-74DC-4360-8727-7735FC933CA0}" destId="{4E473733-1DC8-4E2A-8725-7169184F5C3D}" srcOrd="0" destOrd="0" parTransId="{6026C8CC-4901-452A-9D48-5C8C2D2FA875}" sibTransId="{5E7399C9-6565-4BED-8A73-DE82A44EC1D8}"/>
    <dgm:cxn modelId="{D59BC492-84B7-408C-9669-0A97EF8447BA}" type="presOf" srcId="{18EB55A2-74DC-4360-8727-7735FC933CA0}" destId="{9275A062-FAC5-49DE-B29E-8DE7BAD23931}" srcOrd="0" destOrd="0" presId="urn:microsoft.com/office/officeart/2008/layout/CaptionedPictures"/>
    <dgm:cxn modelId="{C04D7A9D-3CAF-4293-A59C-98645A415C43}" type="presParOf" srcId="{9275A062-FAC5-49DE-B29E-8DE7BAD23931}" destId="{836127F2-C07D-404C-A320-BCB1D18508EA}" srcOrd="0" destOrd="0" presId="urn:microsoft.com/office/officeart/2008/layout/CaptionedPictures"/>
    <dgm:cxn modelId="{0C6B5E6D-A733-436C-B6EE-5A0771F01163}" type="presParOf" srcId="{836127F2-C07D-404C-A320-BCB1D18508EA}" destId="{6A586532-5455-4FB5-AF4A-4322A3EC1404}" srcOrd="0" destOrd="0" presId="urn:microsoft.com/office/officeart/2008/layout/CaptionedPictures"/>
    <dgm:cxn modelId="{C05428D0-06FF-423B-9FB2-008743F4DED3}" type="presParOf" srcId="{836127F2-C07D-404C-A320-BCB1D18508EA}" destId="{92E4853B-9ED3-4898-A654-3AE1F04D5771}" srcOrd="1" destOrd="0" presId="urn:microsoft.com/office/officeart/2008/layout/CaptionedPictures"/>
    <dgm:cxn modelId="{FD7FD61F-59EB-489E-AF20-E5C5CC349D5E}" type="presParOf" srcId="{836127F2-C07D-404C-A320-BCB1D18508EA}" destId="{92240AC5-E08C-4661-8663-9BFF9737B1FA}" srcOrd="2" destOrd="0" presId="urn:microsoft.com/office/officeart/2008/layout/CaptionedPictures"/>
    <dgm:cxn modelId="{F2908530-1DEC-45FF-AB83-2CA5C9AFBC10}" type="presParOf" srcId="{92240AC5-E08C-4661-8663-9BFF9737B1FA}" destId="{DD2634D3-E8AE-4BA4-859E-3CC30503E760}" srcOrd="0" destOrd="0" presId="urn:microsoft.com/office/officeart/2008/layout/CaptionedPictures"/>
    <dgm:cxn modelId="{C23784A0-0005-4959-9BF1-C43909758965}" type="presParOf" srcId="{92240AC5-E08C-4661-8663-9BFF9737B1FA}" destId="{BD7CE219-CAA1-430B-B90A-B0EF9369112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74A3D-354D-47B4-9D0C-29B2CDE6958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1824BDEA-CAAC-4E8B-BFE0-BBB02CD3AC28}">
      <dgm:prSet phldrT="[Текст]" custT="1"/>
      <dgm:spPr/>
      <dgm:t>
        <a:bodyPr/>
        <a:lstStyle/>
        <a:p>
          <a:r>
            <a:rPr lang="ru-RU" sz="2200" dirty="0" smtClean="0"/>
            <a:t>Фабрика ёлочных игрушек г. Клин</a:t>
          </a:r>
          <a:endParaRPr lang="ru-RU" sz="2200" dirty="0"/>
        </a:p>
      </dgm:t>
    </dgm:pt>
    <dgm:pt modelId="{29861A87-EAD0-4EDA-82A6-878C15E2C276}" type="parTrans" cxnId="{2189E332-9E8A-4388-BB14-CF3C62BB6192}">
      <dgm:prSet/>
      <dgm:spPr/>
      <dgm:t>
        <a:bodyPr/>
        <a:lstStyle/>
        <a:p>
          <a:endParaRPr lang="ru-RU"/>
        </a:p>
      </dgm:t>
    </dgm:pt>
    <dgm:pt modelId="{B1DC4806-D79F-421D-BC57-ADC6AFEFBDD7}" type="sibTrans" cxnId="{2189E332-9E8A-4388-BB14-CF3C62BB6192}">
      <dgm:prSet/>
      <dgm:spPr/>
      <dgm:t>
        <a:bodyPr/>
        <a:lstStyle/>
        <a:p>
          <a:endParaRPr lang="ru-RU"/>
        </a:p>
      </dgm:t>
    </dgm:pt>
    <dgm:pt modelId="{185C6261-A9BF-401D-9B44-A3766D3DA4C8}" type="pres">
      <dgm:prSet presAssocID="{F0274A3D-354D-47B4-9D0C-29B2CDE69581}" presName="Name0" presStyleCnt="0">
        <dgm:presLayoutVars>
          <dgm:chMax/>
          <dgm:chPref/>
          <dgm:dir/>
        </dgm:presLayoutVars>
      </dgm:prSet>
      <dgm:spPr/>
    </dgm:pt>
    <dgm:pt modelId="{C03970B9-3CEB-4DC8-B863-0A8216DB811B}" type="pres">
      <dgm:prSet presAssocID="{1824BDEA-CAAC-4E8B-BFE0-BBB02CD3AC28}" presName="composite" presStyleCnt="0">
        <dgm:presLayoutVars>
          <dgm:chMax val="1"/>
          <dgm:chPref val="1"/>
        </dgm:presLayoutVars>
      </dgm:prSet>
      <dgm:spPr/>
    </dgm:pt>
    <dgm:pt modelId="{D88D584B-B67B-4C5D-B7A6-31D67CEC3FD1}" type="pres">
      <dgm:prSet presAssocID="{1824BDEA-CAAC-4E8B-BFE0-BBB02CD3AC28}" presName="Accent" presStyleLbl="trAlignAcc1" presStyleIdx="0" presStyleCnt="1" custScaleX="112035" custScaleY="138955">
        <dgm:presLayoutVars>
          <dgm:chMax val="0"/>
          <dgm:chPref val="0"/>
        </dgm:presLayoutVars>
      </dgm:prSet>
      <dgm:spPr/>
    </dgm:pt>
    <dgm:pt modelId="{E34F7217-8B3A-478F-A720-BDFF2A6DEF0C}" type="pres">
      <dgm:prSet presAssocID="{1824BDEA-CAAC-4E8B-BFE0-BBB02CD3AC28}" presName="Image" presStyleLbl="alignImgPlace1" presStyleIdx="0" presStyleCnt="1" custScaleX="124483" custScaleY="168313" custLinFactNeighborX="1386" custLinFactNeighborY="-224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C:\Users\Denis Babenko\Desktop\Буклет\Все дела творческие - иначе зачем\IMG_1955.JPG"/>
        </a:ext>
      </dgm:extLst>
    </dgm:pt>
    <dgm:pt modelId="{1D92D6CC-FA9F-4972-9364-9BF92CF90714}" type="pres">
      <dgm:prSet presAssocID="{1824BDEA-CAAC-4E8B-BFE0-BBB02CD3AC28}" presName="ChildComposite" presStyleCnt="0"/>
      <dgm:spPr/>
    </dgm:pt>
    <dgm:pt modelId="{9BDD9DBE-133D-482B-BBF8-C36139088D9C}" type="pres">
      <dgm:prSet presAssocID="{1824BDEA-CAAC-4E8B-BFE0-BBB02CD3AC2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A7882CD-4E54-4A44-A01D-51C002AEED20}" type="pres">
      <dgm:prSet presAssocID="{1824BDEA-CAAC-4E8B-BFE0-BBB02CD3AC28}" presName="Parent" presStyleLbl="revTx" presStyleIdx="0" presStyleCnt="1" custScaleX="124212" custScaleY="67140" custLinFactNeighborX="2472" custLinFactNeighborY="7415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E7341-1025-4DAA-8C02-1EA60447D6F2}" type="presOf" srcId="{F0274A3D-354D-47B4-9D0C-29B2CDE69581}" destId="{185C6261-A9BF-401D-9B44-A3766D3DA4C8}" srcOrd="0" destOrd="0" presId="urn:microsoft.com/office/officeart/2008/layout/CaptionedPictures"/>
    <dgm:cxn modelId="{C8E6EA16-EEE5-4149-BD7C-1B4F6D3E063B}" type="presOf" srcId="{1824BDEA-CAAC-4E8B-BFE0-BBB02CD3AC28}" destId="{5A7882CD-4E54-4A44-A01D-51C002AEED20}" srcOrd="0" destOrd="0" presId="urn:microsoft.com/office/officeart/2008/layout/CaptionedPictures"/>
    <dgm:cxn modelId="{2189E332-9E8A-4388-BB14-CF3C62BB6192}" srcId="{F0274A3D-354D-47B4-9D0C-29B2CDE69581}" destId="{1824BDEA-CAAC-4E8B-BFE0-BBB02CD3AC28}" srcOrd="0" destOrd="0" parTransId="{29861A87-EAD0-4EDA-82A6-878C15E2C276}" sibTransId="{B1DC4806-D79F-421D-BC57-ADC6AFEFBDD7}"/>
    <dgm:cxn modelId="{16F8D942-DBE6-4324-A887-D9DE16C3A054}" type="presParOf" srcId="{185C6261-A9BF-401D-9B44-A3766D3DA4C8}" destId="{C03970B9-3CEB-4DC8-B863-0A8216DB811B}" srcOrd="0" destOrd="0" presId="urn:microsoft.com/office/officeart/2008/layout/CaptionedPictures"/>
    <dgm:cxn modelId="{8F6CCC92-C430-4E95-ACB3-0D4E7718DE3E}" type="presParOf" srcId="{C03970B9-3CEB-4DC8-B863-0A8216DB811B}" destId="{D88D584B-B67B-4C5D-B7A6-31D67CEC3FD1}" srcOrd="0" destOrd="0" presId="urn:microsoft.com/office/officeart/2008/layout/CaptionedPictures"/>
    <dgm:cxn modelId="{2270D519-B68D-4828-B916-0FF1FD3D0D0C}" type="presParOf" srcId="{C03970B9-3CEB-4DC8-B863-0A8216DB811B}" destId="{E34F7217-8B3A-478F-A720-BDFF2A6DEF0C}" srcOrd="1" destOrd="0" presId="urn:microsoft.com/office/officeart/2008/layout/CaptionedPictures"/>
    <dgm:cxn modelId="{5017CE14-DDA4-4EAA-A5B8-F850EA3B417F}" type="presParOf" srcId="{C03970B9-3CEB-4DC8-B863-0A8216DB811B}" destId="{1D92D6CC-FA9F-4972-9364-9BF92CF90714}" srcOrd="2" destOrd="0" presId="urn:microsoft.com/office/officeart/2008/layout/CaptionedPictures"/>
    <dgm:cxn modelId="{1AD1E909-38D1-48C8-AA5C-D668EACA4A9F}" type="presParOf" srcId="{1D92D6CC-FA9F-4972-9364-9BF92CF90714}" destId="{9BDD9DBE-133D-482B-BBF8-C36139088D9C}" srcOrd="0" destOrd="0" presId="urn:microsoft.com/office/officeart/2008/layout/CaptionedPictures"/>
    <dgm:cxn modelId="{C6C09445-B205-4AD5-8ED9-B95902553299}" type="presParOf" srcId="{1D92D6CC-FA9F-4972-9364-9BF92CF90714}" destId="{5A7882CD-4E54-4A44-A01D-51C002AEED2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4CF58-6F7A-4B8C-8C0A-9A9B7337DFCB}">
      <dsp:nvSpPr>
        <dsp:cNvPr id="0" name=""/>
        <dsp:cNvSpPr/>
      </dsp:nvSpPr>
      <dsp:spPr>
        <a:xfrm>
          <a:off x="0" y="0"/>
          <a:ext cx="2448272" cy="33123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D8DA6-2F7F-49BD-8044-0938116A5AE7}">
      <dsp:nvSpPr>
        <dsp:cNvPr id="0" name=""/>
        <dsp:cNvSpPr/>
      </dsp:nvSpPr>
      <dsp:spPr>
        <a:xfrm>
          <a:off x="1" y="0"/>
          <a:ext cx="2448269" cy="24929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D015E-5C6E-4D86-9070-55BAA70A02F4}">
      <dsp:nvSpPr>
        <dsp:cNvPr id="0" name=""/>
        <dsp:cNvSpPr/>
      </dsp:nvSpPr>
      <dsp:spPr>
        <a:xfrm>
          <a:off x="71998" y="2448276"/>
          <a:ext cx="220344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Театр </a:t>
          </a:r>
          <a:r>
            <a:rPr lang="ru-RU" sz="1800" kern="1200" smtClean="0"/>
            <a:t>кукол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им</a:t>
          </a:r>
          <a:r>
            <a:rPr lang="ru-RU" sz="1800" kern="1200" dirty="0" smtClean="0"/>
            <a:t>. С. В. Образцова</a:t>
          </a:r>
          <a:endParaRPr lang="ru-RU" sz="1800" kern="1200" dirty="0"/>
        </a:p>
      </dsp:txBody>
      <dsp:txXfrm>
        <a:off x="71998" y="2448276"/>
        <a:ext cx="2203444" cy="77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86532-5455-4FB5-AF4A-4322A3EC1404}">
      <dsp:nvSpPr>
        <dsp:cNvPr id="0" name=""/>
        <dsp:cNvSpPr/>
      </dsp:nvSpPr>
      <dsp:spPr>
        <a:xfrm>
          <a:off x="0" y="236029"/>
          <a:ext cx="2520280" cy="3220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853B-9ED3-4898-A654-3AE1F04D5771}">
      <dsp:nvSpPr>
        <dsp:cNvPr id="0" name=""/>
        <dsp:cNvSpPr/>
      </dsp:nvSpPr>
      <dsp:spPr>
        <a:xfrm>
          <a:off x="1" y="52494"/>
          <a:ext cx="2520277" cy="26313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CE219-CAA1-430B-B90A-B0EF93691120}">
      <dsp:nvSpPr>
        <dsp:cNvPr id="0" name=""/>
        <dsp:cNvSpPr/>
      </dsp:nvSpPr>
      <dsp:spPr>
        <a:xfrm>
          <a:off x="144023" y="2655824"/>
          <a:ext cx="2268252" cy="80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Театр «Уголок дедушка Дурова»</a:t>
          </a:r>
          <a:endParaRPr lang="ru-RU" sz="2100" kern="1200" dirty="0"/>
        </a:p>
      </dsp:txBody>
      <dsp:txXfrm>
        <a:off x="144023" y="2655824"/>
        <a:ext cx="2268252" cy="800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D584B-B67B-4C5D-B7A6-31D67CEC3FD1}">
      <dsp:nvSpPr>
        <dsp:cNvPr id="0" name=""/>
        <dsp:cNvSpPr/>
      </dsp:nvSpPr>
      <dsp:spPr>
        <a:xfrm>
          <a:off x="0" y="4629"/>
          <a:ext cx="2411759" cy="35191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F7217-8B3A-478F-A720-BDFF2A6DEF0C}">
      <dsp:nvSpPr>
        <dsp:cNvPr id="0" name=""/>
        <dsp:cNvSpPr/>
      </dsp:nvSpPr>
      <dsp:spPr>
        <a:xfrm>
          <a:off x="6" y="0"/>
          <a:ext cx="2411753" cy="27707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882CD-4E54-4A44-A01D-51C002AEED20}">
      <dsp:nvSpPr>
        <dsp:cNvPr id="0" name=""/>
        <dsp:cNvSpPr/>
      </dsp:nvSpPr>
      <dsp:spPr>
        <a:xfrm>
          <a:off x="5257" y="2864785"/>
          <a:ext cx="2406502" cy="45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Фабрика ёлочных игрушек г. Клин</a:t>
          </a:r>
          <a:endParaRPr lang="ru-RU" sz="2200" kern="1200" dirty="0"/>
        </a:p>
      </dsp:txBody>
      <dsp:txXfrm>
        <a:off x="5257" y="2864785"/>
        <a:ext cx="2406502" cy="45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1494-0B4D-4650-B52A-FA6B7925820F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D390-620D-45BC-BBBF-9DF8138CE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8118-6B75-4F07-A1D9-401039BDEA4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ADFA-8B71-4586-8AD4-FE47732F5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640A-7CCB-413B-ACDD-3540970F3D3D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719F-E60F-4239-A5D3-8E7BA7D31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8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6143-4C59-4951-B16C-AE6CBE0E8CD3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5531-13CE-450A-BF95-A5A66E06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6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F991-6833-49C0-AD99-07589FC738D9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7C68-C631-443E-92A1-E023BDAFC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4DD1-3B05-435D-813C-D1EE29B05BCE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B00E-2D53-4E2B-9006-9C8A32C88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3BC5-ADDF-43DC-BB8D-2D5B7486DA6A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85D0-B099-4091-9AA3-16DBECBF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065F-995F-4988-8DCB-A89CB65EFF90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E898-AD82-49BA-820A-C3AA5CC4C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8539-25B1-4924-A69E-EEF708D26C48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750D-9635-41A4-B702-D509FAB5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7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91EE-30B4-48FF-B795-D0858857C029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98E0-43B2-47E0-9807-41BCFF84F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8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AE7A-459C-41C4-BB1F-31CBAAC110F5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D36D-5F5F-4AA7-A7F3-98281DF8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C1836-3B64-44B6-A745-88CCE470866F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117733-1278-4CFE-986D-04AF7CF6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628384" cy="324036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Государственное 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бюджетное  образовательное  учреждение 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Центр 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образования  «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Школа здоровья» 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№ 2005</a:t>
            </a:r>
            <a:b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  <a:ea typeface="Cambria Math" pitchFamily="18" charset="0"/>
                <a:cs typeface="Cambria Math" pitchFamily="18" charset="0"/>
              </a:rPr>
              <a:t>Воспитательная система </a:t>
            </a:r>
            <a:b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  <a:ea typeface="Cambria Math" pitchFamily="18" charset="0"/>
                <a:cs typeface="Cambria Math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  <a:ea typeface="Cambria Math" pitchFamily="18" charset="0"/>
                <a:cs typeface="Cambria Math" pitchFamily="18" charset="0"/>
              </a:rPr>
              <a:t>2 «Д»</a:t>
            </a:r>
            <a: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ru-RU" sz="1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5472608" cy="888256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Учитель: Артамонова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Галина Владимировна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936402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ЦЕЛИ  И  ЗАДАЧИ  НА  2011/12  УЧЕБНЫЙ  ГОД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3888432"/>
          </a:xfrm>
        </p:spPr>
        <p:txBody>
          <a:bodyPr/>
          <a:lstStyle/>
          <a:p>
            <a:endParaRPr lang="ru-RU" sz="1200" dirty="0"/>
          </a:p>
          <a:p>
            <a:pPr marL="0" indent="0">
              <a:buNone/>
            </a:pPr>
            <a:r>
              <a:rPr lang="ru-RU" sz="1600" b="1" dirty="0">
                <a:latin typeface="Comic Sans MS" pitchFamily="66" charset="0"/>
              </a:rPr>
              <a:t>ЦЕЛЬ ВОСПИТАТЕЛЬНОЙ СИСТЕМЫ: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помочь ученикам стать дружными, воспитанными, умными. </a:t>
            </a:r>
          </a:p>
          <a:p>
            <a:pPr marL="0" indent="0">
              <a:buNone/>
            </a:pPr>
            <a:endParaRPr lang="ru-RU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Такую цель выбрали сами ученики на одном из классных часов, затем поддержали родители на занятии родительского университета.</a:t>
            </a:r>
          </a:p>
          <a:p>
            <a:pPr marL="0" indent="0">
              <a:buNone/>
            </a:pPr>
            <a:endParaRPr lang="ru-RU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600" b="1" dirty="0">
                <a:latin typeface="Comic Sans MS" pitchFamily="66" charset="0"/>
              </a:rPr>
              <a:t>ЗАДАЧИ: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1.	Способствовать воспитанию трудолюбивой и любознательной личности ребенка, знающего историю и традиции своего края и уважающего живущих рядом людей.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2.	Помогать сплочению коллектива.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3.	Воспитывать у детей патриотические чувства гражданина России.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4.	Формировать культуру здоровья, физическое развитие и совершенствование.</a:t>
            </a:r>
          </a:p>
          <a:p>
            <a:pPr marL="0" indent="0">
              <a:buNone/>
            </a:pPr>
            <a:r>
              <a:rPr lang="ru-RU" sz="1600" dirty="0">
                <a:latin typeface="Comic Sans MS" pitchFamily="66" charset="0"/>
              </a:rPr>
              <a:t>5.	Способствовать повышению роли ученического самоуправления в планировании, организации, анализе жизнедеятельности в классе.</a:t>
            </a:r>
          </a:p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5450" y="450850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rgbClr val="C00000"/>
                </a:solidFill>
              </a:rPr>
              <a:t>Открытые внеклассные мероприятия</a:t>
            </a:r>
            <a:endParaRPr lang="ru-RU" sz="4200" dirty="0" smtClean="0">
              <a:solidFill>
                <a:srgbClr val="C00000"/>
              </a:solidFill>
            </a:endParaRPr>
          </a:p>
        </p:txBody>
      </p:sp>
      <p:sp>
        <p:nvSpPr>
          <p:cNvPr id="11267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11268" name="Picture 2" descr="C:\Users\Denis Babenko\Desktop\Буклет\Все дела творческие - иначе зачем\IMG_2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2934"/>
            <a:ext cx="2881312" cy="208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60000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 descr="C:\Users\Denis Babenko\Desktop\Буклет\Все дела творческие - иначе зачем\IMG_2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3388"/>
            <a:ext cx="2879725" cy="208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0" rev="2100000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0422" y="2124563"/>
            <a:ext cx="5203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ВЕСЁЛЫЕ СТАРТЫ</a:t>
            </a:r>
            <a:endParaRPr lang="ru-RU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rgbClr val="C00000"/>
                </a:solidFill>
              </a:rPr>
              <a:t>Открытые внеклассные мероприятия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152128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История кукол</a:t>
            </a:r>
          </a:p>
        </p:txBody>
      </p:sp>
      <p:pic>
        <p:nvPicPr>
          <p:cNvPr id="9" name="Picture 7" descr="C:\Users\Denis Babenko\Desktop\Буклет\Все дела творческие - иначе зачем\DSC0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6" y="2738286"/>
            <a:ext cx="2855392" cy="1914850"/>
          </a:xfrm>
          <a:prstGeom prst="rect">
            <a:avLst/>
          </a:prstGeom>
          <a:noFill/>
          <a:effectLst>
            <a:glow rad="266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Denis Babenko\Desktop\Буклет\Все дела творческие - иначе зачем\DSC02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7" y="2738287"/>
            <a:ext cx="2652574" cy="1914849"/>
          </a:xfrm>
          <a:prstGeom prst="rect">
            <a:avLst/>
          </a:prstGeom>
          <a:noFill/>
          <a:effectLst>
            <a:glow rad="266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nis Babenko\Desktop\Буклет\Все дела творческие - иначе зачем\DSC02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02" y="4380119"/>
            <a:ext cx="2610718" cy="2073217"/>
          </a:xfrm>
          <a:prstGeom prst="rect">
            <a:avLst/>
          </a:prstGeom>
          <a:noFill/>
          <a:effectLst>
            <a:glow rad="266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Открытые внеклассные мероприятия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67184" y="1916832"/>
            <a:ext cx="82812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МАМА, ПАПА, Я – ЧИТАЮЩАЯ  СЕМЬЯ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6" name="Picture 2" descr="C:\Users\Denis Babenko\Desktop\Буклет\Все дела творческие - иначе зачем\IMG_4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1333"/>
            <a:ext cx="2376488" cy="19669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Denis Babenko\Desktop\Буклет\Все дела творческие - иначе зачем\IMG_4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42" y="4178617"/>
            <a:ext cx="2519363" cy="18002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Denis Babenko\Desktop\Буклет\Все дела творческие - иначе зачем\IMG_4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25" y="3491333"/>
            <a:ext cx="2447925" cy="19669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dirty="0" smtClean="0">
                <a:solidFill>
                  <a:srgbClr val="C00000"/>
                </a:solidFill>
              </a:rPr>
              <a:t>Внеклассные мероприятия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2828492"/>
              </p:ext>
            </p:extLst>
          </p:nvPr>
        </p:nvGraphicFramePr>
        <p:xfrm>
          <a:off x="611560" y="2996952"/>
          <a:ext cx="24482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347864" y="2204864"/>
          <a:ext cx="25202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2051352"/>
              </p:ext>
            </p:extLst>
          </p:nvPr>
        </p:nvGraphicFramePr>
        <p:xfrm>
          <a:off x="6084168" y="1412776"/>
          <a:ext cx="24117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Denis Babenko\Desktop\Буклет\Все дела творческие - иначе зачем\DSC0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816424" cy="3240360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27984" y="3140968"/>
            <a:ext cx="4248472" cy="3244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Учительство – не труд, а отреченье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Умение всего себя отдать,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Уйти на долгий подвиг и мученье,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И в этом видеть свет и благодать.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Учительство – когда в глазах холодных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Зажжётся понимания заря,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И ты поймёшь: старался не бесплодно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И знания разбрасывал не зря…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139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Государственное  бюджетное  образовательное  учреждение  Центр  образования  «Школа здоровья»  № 2005    Воспитательная система  2 «Д» </vt:lpstr>
      <vt:lpstr> ЦЕЛИ  И  ЗАДАЧИ  НА  2011/12  УЧЕБНЫЙ  ГОД</vt:lpstr>
      <vt:lpstr>Открытые внеклассные мероприятия</vt:lpstr>
      <vt:lpstr>Открытые внеклассные мероприятия</vt:lpstr>
      <vt:lpstr>Открытые внеклассные мероприятия</vt:lpstr>
      <vt:lpstr>Внеклассные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Галина</cp:lastModifiedBy>
  <cp:revision>97</cp:revision>
  <dcterms:created xsi:type="dcterms:W3CDTF">2011-01-05T18:58:43Z</dcterms:created>
  <dcterms:modified xsi:type="dcterms:W3CDTF">2012-05-31T11:16:13Z</dcterms:modified>
</cp:coreProperties>
</file>