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D04C-2BAC-4F72-A6E7-07BBA3D07594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647F-67A1-4A66-A553-2B37F003DD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6;&#1083;&#1080;&#1084;&#1087;.&#1080;&#1075;&#1088;&#1099;\&#1043;&#1080;&#1084;&#1085;%20&#1089;&#1086;&#1095;&#1080;&#1085;&#1089;&#1082;&#1086;&#1081;%20&#1086;&#1083;&#1080;&#1084;&#1087;&#1080;&#1072;&#1076;&#1099;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Гимн сочинской олимпиад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2014-02-08T20:34:14Z</dcterms:created>
  <dcterms:modified xsi:type="dcterms:W3CDTF">2014-02-08T20:41:37Z</dcterms:modified>
</cp:coreProperties>
</file>