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74" r:id="rId3"/>
    <p:sldId id="272" r:id="rId4"/>
    <p:sldId id="273" r:id="rId5"/>
    <p:sldId id="271" r:id="rId6"/>
    <p:sldId id="270" r:id="rId7"/>
    <p:sldId id="269" r:id="rId8"/>
    <p:sldId id="277" r:id="rId9"/>
    <p:sldId id="279" r:id="rId10"/>
    <p:sldId id="282" r:id="rId11"/>
    <p:sldId id="280" r:id="rId12"/>
    <p:sldId id="281" r:id="rId13"/>
    <p:sldId id="27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7" autoAdjust="0"/>
    <p:restoredTop sz="94621" autoAdjust="0"/>
  </p:normalViewPr>
  <p:slideViewPr>
    <p:cSldViewPr>
      <p:cViewPr varScale="1">
        <p:scale>
          <a:sx n="70" d="100"/>
          <a:sy n="70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занятие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внеурочной деятельности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«Умелые ручки»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14351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Бимской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Изибаева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143248"/>
            <a:ext cx="850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Тема: «В </a:t>
            </a:r>
            <a:r>
              <a:rPr lang="ru-RU" sz="4000" b="1" dirty="0" smtClean="0">
                <a:solidFill>
                  <a:srgbClr val="FF0000"/>
                </a:solidFill>
              </a:rPr>
              <a:t>царстве золотых рыбок»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новые красивые Анимашки, анимационные картинки Подводный мир, анимированные картинки Подводный ми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733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img0.liveinternet.ru/images/attach/c/2/69/371/69371061_959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52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новые красивые Анимашки, анимационные картинки Подводный мир, анимированные картинки Подводный ми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58478" cy="746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642918"/>
            <a:ext cx="85813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«В царстве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золотых рыбок»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62" name="Picture 2" descr="http://ped-kopilka.ru/images/15(1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60" cy="67977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2571744"/>
            <a:ext cx="351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Техника многопланового рельефа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ed-kopilka.ru/images/6(44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97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ed-kopilka.ru/images/9(37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ed-kopilka.ru/images/10(3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ed-kopilka.ru/images/11(29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ped-kopilka.ru/images/12(27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ped-kopilka.ru/images/13(2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Documents and Settings\Admin\Мои документы\Downloads\skazka_zolotaia_ribka\рыб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ed-kopilka.ru/images/14(19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ped-kopilka.ru/images/15(1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5000660" cy="679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s42.radikal.ru/i098/1008/73/9c97138739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715140" cy="671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forum.vitawater.ru/sites/default/files/imagepicker/31981/0915cf0655b21cf569ceb04ca73ac284.jpg"/>
          <p:cNvPicPr>
            <a:picLocks noChangeAspect="1" noChangeArrowheads="1"/>
          </p:cNvPicPr>
          <p:nvPr/>
        </p:nvPicPr>
        <p:blipFill>
          <a:blip r:embed="rId2"/>
          <a:srcRect l="28133" t="12643" b="11494"/>
          <a:stretch>
            <a:fillRect/>
          </a:stretch>
        </p:blipFill>
        <p:spPr bwMode="auto">
          <a:xfrm>
            <a:off x="0" y="0"/>
            <a:ext cx="9059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new-aquarist.ru/wp-content/uploads/2011/09/54837220_84e59125cb_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75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s019.radikal.ru/i607/1204/f5/eedb8b4c94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93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ped-kopilka.ru/images/22(7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642918"/>
            <a:ext cx="104931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4.bp.blogspot.com/-KFHF9xZ4V9A/TrY2nbNXbnI/AAAAAAAAJfU/mdvXxhCukbc/s640/Lions-of-the-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ages.vfl.ru/ii/1342037251/fb061c4b/720057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29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Открытое занятие по внеурочной деятельности «Умелые ручки»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Admin</cp:lastModifiedBy>
  <cp:revision>24</cp:revision>
  <dcterms:created xsi:type="dcterms:W3CDTF">2011-11-09T19:40:31Z</dcterms:created>
  <dcterms:modified xsi:type="dcterms:W3CDTF">2014-02-09T09:55:58Z</dcterms:modified>
</cp:coreProperties>
</file>