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54544-6976-47A3-A1C0-BE14498F542E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4E8B7-A3AA-4BFA-BBE8-479BF00E67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A28787-99E0-47CA-A1AB-0276F0BE49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E8B7-A3AA-4BFA-BBE8-479BF00E670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E8B7-A3AA-4BFA-BBE8-479BF00E670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E8B7-A3AA-4BFA-BBE8-479BF00E670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E8B7-A3AA-4BFA-BBE8-479BF00E670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E8B7-A3AA-4BFA-BBE8-479BF00E670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E8B7-A3AA-4BFA-BBE8-479BF00E670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E8B7-A3AA-4BFA-BBE8-479BF00E670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E4E8B7-A3AA-4BFA-BBE8-479BF00E670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56779A-AD7F-48D3-8694-625CA0816A3D}" type="datetimeFigureOut">
              <a:rPr lang="ru-RU" smtClean="0"/>
              <a:t>02.05.2013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A411B9-A67B-4940-8220-A0B4B58028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уравнений, содержащих модуль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Презентация подготовлена:</a:t>
            </a:r>
          </a:p>
          <a:p>
            <a:r>
              <a:rPr lang="ru-RU" dirty="0" smtClean="0"/>
              <a:t>Учителем математики</a:t>
            </a:r>
          </a:p>
          <a:p>
            <a:r>
              <a:rPr lang="ru-RU" dirty="0" err="1" smtClean="0"/>
              <a:t>Корсуковой</a:t>
            </a:r>
            <a:r>
              <a:rPr lang="ru-RU" dirty="0" smtClean="0"/>
              <a:t> Викторией </a:t>
            </a:r>
            <a:r>
              <a:rPr lang="ru-RU" dirty="0" err="1" smtClean="0"/>
              <a:t>Кимовной</a:t>
            </a:r>
            <a:endParaRPr lang="ru-RU" dirty="0" smtClean="0"/>
          </a:p>
          <a:p>
            <a:r>
              <a:rPr lang="ru-RU" dirty="0" smtClean="0"/>
              <a:t>Школа №43 Приморского района Санкт-Петербурга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5786454"/>
            <a:ext cx="43529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877175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7956655" cy="626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6" y="0"/>
            <a:ext cx="8101573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551854" cy="657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983541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9724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963352" cy="468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5832524"/>
            <a:ext cx="6786578" cy="102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4786322"/>
            <a:ext cx="40005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28"/>
            <a:ext cx="8062286" cy="43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143512"/>
            <a:ext cx="7678540" cy="5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28</Words>
  <Application>Microsoft Office PowerPoint</Application>
  <PresentationFormat>Экран (4:3)</PresentationFormat>
  <Paragraphs>14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Решение уравнений, содержащих модуль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уравнений, содержащих модуль</dc:title>
  <dc:creator>kvj</dc:creator>
  <cp:lastModifiedBy>kvj</cp:lastModifiedBy>
  <cp:revision>4</cp:revision>
  <dcterms:created xsi:type="dcterms:W3CDTF">2013-05-02T18:24:59Z</dcterms:created>
  <dcterms:modified xsi:type="dcterms:W3CDTF">2013-05-02T19:04:54Z</dcterms:modified>
</cp:coreProperties>
</file>