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6" r:id="rId3"/>
    <p:sldId id="275" r:id="rId4"/>
    <p:sldId id="269" r:id="rId5"/>
    <p:sldId id="270" r:id="rId6"/>
    <p:sldId id="271" r:id="rId7"/>
    <p:sldId id="272" r:id="rId8"/>
    <p:sldId id="261" r:id="rId9"/>
    <p:sldId id="262" r:id="rId10"/>
    <p:sldId id="277" r:id="rId11"/>
    <p:sldId id="265" r:id="rId12"/>
    <p:sldId id="274" r:id="rId13"/>
    <p:sldId id="268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>
      <p:cViewPr varScale="1">
        <p:scale>
          <a:sx n="106" d="100"/>
          <a:sy n="106" d="100"/>
        </p:scale>
        <p:origin x="-13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428596" y="357166"/>
            <a:ext cx="8229600" cy="114300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28597" y="285728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«Безопасное  колесо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7396-DE1C-40F5-8EB6-B5DFC8D16D28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5CEB1-FF3D-422D-ACC6-17DCEBAC2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&#1052;&#1072;&#1088;&#1080;&#1085;&#1072;\Desktop\CHastushki_MINUS_-_CHastushki_MINUS_medlennaya_(get-tune.net)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ivkor.com/" TargetMode="External"/><Relationship Id="rId2" Type="http://schemas.openxmlformats.org/officeDocument/2006/relationships/hyperlink" Target="http://www.propaqanda-bdd.ru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0.jpeg"/><Relationship Id="rId4" Type="http://schemas.openxmlformats.org/officeDocument/2006/relationships/hyperlink" Target="http://www.rusedu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2;&#1072;&#1088;&#1080;&#1085;&#1072;\Desktop\Zvuki_goroda_-_Gul_avtomobilej_(get-tune.net)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2;&#1072;&#1088;&#1080;&#1085;&#1072;\Desktop\Vesyolye_Rebyata_-_Avtomobili_Avtomobili_Bukvalno_vse_zapolonili_(get-tune.net)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.autorambler.ru/news/getimg.php?id=4765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88640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        </a:t>
            </a:r>
            <a:r>
              <a:rPr lang="ru-RU" sz="8800" b="1" dirty="0" smtClean="0">
                <a:solidFill>
                  <a:srgbClr val="FF0000"/>
                </a:solidFill>
              </a:rPr>
              <a:t>Пешеходы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http://animashky.ru/flist/obludi/28/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24744"/>
            <a:ext cx="3929090" cy="53578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929" y="5311659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Агитбригада 3 «в» класс.</a:t>
            </a:r>
          </a:p>
          <a:p>
            <a:r>
              <a:rPr lang="ru-RU" sz="2400" b="1" i="1" dirty="0" smtClean="0"/>
              <a:t>«Пешеходы</a:t>
            </a:r>
            <a:r>
              <a:rPr lang="ru-RU" sz="2400" b="1" i="1" dirty="0" smtClean="0"/>
              <a:t>» МАОУ « СОШ № 153» г. Пермь. Учитель </a:t>
            </a:r>
            <a:r>
              <a:rPr lang="ru-RU" sz="2400" b="1" i="1" dirty="0"/>
              <a:t>н</a:t>
            </a:r>
            <a:r>
              <a:rPr lang="ru-RU" sz="2400" b="1" i="1" dirty="0" smtClean="0"/>
              <a:t>ачальных классов Мальцева Марина Николаевна.</a:t>
            </a:r>
          </a:p>
          <a:p>
            <a:endParaRPr lang="ru-RU" sz="2400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\Desktop\Green2Master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CHastushki_MINUS_-_CHastushki_MINUS_medlennay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3568" y="6165304"/>
            <a:ext cx="304800" cy="304800"/>
          </a:xfrm>
          <a:prstGeom prst="rect">
            <a:avLst/>
          </a:prstGeom>
        </p:spPr>
      </p:pic>
      <p:pic>
        <p:nvPicPr>
          <p:cNvPr id="4" name="Рисунок 3" descr="0002-002-Dorozhnye-znak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CHastushki_MINUS_-_CHastushki_MINUS_medlennaya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71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0718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807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1802" y="571480"/>
            <a:ext cx="357190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0000FF"/>
                </a:solidFill>
              </a:rPr>
              <a:t>Повтори и  Запомни!</a:t>
            </a:r>
            <a:endParaRPr lang="ru-RU" sz="44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235743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1.Как называется основная дорога пешехода?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7181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2.В каких местах можно переходить улицу?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3.Можно ли перебегать дорогу перед близко идущим транспортом?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7863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4.Почему нельзя этого делать?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2926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5.Где можно ждать общественный транспорт?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79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6.С какой стороны нужно обходить автобус?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V="1">
            <a:off x="571472" y="5012778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" name="Picture 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"/>
            <a:ext cx="235745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0604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12.Как обозначаются пешеходные переходы?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63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0000FF"/>
                </a:solidFill>
              </a:rPr>
              <a:t>11.На какой цвет светофора нельзя переходить улицу?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0050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10.Где на проезжей части можно переждать движущийся транспорт?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92893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9.Можно ли кататься на велосипеде по проезжей части?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8592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8.С какого возраста детям можно ездить по городу на велосипеде? А на мопеде?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8579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</a:rPr>
              <a:t>7.Когда можно входить в автобус и выходить из него?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336370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В ДОБРЫЙ ПУТЬ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0"/>
            <a:ext cx="58579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На  улице будьте внимательны дети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Твёрдо запомните правила эти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Правила эти помни всегда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Чтоб не случилась с тобою беда!</a:t>
            </a:r>
          </a:p>
          <a:p>
            <a:endParaRPr lang="ru-RU" sz="2400" b="1" i="1" dirty="0">
              <a:solidFill>
                <a:srgbClr val="FF0000"/>
              </a:solidFill>
            </a:endParaRPr>
          </a:p>
        </p:txBody>
      </p:sp>
      <p:pic>
        <p:nvPicPr>
          <p:cNvPr id="5" name="Picture 15" descr="HAPPYB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429000"/>
            <a:ext cx="1714511" cy="309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Ирина\Рабочий стол\дяд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271461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1802" y="357166"/>
            <a:ext cx="2964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00FF"/>
                </a:solidFill>
              </a:rPr>
              <a:t>РЕСУРСЫ</a:t>
            </a:r>
            <a:endParaRPr lang="ru-RU" sz="4400" b="1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857364"/>
            <a:ext cx="70009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</a:t>
            </a:r>
            <a:r>
              <a:rPr lang="ru-RU" sz="2400" dirty="0" smtClean="0">
                <a:hlinkClick r:id="rId2"/>
              </a:rPr>
              <a:t>:</a:t>
            </a:r>
            <a:r>
              <a:rPr lang="en-US" sz="2400" dirty="0" smtClean="0">
                <a:hlinkClick r:id="rId2"/>
              </a:rPr>
              <a:t>//www.propaqanda-bdd.ru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</a:t>
            </a:r>
            <a:r>
              <a:rPr lang="ru-RU" sz="2400" dirty="0" smtClean="0">
                <a:hlinkClick r:id="rId3"/>
              </a:rPr>
              <a:t>:</a:t>
            </a:r>
            <a:r>
              <a:rPr lang="en-US" sz="2400" dirty="0" smtClean="0">
                <a:hlinkClick r:id="rId3"/>
              </a:rPr>
              <a:t>//www.vlivkor.com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</a:t>
            </a:r>
            <a:r>
              <a:rPr lang="ru-RU" sz="2400" dirty="0" smtClean="0">
                <a:hlinkClick r:id="rId4"/>
              </a:rPr>
              <a:t>:</a:t>
            </a:r>
            <a:r>
              <a:rPr lang="en-US" sz="2400" dirty="0" smtClean="0">
                <a:hlinkClick r:id="rId4"/>
              </a:rPr>
              <a:t>//www.rusedu.ru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http</a:t>
            </a:r>
            <a:r>
              <a:rPr lang="ru-RU" sz="2400" dirty="0" smtClean="0">
                <a:solidFill>
                  <a:srgbClr val="0000FF"/>
                </a:solidFill>
              </a:rPr>
              <a:t>:</a:t>
            </a:r>
            <a:r>
              <a:rPr lang="en-US" sz="2400" dirty="0" smtClean="0">
                <a:solidFill>
                  <a:srgbClr val="0000FF"/>
                </a:solidFill>
              </a:rPr>
              <a:t>//school4-lanq.ucoz.ru</a:t>
            </a:r>
            <a:endParaRPr lang="ru-RU" sz="2400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2" descr="4119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2786058"/>
            <a:ext cx="2500330" cy="38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 descr="C:\Users\admin\Desktop\Green2Master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Рисунок 4" descr="images (1)6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309824" cy="6858000"/>
          </a:xfrm>
          <a:prstGeom prst="rect">
            <a:avLst/>
          </a:prstGeom>
        </p:spPr>
      </p:pic>
      <p:pic>
        <p:nvPicPr>
          <p:cNvPr id="6" name="Zvuki_goroda_-_Gul_avtomobilej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31168" y="5625480"/>
            <a:ext cx="1232520" cy="1232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9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1784" y="0"/>
            <a:ext cx="9155784" cy="6858000"/>
          </a:xfrm>
          <a:prstGeom prst="rect">
            <a:avLst/>
          </a:prstGeom>
        </p:spPr>
      </p:pic>
      <p:pic>
        <p:nvPicPr>
          <p:cNvPr id="6" name="Vesyolye_Rebyata_-_Avtomobili_Avtomobili_Bukvalno_vse_zapolonili_(get-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5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кеун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0"/>
            <a:ext cx="4168781" cy="6858000"/>
          </a:xfrm>
          <a:prstGeom prst="rect">
            <a:avLst/>
          </a:prstGeom>
          <a:noFill/>
        </p:spPr>
      </p:pic>
      <p:sp>
        <p:nvSpPr>
          <p:cNvPr id="6" name="Вертикальный свиток 5"/>
          <p:cNvSpPr/>
          <p:nvPr/>
        </p:nvSpPr>
        <p:spPr>
          <a:xfrm>
            <a:off x="214282" y="357166"/>
            <a:ext cx="928694" cy="6143668"/>
          </a:xfrm>
          <a:prstGeom prst="verticalScroll">
            <a:avLst/>
          </a:prstGeom>
          <a:solidFill>
            <a:srgbClr val="FFF2C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4140200" y="357166"/>
            <a:ext cx="3003568" cy="121444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44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стой</a:t>
            </a:r>
          </a:p>
        </p:txBody>
      </p:sp>
      <p:sp>
        <p:nvSpPr>
          <p:cNvPr id="10" name="WordArt 13"/>
          <p:cNvSpPr>
            <a:spLocks noChangeArrowheads="1" noChangeShapeType="1" noTextEdit="1"/>
          </p:cNvSpPr>
          <p:nvPr/>
        </p:nvSpPr>
        <p:spPr bwMode="auto">
          <a:xfrm>
            <a:off x="4143372" y="1785926"/>
            <a:ext cx="2928958" cy="10715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289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- </a:t>
            </a:r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жди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 rot="10800000" flipV="1">
            <a:off x="4071934" y="3357562"/>
            <a:ext cx="3024188" cy="14033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512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3143248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-иди</a:t>
            </a:r>
            <a:endParaRPr lang="ru-RU" sz="9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142976" y="57148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42976" y="2071678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14414" y="3500438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4929199"/>
            <a:ext cx="878687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Пусть запомнят все вокруг: </a:t>
            </a:r>
          </a:p>
          <a:p>
            <a:r>
              <a:rPr lang="ru-RU" sz="4400" b="1" i="1" dirty="0" smtClean="0">
                <a:solidFill>
                  <a:srgbClr val="FF0000"/>
                </a:solidFill>
              </a:rPr>
              <a:t>светофор ваш лучший друг.</a:t>
            </a: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 animBg="1"/>
      <p:bldP spid="15" grpId="0" animBg="1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кеун 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4" cy="6858001"/>
          </a:xfrm>
          <a:prstGeom prst="rect">
            <a:avLst/>
          </a:prstGeom>
          <a:noFill/>
        </p:spPr>
      </p:pic>
      <p:pic>
        <p:nvPicPr>
          <p:cNvPr id="4" name="Picture 1" descr="Картинка 29 из 56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285728"/>
            <a:ext cx="300039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86380" y="4143380"/>
            <a:ext cx="3571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FF"/>
                </a:solidFill>
              </a:rPr>
              <a:t>ПОДЗЕМНЫЙ ПЕРЕХОД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863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0842e428112139af34956e83785132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85728"/>
            <a:ext cx="278608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57818" y="4286256"/>
            <a:ext cx="37861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000099"/>
                </a:solidFill>
              </a:rPr>
              <a:t>ПЕШЕХОДНЫЙ ПЕРЕХОД</a:t>
            </a:r>
            <a:endParaRPr lang="ru-RU" sz="44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Дорожные знаки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929066"/>
            <a:ext cx="2571768" cy="2428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4214818"/>
            <a:ext cx="53578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ДВИЖЕНИЕ НА ВЕЛОСИПЕДАХ ЗАПРЕЩЕНО</a:t>
            </a:r>
            <a:endParaRPr lang="ru-RU" sz="4400" b="1" i="1" dirty="0"/>
          </a:p>
        </p:txBody>
      </p:sp>
      <p:pic>
        <p:nvPicPr>
          <p:cNvPr id="5" name="Picture 5" descr="Дорожные знаки 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2643206" cy="2500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1000108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ОСТОРОЖНО, ДЕТИ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14744" y="514351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ВЪЕЗД ЗАПРЕЩЁН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857232"/>
            <a:ext cx="2357454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>
            <a:off x="1357290" y="1285860"/>
            <a:ext cx="1143008" cy="1285884"/>
          </a:xfrm>
          <a:prstGeom prst="ben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85786" y="4286256"/>
            <a:ext cx="2286016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1285852" y="5143512"/>
            <a:ext cx="1285884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14810" y="1714488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400" b="1" i="1" dirty="0" smtClean="0">
                <a:solidFill>
                  <a:srgbClr val="0070C0"/>
                </a:solidFill>
              </a:rPr>
              <a:t>ПОВОРОТ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209</Words>
  <Application>Microsoft Office PowerPoint</Application>
  <PresentationFormat>Экран (4:3)</PresentationFormat>
  <Paragraphs>47</Paragraphs>
  <Slides>14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«Безопасное колесо»</dc:title>
  <dc:creator>admin</dc:creator>
  <cp:lastModifiedBy>Игорь</cp:lastModifiedBy>
  <cp:revision>44</cp:revision>
  <dcterms:created xsi:type="dcterms:W3CDTF">2011-10-24T16:49:58Z</dcterms:created>
  <dcterms:modified xsi:type="dcterms:W3CDTF">2014-02-03T16:07:53Z</dcterms:modified>
</cp:coreProperties>
</file>