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306" r:id="rId2"/>
    <p:sldId id="295" r:id="rId3"/>
    <p:sldId id="282" r:id="rId4"/>
    <p:sldId id="257" r:id="rId5"/>
    <p:sldId id="281" r:id="rId6"/>
    <p:sldId id="294" r:id="rId7"/>
    <p:sldId id="292" r:id="rId8"/>
    <p:sldId id="293" r:id="rId9"/>
    <p:sldId id="286" r:id="rId10"/>
    <p:sldId id="285" r:id="rId11"/>
    <p:sldId id="297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663300"/>
    <a:srgbClr val="FF0066"/>
    <a:srgbClr val="6600FF"/>
    <a:srgbClr val="3333CC"/>
    <a:srgbClr val="0000FF"/>
    <a:srgbClr val="00FF00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99" autoAdjust="0"/>
    <p:restoredTop sz="94598" autoAdjust="0"/>
  </p:normalViewPr>
  <p:slideViewPr>
    <p:cSldViewPr>
      <p:cViewPr varScale="1">
        <p:scale>
          <a:sx n="59" d="100"/>
          <a:sy n="59" d="100"/>
        </p:scale>
        <p:origin x="-9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0B50A-ABA4-4090-B203-865213412EA7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21A76-8269-4BE6-81EC-CA1FB1F4E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21A76-8269-4BE6-81EC-CA1FB1F4EFB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34E8-2A5B-4A57-AE99-B6CCDF97FD7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0444CF9-CAD1-44BA-8BAA-52B6F582BB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34E8-2A5B-4A57-AE99-B6CCDF97FD7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4CF9-CAD1-44BA-8BAA-52B6F582B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34E8-2A5B-4A57-AE99-B6CCDF97FD7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4CF9-CAD1-44BA-8BAA-52B6F582B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34E8-2A5B-4A57-AE99-B6CCDF97FD7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4CF9-CAD1-44BA-8BAA-52B6F582BB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34E8-2A5B-4A57-AE99-B6CCDF97FD7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0444CF9-CAD1-44BA-8BAA-52B6F582B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34E8-2A5B-4A57-AE99-B6CCDF97FD7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4CF9-CAD1-44BA-8BAA-52B6F582BB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34E8-2A5B-4A57-AE99-B6CCDF97FD7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4CF9-CAD1-44BA-8BAA-52B6F582BB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34E8-2A5B-4A57-AE99-B6CCDF97FD7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4CF9-CAD1-44BA-8BAA-52B6F582B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34E8-2A5B-4A57-AE99-B6CCDF97FD7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4CF9-CAD1-44BA-8BAA-52B6F582B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34E8-2A5B-4A57-AE99-B6CCDF97FD7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4CF9-CAD1-44BA-8BAA-52B6F582BB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34E8-2A5B-4A57-AE99-B6CCDF97FD7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0444CF9-CAD1-44BA-8BAA-52B6F582BB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bg1">
                <a:shade val="80000"/>
                <a:satMod val="155000"/>
              </a:schemeClr>
            </a:gs>
            <a:gs pos="100000">
              <a:schemeClr val="bg1">
                <a:tint val="95000"/>
                <a:satMod val="20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5134E8-2A5B-4A57-AE99-B6CCDF97FD7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0444CF9-CAD1-44BA-8BAA-52B6F582B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k0marova.narod.ru/tereshkova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228864"/>
          </a:xfrm>
        </p:spPr>
        <p:txBody>
          <a:bodyPr>
            <a:normAutofit fontScale="92500"/>
          </a:bodyPr>
          <a:lstStyle/>
          <a:p>
            <a:r>
              <a:rPr lang="ru-RU" b="1" i="1" dirty="0" smtClean="0"/>
              <a:t>Коррекционно-развивающее занятие.</a:t>
            </a:r>
          </a:p>
          <a:p>
            <a:r>
              <a:rPr lang="ru-RU" b="1" i="1" dirty="0" smtClean="0"/>
              <a:t>Учитель </a:t>
            </a:r>
            <a:r>
              <a:rPr lang="ru-RU" b="1" i="1" dirty="0" err="1" smtClean="0"/>
              <a:t>нач</a:t>
            </a:r>
            <a:r>
              <a:rPr lang="ru-RU" b="1" i="1" dirty="0" smtClean="0"/>
              <a:t>. классов:                          </a:t>
            </a:r>
            <a:r>
              <a:rPr lang="ru-RU" b="1" i="1" dirty="0" err="1" smtClean="0"/>
              <a:t>Шурова</a:t>
            </a:r>
            <a:r>
              <a:rPr lang="ru-RU" b="1" i="1" dirty="0" smtClean="0"/>
              <a:t> Елена                              Анатольевна </a:t>
            </a:r>
          </a:p>
          <a:p>
            <a:r>
              <a:rPr lang="ru-RU" b="1" i="1" dirty="0" smtClean="0"/>
              <a:t>МБОУ СОШ №4, г. Кызыл, ТЫВА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1285860"/>
            <a:ext cx="8229600" cy="1643073"/>
          </a:xfrm>
        </p:spPr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FFFF00"/>
                </a:solidFill>
              </a:rPr>
              <a:t>Трудолюбие и лень</a:t>
            </a:r>
            <a:r>
              <a:rPr lang="ru-RU" sz="6600" dirty="0" smtClean="0">
                <a:solidFill>
                  <a:srgbClr val="FFFF00"/>
                </a:solidFill>
              </a:rPr>
              <a:t>.</a:t>
            </a:r>
            <a:endParaRPr lang="ru-RU" sz="6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00B050"/>
                </a:solidFill>
              </a:rPr>
              <a:t>Таня ухаживает за цветами.</a:t>
            </a:r>
            <a:endParaRPr lang="ru-RU" sz="4000" b="1" i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Documents and Settings\Администратор\Рабочий стол\1 фото\SUNP005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960437" y="2353887"/>
            <a:ext cx="3657600" cy="2759825"/>
          </a:xfrm>
          <a:prstGeom prst="rect">
            <a:avLst/>
          </a:prstGeom>
          <a:noFill/>
        </p:spPr>
      </p:pic>
      <p:pic>
        <p:nvPicPr>
          <p:cNvPr id="9219" name="Picture 3" descr="C:\Documents and Settings\Администратор\Рабочий стол\1 фото\SUNP005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screen"/>
          <a:stretch>
            <a:fillRect/>
          </a:stretch>
        </p:blipFill>
        <p:spPr bwMode="auto">
          <a:xfrm>
            <a:off x="4979987" y="2472343"/>
            <a:ext cx="3657600" cy="2522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00B0F0"/>
                </a:solidFill>
              </a:rPr>
              <a:t>Девочки наводят порядок в классе.</a:t>
            </a:r>
            <a:endParaRPr lang="ru-RU" sz="3600" b="1" i="1" dirty="0">
              <a:solidFill>
                <a:srgbClr val="00B0F0"/>
              </a:solidFill>
            </a:endParaRPr>
          </a:p>
        </p:txBody>
      </p:sp>
      <p:pic>
        <p:nvPicPr>
          <p:cNvPr id="2050" name="Picture 2" descr="C:\Documents and Settings\Администратор\Рабочий стол\1 фото\SUNP004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7200" y="1785926"/>
            <a:ext cx="4041775" cy="4214842"/>
          </a:xfrm>
          <a:prstGeom prst="rect">
            <a:avLst/>
          </a:prstGeom>
          <a:noFill/>
        </p:spPr>
      </p:pic>
      <p:pic>
        <p:nvPicPr>
          <p:cNvPr id="2053" name="Picture 5" descr="C:\Documents and Settings\Администратор\Рабочий стол\1 фото\SUNP0060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86350" y="1447800"/>
            <a:ext cx="3444875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86808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rgbClr val="00B050"/>
                </a:solidFill>
              </a:rPr>
              <a:t>Рецепт от лени.</a:t>
            </a:r>
            <a:endParaRPr lang="ru-RU" sz="6600" b="1" i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1643050"/>
            <a:ext cx="7715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 smtClean="0">
              <a:solidFill>
                <a:srgbClr val="0000FF"/>
              </a:solidFill>
            </a:endParaRPr>
          </a:p>
          <a:p>
            <a:endParaRPr lang="ru-RU" sz="2000" dirty="0" smtClean="0">
              <a:solidFill>
                <a:srgbClr val="0000FF"/>
              </a:solidFill>
            </a:endParaRPr>
          </a:p>
          <a:p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785926"/>
            <a:ext cx="8072494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</a:rPr>
              <a:t>1. Каждый день, с самого утра пить натощак напиток из улыбок, хорошего настроения и нескольких капель эликсира трудолюбия.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ru-RU" sz="1100" b="1" dirty="0" smtClean="0">
                <a:solidFill>
                  <a:schemeClr val="accent4">
                    <a:lumMod val="75000"/>
                  </a:schemeClr>
                </a:solidFill>
              </a:rPr>
              <a:t>   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2. В течение дня, через час после еды, несколько раз потянуться и громким голосом произнести вслух всё, что нужно сделать за день.</a:t>
            </a:r>
          </a:p>
          <a:p>
            <a:pPr>
              <a:buNone/>
            </a:pPr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663300"/>
                </a:solidFill>
              </a:rPr>
              <a:t>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3. Перед сном необходимо вспомнить всё,  что сделано за день и составить план на следующий день.</a:t>
            </a:r>
          </a:p>
          <a:p>
            <a:pPr>
              <a:buNone/>
            </a:pPr>
            <a:endParaRPr lang="ru-RU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  4. Затем нужно выпить стакан тёплого напитка удовольствия с несколькими  мятными конфетами для хорошего сна.</a:t>
            </a:r>
            <a:endParaRPr lang="ru-RU" sz="20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6146" name="Picture 2" descr="C:\Documents and Settings\Администратор\Рабочий стол\занятие кор\10258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785794"/>
            <a:ext cx="7715304" cy="5429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                                                                               </a:t>
            </a:r>
            <a:r>
              <a:rPr lang="ru-RU" b="1" dirty="0" smtClean="0">
                <a:solidFill>
                  <a:srgbClr val="002060"/>
                </a:solidFill>
              </a:rPr>
              <a:t>           </a:t>
            </a:r>
            <a:r>
              <a:rPr lang="en-US" b="1" dirty="0" smtClean="0">
                <a:solidFill>
                  <a:srgbClr val="002060"/>
                </a:solidFill>
              </a:rPr>
              <a:t>                     </a:t>
            </a:r>
            <a:r>
              <a:rPr lang="ru-RU" sz="4000" b="1" dirty="0" smtClean="0">
                <a:solidFill>
                  <a:srgbClr val="3333CC"/>
                </a:solidFill>
              </a:rPr>
              <a:t>ЛЕНЬ </a:t>
            </a:r>
            <a:r>
              <a:rPr lang="ru-RU" sz="4000" b="1" dirty="0" smtClean="0">
                <a:solidFill>
                  <a:srgbClr val="002060"/>
                </a:solidFill>
              </a:rPr>
              <a:t>– неохота работать,</a:t>
            </a:r>
            <a:endParaRPr lang="en-US" sz="40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4000" b="1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отвращение от труда, от дела, занятий;</a:t>
            </a:r>
            <a:endParaRPr lang="en-US" sz="40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4000" b="1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наклонность к праздности, к тунеядству.</a:t>
            </a:r>
            <a:endParaRPr lang="ru-RU" sz="4000" b="1" dirty="0" smtClean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50019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</a:rPr>
              <a:t>У ленивой пряхи и для себя нет рубахи.</a:t>
            </a:r>
            <a:endParaRPr lang="ru-RU" sz="48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428596" y="2643182"/>
            <a:ext cx="8258204" cy="12858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5600" b="1" dirty="0" smtClean="0">
                <a:solidFill>
                  <a:schemeClr val="accent1">
                    <a:lumMod val="50000"/>
                  </a:schemeClr>
                </a:solidFill>
              </a:rPr>
              <a:t>Ленивому всегда праздник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17859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4674506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Кто ленив, тот  и сонлив.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72066" y="1428736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6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642918"/>
            <a:ext cx="8401080" cy="548324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900" b="1" i="1" dirty="0" smtClean="0">
                <a:solidFill>
                  <a:srgbClr val="C00000"/>
                </a:solidFill>
              </a:rPr>
              <a:t>ТРУД –</a:t>
            </a:r>
            <a:r>
              <a:rPr lang="ru-RU" sz="39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                                                                        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работа, занятие, упражнение, дело;</a:t>
            </a:r>
          </a:p>
          <a:p>
            <a:pPr>
              <a:buNone/>
            </a:pPr>
            <a:endParaRPr lang="ru-RU" sz="3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663300"/>
                </a:solidFill>
              </a:rPr>
              <a:t>       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всё, что требует усилий, старанья и заботы;</a:t>
            </a:r>
          </a:p>
          <a:p>
            <a:pPr>
              <a:buNone/>
            </a:pPr>
            <a:endParaRPr lang="ru-RU" sz="3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663300"/>
                </a:solidFill>
              </a:rPr>
              <a:t>   </a:t>
            </a:r>
            <a:r>
              <a:rPr lang="ru-RU" sz="3600" b="1" dirty="0" smtClean="0">
                <a:solidFill>
                  <a:schemeClr val="accent4"/>
                </a:solidFill>
              </a:rPr>
              <a:t>всякое напряженье телесных или умственных сил;</a:t>
            </a:r>
          </a:p>
          <a:p>
            <a:pPr>
              <a:buNone/>
            </a:pPr>
            <a:endParaRPr lang="ru-RU" sz="36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663300"/>
                </a:solidFill>
              </a:rPr>
              <a:t>    </a:t>
            </a:r>
            <a:r>
              <a:rPr lang="ru-RU" sz="3600" b="1" dirty="0" smtClean="0">
                <a:solidFill>
                  <a:srgbClr val="663300"/>
                </a:solidFill>
              </a:rPr>
              <a:t>всё, что утомляет.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i="1" u="sng" dirty="0" smtClean="0">
                <a:solidFill>
                  <a:srgbClr val="C00000"/>
                </a:solidFill>
              </a:rPr>
              <a:t>Пословицы о труде.</a:t>
            </a:r>
            <a:endParaRPr lang="ru-RU" sz="6000" b="1" i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b="1" i="1" dirty="0" smtClean="0">
                <a:solidFill>
                  <a:schemeClr val="accent5">
                    <a:lumMod val="75000"/>
                  </a:schemeClr>
                </a:solidFill>
              </a:rPr>
              <a:t>Кто любит труд, того люди чтут.</a:t>
            </a:r>
          </a:p>
          <a:p>
            <a:r>
              <a:rPr lang="ru-RU" sz="4000" b="1" i="1" dirty="0" smtClean="0">
                <a:solidFill>
                  <a:srgbClr val="6600FF"/>
                </a:solidFill>
              </a:rPr>
              <a:t>Птицу  узнают в полёте, а человека в работе.</a:t>
            </a:r>
          </a:p>
          <a:p>
            <a:r>
              <a:rPr lang="ru-RU" sz="4000" b="1" i="1" dirty="0" smtClean="0">
                <a:solidFill>
                  <a:srgbClr val="FF0066"/>
                </a:solidFill>
              </a:rPr>
              <a:t>Землю красит солнце, а человека труд.</a:t>
            </a:r>
          </a:p>
          <a:p>
            <a:r>
              <a:rPr lang="ru-RU" sz="4000" b="1" i="1" dirty="0" smtClean="0">
                <a:solidFill>
                  <a:srgbClr val="660066"/>
                </a:solidFill>
              </a:rPr>
              <a:t>Делу -  время, потехе – час. </a:t>
            </a:r>
            <a:endParaRPr lang="ru-RU" sz="4000" b="1" i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дминистратор\Рабочий стол\занятие кор\p-4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4143404" cy="3929090"/>
          </a:xfrm>
          <a:prstGeom prst="rect">
            <a:avLst/>
          </a:prstGeom>
          <a:noFill/>
        </p:spPr>
      </p:pic>
      <p:pic>
        <p:nvPicPr>
          <p:cNvPr id="1026" name="Picture 2" descr="C:\Documents and Settings\Администратор\Рабочий стол\Msrk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643050"/>
            <a:ext cx="4286280" cy="442915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71472" y="4429132"/>
            <a:ext cx="3143272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rgbClr val="FF0000"/>
                </a:solidFill>
              </a:rPr>
              <a:t>Русская народная сказка.</a:t>
            </a:r>
          </a:p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rgbClr val="FF0000"/>
                </a:solidFill>
              </a:rPr>
              <a:t>«По щучьему велению».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500043"/>
            <a:ext cx="4214842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b="1" i="1" dirty="0" smtClean="0">
                <a:solidFill>
                  <a:srgbClr val="FF0000"/>
                </a:solidFill>
              </a:rPr>
              <a:t>Сказка.</a:t>
            </a:r>
          </a:p>
          <a:p>
            <a:pPr>
              <a:lnSpc>
                <a:spcPct val="80000"/>
              </a:lnSpc>
            </a:pPr>
            <a:r>
              <a:rPr lang="ru-RU" sz="2000" b="1" i="1" dirty="0" smtClean="0">
                <a:solidFill>
                  <a:srgbClr val="FF0000"/>
                </a:solidFill>
              </a:rPr>
              <a:t>«Вовка в тридевятом царстве». 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122" name="Picture 2" descr="C:\Documents and Settings\Администратор\Рабочий стол\занятие кор\detiam-o-zashchitneykakh-Otechestva-Suvorov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914400" y="2486698"/>
            <a:ext cx="3749675" cy="2494203"/>
          </a:xfrm>
          <a:prstGeom prst="rect">
            <a:avLst/>
          </a:prstGeom>
          <a:noFill/>
        </p:spPr>
      </p:pic>
      <p:pic>
        <p:nvPicPr>
          <p:cNvPr id="5" name="Picture 7" descr="Картинка 11 из 13640">
            <a:hlinkClick r:id="rId3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286380" y="857233"/>
            <a:ext cx="342902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286380" y="4786323"/>
            <a:ext cx="3500462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b="1" dirty="0" smtClean="0"/>
              <a:t>Первая женщина-космонавт 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FF0000"/>
                </a:solidFill>
              </a:rPr>
              <a:t>     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FF0000"/>
                </a:solidFill>
              </a:rPr>
              <a:t>      Валентина      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FF0000"/>
                </a:solidFill>
              </a:rPr>
              <a:t>      Владимировна  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FF0000"/>
                </a:solidFill>
              </a:rPr>
              <a:t>      Терешкова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Мы – дежурные.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10243" name="Picture 3" descr="C:\Documents and Settings\Администратор\Рабочий стол\1 фото\SUNP0036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48200" y="1000109"/>
            <a:ext cx="4038600" cy="3071833"/>
          </a:xfrm>
          <a:prstGeom prst="rect">
            <a:avLst/>
          </a:prstGeom>
          <a:noFill/>
        </p:spPr>
      </p:pic>
      <p:pic>
        <p:nvPicPr>
          <p:cNvPr id="1026" name="Picture 2" descr="C:\Documents and Settings\Администратор\Рабочий стол\1 фото\SUNP006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21" y="2214554"/>
            <a:ext cx="3929090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1235</TotalTime>
  <Words>274</Words>
  <Application>Microsoft Office PowerPoint</Application>
  <PresentationFormat>Экран (4:3)</PresentationFormat>
  <Paragraphs>47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Трудолюбие и лень.</vt:lpstr>
      <vt:lpstr>Слайд 2</vt:lpstr>
      <vt:lpstr>Слайд 3</vt:lpstr>
      <vt:lpstr>У ленивой пряхи и для себя нет рубахи.</vt:lpstr>
      <vt:lpstr>Слайд 5</vt:lpstr>
      <vt:lpstr>Пословицы о труде.</vt:lpstr>
      <vt:lpstr>Слайд 7</vt:lpstr>
      <vt:lpstr>Слайд 8</vt:lpstr>
      <vt:lpstr>Мы – дежурные.</vt:lpstr>
      <vt:lpstr>Таня ухаживает за цветами.</vt:lpstr>
      <vt:lpstr>Девочки наводят порядок в классе.</vt:lpstr>
      <vt:lpstr>Рецепт от лени.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Яночка</dc:creator>
  <cp:lastModifiedBy>Zver</cp:lastModifiedBy>
  <cp:revision>148</cp:revision>
  <dcterms:created xsi:type="dcterms:W3CDTF">2011-07-03T08:04:19Z</dcterms:created>
  <dcterms:modified xsi:type="dcterms:W3CDTF">2001-12-31T19:02:11Z</dcterms:modified>
</cp:coreProperties>
</file>