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6" r:id="rId11"/>
    <p:sldId id="272" r:id="rId12"/>
    <p:sldId id="264" r:id="rId13"/>
    <p:sldId id="275" r:id="rId14"/>
    <p:sldId id="265" r:id="rId15"/>
    <p:sldId id="276" r:id="rId16"/>
    <p:sldId id="267" r:id="rId17"/>
    <p:sldId id="283" r:id="rId18"/>
    <p:sldId id="268" r:id="rId19"/>
    <p:sldId id="269" r:id="rId20"/>
    <p:sldId id="270" r:id="rId21"/>
    <p:sldId id="279" r:id="rId22"/>
    <p:sldId id="280" r:id="rId23"/>
    <p:sldId id="282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cut thruBlk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CC8E4F-6AE3-4FD4-98F4-3421E5AA624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37A01-8C22-46CB-AF1F-092884B858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 thruBlk="1"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56176" y="5000636"/>
            <a:ext cx="2736304" cy="1857364"/>
          </a:xfrm>
        </p:spPr>
        <p:txBody>
          <a:bodyPr/>
          <a:lstStyle/>
          <a:p>
            <a:r>
              <a:rPr lang="ru-RU" dirty="0" smtClean="0"/>
              <a:t>Учитель высшей категории </a:t>
            </a:r>
            <a:r>
              <a:rPr lang="ru-RU" dirty="0" err="1" smtClean="0"/>
              <a:t>Луканова</a:t>
            </a:r>
            <a:r>
              <a:rPr lang="ru-RU" dirty="0" smtClean="0"/>
              <a:t> </a:t>
            </a:r>
            <a:r>
              <a:rPr lang="ru-RU" dirty="0" smtClean="0"/>
              <a:t>И.Г.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Сестрорецкий</a:t>
            </a:r>
            <a:r>
              <a:rPr lang="ru-RU" dirty="0" smtClean="0"/>
              <a:t> Курорт</a:t>
            </a:r>
            <a:endParaRPr lang="ru-RU" dirty="0"/>
          </a:p>
        </p:txBody>
      </p:sp>
      <p:pic>
        <p:nvPicPr>
          <p:cNvPr id="7" name="Рисунок 6" descr="800px-Фёдоров_С.Кур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5643602" cy="3429024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рт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8429684" cy="6143668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214290"/>
            <a:ext cx="8429684" cy="6286544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орт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4214842" cy="4214842"/>
          </a:xfrm>
        </p:spPr>
      </p:pic>
      <p:pic>
        <p:nvPicPr>
          <p:cNvPr id="6" name="Содержимое 5" descr="Курорт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33950" y="2537902"/>
            <a:ext cx="3749675" cy="4034370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орт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143404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Сес.Курорт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4000528" cy="4000528"/>
          </a:xfrm>
        </p:spPr>
      </p:pic>
      <p:pic>
        <p:nvPicPr>
          <p:cNvPr id="6" name="Содержимое 5" descr="0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485158"/>
            <a:ext cx="4111625" cy="4087114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орт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4000528" cy="4286280"/>
          </a:xfrm>
        </p:spPr>
      </p:pic>
      <p:pic>
        <p:nvPicPr>
          <p:cNvPr id="6" name="Содержимое 5" descr="450px-Гл.лестница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447800"/>
            <a:ext cx="3808411" cy="4981596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рорт1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357718" cy="3643338"/>
          </a:xfrm>
        </p:spPr>
      </p:pic>
      <p:pic>
        <p:nvPicPr>
          <p:cNvPr id="6" name="Содержимое 5" descr="Курорт11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33950" y="2522682"/>
            <a:ext cx="3852892" cy="4049590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8572560" cy="6143667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7665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429684" cy="6116836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49648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50px-Авенариус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642918"/>
            <a:ext cx="3429000" cy="4572000"/>
          </a:xfrm>
        </p:spPr>
      </p:pic>
      <p:pic>
        <p:nvPicPr>
          <p:cNvPr id="8" name="Содержимое 7" descr="450px-Авенариус_П.А.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5094287" y="1447800"/>
            <a:ext cx="3429000" cy="4572000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50px-Малая_форма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3429000" cy="4572000"/>
          </a:xfrm>
        </p:spPr>
      </p:pic>
      <p:pic>
        <p:nvPicPr>
          <p:cNvPr id="6" name="Содержимое 5" descr="800px-Сестрорецкий_Курорт._Перед_библиотекой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143372" y="2327672"/>
            <a:ext cx="4540253" cy="4173162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044952" cy="4572000"/>
          </a:xfrm>
        </p:spPr>
      </p:pic>
      <p:pic>
        <p:nvPicPr>
          <p:cNvPr id="6" name="Содержимое 5" descr="0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3714744" y="2485158"/>
            <a:ext cx="4968881" cy="4015676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84" cy="6215105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3240_192x14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3929090" cy="4000528"/>
          </a:xfrm>
        </p:spPr>
      </p:pic>
      <p:pic>
        <p:nvPicPr>
          <p:cNvPr id="6" name="Содержимое 5" descr="23860698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1" y="1447800"/>
            <a:ext cx="4038352" cy="4981596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00108"/>
            <a:ext cx="7772400" cy="136207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8794" y="4071942"/>
            <a:ext cx="7772400" cy="1338262"/>
          </a:xfrm>
        </p:spPr>
        <p:txBody>
          <a:bodyPr/>
          <a:lstStyle/>
          <a:p>
            <a:r>
              <a:rPr lang="ru-RU" dirty="0" smtClean="0"/>
              <a:t>Приезжайте в гости!</a:t>
            </a:r>
            <a:endParaRPr lang="ru-RU" dirty="0"/>
          </a:p>
        </p:txBody>
      </p:sp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2156a38c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000528" cy="3929090"/>
          </a:xfrm>
        </p:spPr>
      </p:pic>
      <p:pic>
        <p:nvPicPr>
          <p:cNvPr id="6" name="Содержимое 5" descr="x_f6efc54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2569786"/>
            <a:ext cx="4143404" cy="3931048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05e09b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214842" cy="3929090"/>
          </a:xfrm>
        </p:spPr>
      </p:pic>
      <p:pic>
        <p:nvPicPr>
          <p:cNvPr id="6" name="Содержимое 5" descr="Курорт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33950" y="2538504"/>
            <a:ext cx="3749675" cy="3962330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Курзал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4286280" cy="3669512"/>
          </a:xfrm>
        </p:spPr>
      </p:pic>
      <p:pic>
        <p:nvPicPr>
          <p:cNvPr id="6" name="Содержимое 5" descr="800px-Эспланада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933950" y="2327672"/>
            <a:ext cx="3749675" cy="4316038"/>
          </a:xfr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Курз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286808" cy="6143668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рт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429684" cy="6143668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орт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429684" cy="6215106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рег_Куро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429684" cy="6286544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16</Words>
  <Application>Microsoft Office PowerPoint</Application>
  <PresentationFormat>Экран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Сестрорецкий Курорт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Сестрорецкий Курорт</dc:title>
  <dc:creator>Admin</dc:creator>
  <cp:lastModifiedBy>Ира</cp:lastModifiedBy>
  <cp:revision>7</cp:revision>
  <dcterms:created xsi:type="dcterms:W3CDTF">2012-04-07T09:44:46Z</dcterms:created>
  <dcterms:modified xsi:type="dcterms:W3CDTF">2013-10-02T04:21:52Z</dcterms:modified>
</cp:coreProperties>
</file>