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4" r:id="rId7"/>
    <p:sldId id="265" r:id="rId8"/>
    <p:sldId id="266" r:id="rId9"/>
    <p:sldId id="267" r:id="rId10"/>
    <p:sldId id="268" r:id="rId11"/>
    <p:sldId id="269" r:id="rId12"/>
    <p:sldId id="279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66"/>
    <a:srgbClr val="FF6699"/>
    <a:srgbClr val="3611BF"/>
    <a:srgbClr val="942AA6"/>
    <a:srgbClr val="FFCC00"/>
    <a:srgbClr val="FF99CC"/>
    <a:srgbClr val="F2F0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7" autoAdjust="0"/>
    <p:restoredTop sz="94660"/>
  </p:normalViewPr>
  <p:slideViewPr>
    <p:cSldViewPr>
      <p:cViewPr varScale="1">
        <p:scale>
          <a:sx n="38" d="100"/>
          <a:sy n="38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89000"/>
              </a:srgbClr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vsenevaEA\Desktop\Po_doroge_s_oblakami.wmv" TargetMode="External"/><Relationship Id="rId5" Type="http://schemas.openxmlformats.org/officeDocument/2006/relationships/image" Target="../media/image21.png"/><Relationship Id="rId4" Type="http://schemas.openxmlformats.org/officeDocument/2006/relationships/hyperlink" Target="Po_doroge_s_oblakami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vsenevaEA\Desktop\&#1052;&#1072;&#1083;&#1077;&#1074;&#1080;&#1095;%20&#1042;&#1083;&#1072;&#1076;&#1072;%20&amp;%20&#1041;&#1072;&#1083;&#1072;&#1085;&#1076;&#1080;&#1085;&#1072;%20&#1040;&#1085;&#1085;&#1072;%20-%20&#1052;&#1080;&#1088;%20&#1055;&#1086;&#1093;&#1086;&#1078;%20&#1053;&#1072;%20&#1062;&#1074;&#1077;&#1090;&#1085;&#1086;&#1081;%20&#1051;&#1091;&#1075;(muzpoisk.net).mp3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vsenevaEA\Downloads\31528802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43050"/>
            <a:ext cx="4762500" cy="3895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893448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к внеклассному занятию «</a:t>
            </a:r>
            <a:r>
              <a:rPr lang="ru-RU" sz="66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Поговорим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дружбе»</a:t>
            </a:r>
            <a:endParaRPr lang="ru-RU" sz="6600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000636"/>
            <a:ext cx="600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5143512"/>
            <a:ext cx="37861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Подготовила: </a:t>
            </a:r>
          </a:p>
          <a:p>
            <a:r>
              <a:rPr lang="ru-RU" sz="2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Овсенёва</a:t>
            </a:r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Е.а</a:t>
            </a:r>
          </a:p>
          <a:p>
            <a:r>
              <a:rPr lang="ru-RU" sz="20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Учитель начальных классов</a:t>
            </a:r>
          </a:p>
          <a:p>
            <a:r>
              <a:rPr lang="ru-RU" sz="2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МБОУ СОШ № 3</a:t>
            </a:r>
            <a:endParaRPr lang="ru-RU" sz="20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</a:rPr>
              <a:t>Без друга в жизни туго.</a:t>
            </a:r>
          </a:p>
        </p:txBody>
      </p:sp>
      <p:pic>
        <p:nvPicPr>
          <p:cNvPr id="1027" name="Picture 3" descr="C:\Users\OvsenevaEA\Downloads\0_1ba6b_eff0264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785926"/>
            <a:ext cx="7000923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1439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Нет друга – ищи, 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нашёл – береги.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Друг познаётся в беде.</a:t>
            </a:r>
            <a:endParaRPr lang="en-US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Дружба, как стекло,     разобьёшь – не сложишь.</a:t>
            </a: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9293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C:\Users\OvsenevaEA\Pictures\2014-02-03 1\1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4714908" cy="5857892"/>
          </a:xfrm>
          <a:prstGeom prst="rect">
            <a:avLst/>
          </a:prstGeom>
          <a:noFill/>
        </p:spPr>
      </p:pic>
      <p:pic>
        <p:nvPicPr>
          <p:cNvPr id="4" name="Picture 8" descr="ро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357826"/>
            <a:ext cx="1697987" cy="1285884"/>
          </a:xfrm>
          <a:prstGeom prst="rect">
            <a:avLst/>
          </a:prstGeom>
          <a:noFill/>
        </p:spPr>
      </p:pic>
      <p:pic>
        <p:nvPicPr>
          <p:cNvPr id="5" name="Picture 8" descr="ро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429264"/>
            <a:ext cx="1697987" cy="1285884"/>
          </a:xfrm>
          <a:prstGeom prst="rect">
            <a:avLst/>
          </a:prstGeom>
          <a:noFill/>
        </p:spPr>
      </p:pic>
      <p:pic>
        <p:nvPicPr>
          <p:cNvPr id="6" name="Picture 8" descr="ро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43512"/>
            <a:ext cx="1697987" cy="1285884"/>
          </a:xfrm>
          <a:prstGeom prst="rect">
            <a:avLst/>
          </a:prstGeom>
          <a:noFill/>
        </p:spPr>
      </p:pic>
      <p:pic>
        <p:nvPicPr>
          <p:cNvPr id="7" name="Picture 8" descr="ро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5214950"/>
            <a:ext cx="1697987" cy="1285884"/>
          </a:xfrm>
          <a:prstGeom prst="rect">
            <a:avLst/>
          </a:prstGeom>
          <a:noFill/>
        </p:spPr>
      </p:pic>
      <p:pic>
        <p:nvPicPr>
          <p:cNvPr id="8" name="Picture 2" descr="C:\Users\OvsenevaEA\Pictures\2014-02-03 1\1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000108"/>
            <a:ext cx="4714908" cy="5857892"/>
          </a:xfrm>
          <a:prstGeom prst="rect">
            <a:avLst/>
          </a:prstGeom>
          <a:noFill/>
        </p:spPr>
      </p:pic>
      <p:pic>
        <p:nvPicPr>
          <p:cNvPr id="9" name="Picture 2" descr="C:\Users\OvsenevaEA\Pictures\2014-02-03 1\1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1000108"/>
            <a:ext cx="4857784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1000108"/>
            <a:ext cx="52864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10" cap="small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Какой я друг?</a:t>
            </a:r>
            <a:endParaRPr lang="ru-RU" sz="54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3789363"/>
            <a:ext cx="5032375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шабельник03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contrast="16000"/>
          </a:blip>
          <a:srcRect/>
          <a:stretch>
            <a:fillRect/>
          </a:stretch>
        </p:blipFill>
        <p:spPr>
          <a:xfrm>
            <a:off x="714348" y="571480"/>
            <a:ext cx="3708400" cy="5184775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929190" y="357166"/>
            <a:ext cx="34290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3611BF"/>
                </a:solidFill>
                <a:latin typeface="Times New Roman" pitchFamily="18" charset="0"/>
                <a:cs typeface="Times New Roman" pitchFamily="18" charset="0"/>
              </a:rPr>
              <a:t>Поступай с другими так, как тебе бы хотелось, чтобы поступали с тобой.</a:t>
            </a:r>
            <a:endParaRPr lang="ru-RU" sz="4800" b="1" dirty="0">
              <a:solidFill>
                <a:srgbClr val="3611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Человек без друзей, </a:t>
            </a:r>
          </a:p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дерево без корней.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619750" cy="28575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2" name="Picture 1" descr="C:\Documents and Settings\Ира\Рабочий стол\Классный час\Дерево.bmp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5984" y="785794"/>
            <a:ext cx="3842685" cy="4643469"/>
          </a:xfrm>
          <a:noFill/>
          <a:ln/>
        </p:spPr>
      </p:pic>
      <p:pic>
        <p:nvPicPr>
          <p:cNvPr id="15" name="Picture 3" descr="C:\Documents and Settings\Ира\Рабочий стол\Классный час\a5609ddf37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9907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 descr="b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4929198"/>
            <a:ext cx="115411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b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256"/>
            <a:ext cx="9953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B_Fly3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813212">
            <a:off x="7188501" y="430312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3" descr="B_Fly2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7959049">
            <a:off x="7618495" y="4195257"/>
            <a:ext cx="1368425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643306" y="1428736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5500702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 Р У Ж Б 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7715304" cy="578647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2357430"/>
            <a:ext cx="44478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дороге</a:t>
            </a:r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 облаками 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4" name="Po_doroge_s_oblakam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1972" y="642918"/>
            <a:ext cx="7429553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7153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66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66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vsenevaEA\Downloads\31528802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"/>
            <a:ext cx="4048120" cy="33113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876"/>
            <a:ext cx="21979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572008"/>
            <a:ext cx="31432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дружить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5214950"/>
            <a:ext cx="27726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дружба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vsenevaEA\Downloads\315288020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000240"/>
            <a:ext cx="4762500" cy="3895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«Поговорим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дружбе»</a:t>
            </a:r>
            <a:endParaRPr lang="ru-RU" sz="6600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дружба? </a:t>
            </a:r>
          </a:p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Каким бы вы хотели видеть своего друга? </a:t>
            </a:r>
          </a:p>
          <a:p>
            <a:pPr>
              <a:lnSpc>
                <a:spcPct val="150000"/>
              </a:lnSpc>
            </a:pP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я друг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Малевич Влада &amp; Баландина Анна - Мир Похож На Цветной Луг(muzpoisk.net).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0034" y="642918"/>
            <a:ext cx="8229600" cy="10001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Знакомый, приятель, товарищ, друг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643050"/>
            <a:ext cx="8229600" cy="5026029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человеке, с которым вы просто здороваетесь во дворе, вы можете сказать…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знакомый.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человеке, с которым время от времени обсуждаете детали компьютерной игры, фильм, какие-то события, вы скажете…      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приятель.</a:t>
            </a: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однокласснике, с которым еще в садик вместе ходили, скажете…    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товарищ.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человеке, которому доверяете свои тайны, с которым делите радости и печали, скажете… 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друг.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-285776"/>
            <a:ext cx="7467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0" cap="small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дружба?</a:t>
            </a:r>
            <a:endParaRPr kumimoji="0" lang="ru-RU" sz="48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Grp="1" noChangeArrowheads="1" noChangeShapeType="1" noTextEdit="1"/>
          </p:cNvSpPr>
          <p:nvPr/>
        </p:nvSpPr>
        <p:spPr bwMode="auto">
          <a:xfrm>
            <a:off x="311120" y="428604"/>
            <a:ext cx="8472518" cy="5348309"/>
          </a:xfrm>
          <a:prstGeom prst="rect">
            <a:avLst/>
          </a:prstGeom>
        </p:spPr>
        <p:txBody>
          <a:bodyPr wrap="none" fromWordArt="1"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2AA6"/>
                </a:solidFill>
                <a:latin typeface="Times New Roman" pitchFamily="18" charset="0"/>
                <a:cs typeface="Times New Roman" pitchFamily="18" charset="0"/>
              </a:rPr>
              <a:t>Дружба -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2AA6"/>
                </a:solidFill>
                <a:latin typeface="Times New Roman" pitchFamily="18" charset="0"/>
                <a:cs typeface="Times New Roman" pitchFamily="18" charset="0"/>
              </a:rPr>
              <a:t>это близкие отношения, основанные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2AA6"/>
                </a:solidFill>
                <a:latin typeface="Times New Roman" pitchFamily="18" charset="0"/>
                <a:cs typeface="Times New Roman" pitchFamily="18" charset="0"/>
              </a:rPr>
              <a:t>на взаимном доверии, привязанности,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42AA6"/>
                </a:solidFill>
                <a:latin typeface="Times New Roman" pitchFamily="18" charset="0"/>
                <a:cs typeface="Times New Roman" pitchFamily="18" charset="0"/>
              </a:rPr>
              <a:t>общности интересов.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52330" y="3643314"/>
            <a:ext cx="4405807" cy="2928958"/>
          </a:xfrm>
          <a:prstGeom prst="rect">
            <a:avLst/>
          </a:prstGeom>
          <a:solidFill>
            <a:srgbClr val="FF99CC"/>
          </a:solidFill>
          <a:ln w="57150">
            <a:solidFill>
              <a:srgbClr val="FF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57161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ДРУЖБА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</a:rPr>
              <a:t>НУЖНА ВСЕМ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8429652" cy="5143512"/>
          </a:xfrm>
        </p:spPr>
        <p:txBody>
          <a:bodyPr>
            <a:noAutofit/>
          </a:bodyPr>
          <a:lstStyle/>
          <a:p>
            <a:pPr marL="609600" indent="-609600"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Дружба – главное чудо всегда,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 открытий для всех настоящее,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любая беда – не беда,</a:t>
            </a:r>
          </a:p>
          <a:p>
            <a:pPr marL="609600" indent="-609600">
              <a:buFontTx/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рядом друзья настоящие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buFontTx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ро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86388"/>
            <a:ext cx="1739900" cy="1317625"/>
          </a:xfrm>
          <a:prstGeom prst="rect">
            <a:avLst/>
          </a:prstGeom>
          <a:noFill/>
        </p:spPr>
      </p:pic>
      <p:pic>
        <p:nvPicPr>
          <p:cNvPr id="5" name="Picture 8" descr="ро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69798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10"/>
          <p:cNvSpPr>
            <a:spLocks noGrp="1" noChangeArrowheads="1" noChangeShapeType="1" noTextEdit="1"/>
          </p:cNvSpPr>
          <p:nvPr/>
        </p:nvSpPr>
        <p:spPr bwMode="auto">
          <a:xfrm>
            <a:off x="1928794" y="571480"/>
            <a:ext cx="5500726" cy="1143000"/>
          </a:xfrm>
          <a:prstGeom prst="rect">
            <a:avLst/>
          </a:prstGeom>
        </p:spPr>
        <p:txBody>
          <a:bodyPr wrap="none" fromWordArt="1" anchor="ctr"/>
          <a:lstStyle/>
          <a:p>
            <a:pPr algn="ctr" eaLnBrk="0" hangingPunct="0">
              <a:defRPr/>
            </a:pPr>
            <a:r>
              <a:rPr lang="ru-RU" sz="3600" b="1" kern="10" dirty="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CC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НАСТОЯЩИЙ ДРУГ -</a:t>
            </a:r>
          </a:p>
        </p:txBody>
      </p:sp>
      <p:pic>
        <p:nvPicPr>
          <p:cNvPr id="40963" name="Picture 2" descr="C:\Documents and Settings\Ира\Рабочий стол\Классный час\4505bb4f206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13" y="1143000"/>
            <a:ext cx="3457576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3"/>
          <p:cNvSpPr>
            <a:spLocks noChangeShapeType="1"/>
          </p:cNvSpPr>
          <p:nvPr/>
        </p:nvSpPr>
        <p:spPr bwMode="auto">
          <a:xfrm flipH="1" flipV="1">
            <a:off x="2590800" y="281940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 flipH="1" flipV="1">
            <a:off x="2514600" y="2971800"/>
            <a:ext cx="24384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0966" name="WordArt 11"/>
          <p:cNvSpPr>
            <a:spLocks noChangeArrowheads="1" noChangeShapeType="1" noTextEdit="1"/>
          </p:cNvSpPr>
          <p:nvPr/>
        </p:nvSpPr>
        <p:spPr bwMode="auto">
          <a:xfrm>
            <a:off x="4000496" y="1643050"/>
            <a:ext cx="2671763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честный</a:t>
            </a:r>
          </a:p>
        </p:txBody>
      </p:sp>
      <p:sp>
        <p:nvSpPr>
          <p:cNvPr id="40967" name="WordArt 12"/>
          <p:cNvSpPr>
            <a:spLocks noChangeArrowheads="1" noChangeShapeType="1" noTextEdit="1"/>
          </p:cNvSpPr>
          <p:nvPr/>
        </p:nvSpPr>
        <p:spPr bwMode="auto">
          <a:xfrm>
            <a:off x="2971800" y="3352800"/>
            <a:ext cx="5457852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доброжелательный</a:t>
            </a:r>
          </a:p>
        </p:txBody>
      </p:sp>
      <p:sp>
        <p:nvSpPr>
          <p:cNvPr id="40968" name="WordArt 13"/>
          <p:cNvSpPr>
            <a:spLocks noChangeArrowheads="1" noChangeShapeType="1" noTextEdit="1"/>
          </p:cNvSpPr>
          <p:nvPr/>
        </p:nvSpPr>
        <p:spPr bwMode="auto">
          <a:xfrm>
            <a:off x="5072066" y="4191000"/>
            <a:ext cx="369569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общительный</a:t>
            </a:r>
          </a:p>
        </p:txBody>
      </p:sp>
      <p:sp>
        <p:nvSpPr>
          <p:cNvPr id="40969" name="WordArt 14"/>
          <p:cNvSpPr>
            <a:spLocks noChangeArrowheads="1" noChangeShapeType="1" noTextEdit="1"/>
          </p:cNvSpPr>
          <p:nvPr/>
        </p:nvSpPr>
        <p:spPr bwMode="auto">
          <a:xfrm>
            <a:off x="5181600" y="5029200"/>
            <a:ext cx="367668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отзывчивый</a:t>
            </a: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4857752" y="2514600"/>
            <a:ext cx="3910011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завистливый</a:t>
            </a:r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685800" y="5029200"/>
            <a:ext cx="360044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хвастливый</a:t>
            </a:r>
          </a:p>
        </p:txBody>
      </p:sp>
      <p:sp>
        <p:nvSpPr>
          <p:cNvPr id="16" name="WordArt 18"/>
          <p:cNvSpPr>
            <a:spLocks noChangeArrowheads="1" noChangeShapeType="1" noTextEdit="1"/>
          </p:cNvSpPr>
          <p:nvPr/>
        </p:nvSpPr>
        <p:spPr bwMode="auto">
          <a:xfrm>
            <a:off x="2857488" y="2500306"/>
            <a:ext cx="150019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злой</a:t>
            </a:r>
          </a:p>
        </p:txBody>
      </p:sp>
      <p:sp>
        <p:nvSpPr>
          <p:cNvPr id="40973" name="WordArt 19"/>
          <p:cNvSpPr>
            <a:spLocks noChangeArrowheads="1" noChangeShapeType="1" noTextEdit="1"/>
          </p:cNvSpPr>
          <p:nvPr/>
        </p:nvSpPr>
        <p:spPr bwMode="auto">
          <a:xfrm>
            <a:off x="1285874" y="5857875"/>
            <a:ext cx="3286125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вежливый</a:t>
            </a:r>
          </a:p>
        </p:txBody>
      </p:sp>
      <p:sp>
        <p:nvSpPr>
          <p:cNvPr id="18" name="WordArt 20"/>
          <p:cNvSpPr>
            <a:spLocks noChangeArrowheads="1" noChangeShapeType="1" noTextEdit="1"/>
          </p:cNvSpPr>
          <p:nvPr/>
        </p:nvSpPr>
        <p:spPr bwMode="auto">
          <a:xfrm>
            <a:off x="5715000" y="5943600"/>
            <a:ext cx="271465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жадный</a:t>
            </a: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2743200" y="19050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 flipV="1">
            <a:off x="2362200" y="30480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1752600" y="3810000"/>
            <a:ext cx="304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214290"/>
            <a:ext cx="857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10" cap="small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Каким бы вы хотели видеть своего друга?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 animBg="1"/>
      <p:bldP spid="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282</Words>
  <PresentationFormat>Экран (4:3)</PresentationFormat>
  <Paragraphs>60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Знакомый, приятель, товарищ, друг</vt:lpstr>
      <vt:lpstr>Слайд 7</vt:lpstr>
      <vt:lpstr>ДРУЖБА НУЖНА ВСЕМ</vt:lpstr>
      <vt:lpstr>Слайд 9</vt:lpstr>
      <vt:lpstr>Без друга в жизни туго.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Овсенева Елена Анатольевна</dc:creator>
  <cp:lastModifiedBy>OvsenevaEA</cp:lastModifiedBy>
  <cp:revision>27</cp:revision>
  <dcterms:created xsi:type="dcterms:W3CDTF">2014-01-30T02:37:31Z</dcterms:created>
  <dcterms:modified xsi:type="dcterms:W3CDTF">2014-02-11T09:48:00Z</dcterms:modified>
</cp:coreProperties>
</file>