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40" d="100"/>
          <a:sy n="40" d="100"/>
        </p:scale>
        <p:origin x="-2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1B491F-44FE-4444-8F5D-0ACEB9E954F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F563DB-1A51-4F9A-8115-1432D3128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0648"/>
            <a:ext cx="7406640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Русский язык как учебный предмет.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Содержание, принципы, методы обучения русскому языку в начальных классах.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подготовила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</a:t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МОУ «СОШ №2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</a:rPr>
              <a:t>г.Воскрксенск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Баширова Т.В.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779912" y="5157192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581128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58326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Ценность человечества – осознание себя не только гражданином России, но и частью мирового сообщества, для существования и прогресса которого необходимы мир, сотрудничество, толерантность, уважение к многообразию иных культур и языков.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</a:t>
            </a:r>
            <a:r>
              <a:rPr lang="ru-RU" sz="2700" dirty="0" smtClean="0"/>
              <a:t>Спасибо за внимание.</a:t>
            </a:r>
            <a:endParaRPr lang="ru-RU" sz="2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013176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498080" cy="34612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Специфика русского языка заключается в том, что он является не только объектом изучения, но и средством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779912" y="5157192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50912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4095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Цель обучения русскому языку — научить школьников полноценно пользоваться языком во всех видах речевой деятельности в разных речевых сферах применения языка.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779912" y="5157192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50912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532859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Для достижения этой цели необходимо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3600" b="1" dirty="0" smtClean="0"/>
              <a:t>- обучить элементарному чтению и письму по-русски;</a:t>
            </a:r>
            <a:br>
              <a:rPr lang="ru-RU" sz="3600" b="1" dirty="0" smtClean="0"/>
            </a:br>
            <a:r>
              <a:rPr lang="ru-RU" sz="3600" b="1" dirty="0" smtClean="0"/>
              <a:t> - сформировать каллиграфические навыки;</a:t>
            </a:r>
            <a:br>
              <a:rPr lang="ru-RU" sz="3600" b="1" dirty="0" smtClean="0"/>
            </a:br>
            <a:r>
              <a:rPr lang="ru-RU" sz="3600" b="1" dirty="0" smtClean="0"/>
              <a:t> - сформировать у детей знание о языке и умение этими знаниями пользоваться;</a:t>
            </a:r>
            <a:br>
              <a:rPr lang="ru-RU" sz="3600" b="1" dirty="0" smtClean="0"/>
            </a:br>
            <a:r>
              <a:rPr lang="ru-RU" sz="3600" b="1" dirty="0" smtClean="0"/>
              <a:t> - сформировать основные речевые понятия и умения ими пользоваться.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779912" y="5733256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22920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698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Содержание обучения русскому языку составляют разделы: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000" b="1" dirty="0" smtClean="0"/>
              <a:t> -речь;</a:t>
            </a:r>
            <a:br>
              <a:rPr lang="ru-RU" sz="4000" b="1" dirty="0" smtClean="0"/>
            </a:br>
            <a:r>
              <a:rPr lang="ru-RU" sz="4000" b="1" dirty="0" smtClean="0"/>
              <a:t>- текст;</a:t>
            </a:r>
            <a:br>
              <a:rPr lang="ru-RU" sz="4000" b="1" dirty="0" smtClean="0"/>
            </a:br>
            <a:r>
              <a:rPr lang="ru-RU" sz="4000" b="1" dirty="0" smtClean="0"/>
              <a:t>- предложение;</a:t>
            </a:r>
            <a:br>
              <a:rPr lang="ru-RU" sz="4000" b="1" dirty="0" smtClean="0"/>
            </a:br>
            <a:r>
              <a:rPr lang="ru-RU" sz="4000" b="1" dirty="0" smtClean="0"/>
              <a:t>- звуки и буквы;</a:t>
            </a:r>
            <a:br>
              <a:rPr lang="ru-RU" sz="4000" b="1" dirty="0" smtClean="0"/>
            </a:br>
            <a:r>
              <a:rPr lang="ru-RU" sz="4000" b="1" dirty="0" smtClean="0"/>
              <a:t>- части речи;</a:t>
            </a:r>
            <a:br>
              <a:rPr lang="ru-RU" sz="4000" b="1" dirty="0" smtClean="0"/>
            </a:br>
            <a:r>
              <a:rPr lang="ru-RU" sz="4000" b="1" dirty="0" smtClean="0"/>
              <a:t>- слово;</a:t>
            </a:r>
            <a:br>
              <a:rPr lang="ru-RU" sz="4000" b="1" dirty="0" smtClean="0"/>
            </a:br>
            <a:r>
              <a:rPr lang="ru-RU" sz="4000" b="1" dirty="0" smtClean="0"/>
              <a:t>- состав слова;</a:t>
            </a:r>
            <a:br>
              <a:rPr lang="ru-RU" sz="4000" b="1" dirty="0" smtClean="0"/>
            </a:br>
            <a:r>
              <a:rPr lang="ru-RU" sz="4000" b="1" dirty="0" smtClean="0"/>
              <a:t>- правописание слов.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635896" y="6093296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4371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Подходы к обучению определяют цели и содержание обучения, принципы отбора материалов, отбор средств, методов и приёмов обучения.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707904" y="4869160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4371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45365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       Принципы обучения:</a:t>
            </a:r>
            <a:br>
              <a:rPr lang="ru-RU" sz="4000" b="1" dirty="0" smtClean="0"/>
            </a:br>
            <a:r>
              <a:rPr lang="ru-RU" sz="4000" b="1" dirty="0" smtClean="0"/>
              <a:t>- </a:t>
            </a:r>
            <a:r>
              <a:rPr lang="ru-RU" sz="4000" b="1" dirty="0" err="1" smtClean="0"/>
              <a:t>общедидактические</a:t>
            </a:r>
            <a:r>
              <a:rPr lang="ru-RU" sz="4000" b="1" dirty="0" smtClean="0"/>
              <a:t>;</a:t>
            </a:r>
            <a:br>
              <a:rPr lang="ru-RU" sz="4000" b="1" dirty="0" smtClean="0"/>
            </a:br>
            <a:r>
              <a:rPr lang="ru-RU" sz="4000" b="1" dirty="0" smtClean="0"/>
              <a:t> - лингвистические;</a:t>
            </a:r>
            <a:br>
              <a:rPr lang="ru-RU" sz="4000" b="1" dirty="0" smtClean="0"/>
            </a:br>
            <a:r>
              <a:rPr lang="ru-RU" sz="4000" b="1" dirty="0" smtClean="0"/>
              <a:t> развития мышления и речи;</a:t>
            </a:r>
            <a:br>
              <a:rPr lang="ru-RU" sz="4000" b="1" dirty="0" smtClean="0"/>
            </a:br>
            <a:r>
              <a:rPr lang="ru-RU" sz="4000" b="1" dirty="0" smtClean="0"/>
              <a:t> -обучения языку на коммуникативной </a:t>
            </a:r>
            <a:r>
              <a:rPr lang="ru-RU" sz="4000" b="1" smtClean="0"/>
              <a:t>основе ,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учёта знаковой системы природы языка и др.</a:t>
            </a:r>
            <a:endParaRPr lang="ru-RU" sz="40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707904" y="5229200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437112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Достигнутые результаты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Одним из результатов обучения русскому языку является осмысление и присвоение учащимися системы ценностей.</a:t>
            </a:r>
          </a:p>
          <a:p>
            <a:pPr>
              <a:buNone/>
            </a:pP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07904" y="5373216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013176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56872" cy="65973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-Ценность добра; </a:t>
            </a:r>
            <a:br>
              <a:rPr lang="ru-RU" b="1" dirty="0" smtClean="0"/>
            </a:br>
            <a:r>
              <a:rPr lang="ru-RU" b="1" dirty="0" smtClean="0"/>
              <a:t>-ценность общения; </a:t>
            </a:r>
            <a:br>
              <a:rPr lang="ru-RU" b="1" dirty="0" smtClean="0"/>
            </a:br>
            <a:r>
              <a:rPr lang="ru-RU" b="1" dirty="0" smtClean="0"/>
              <a:t>-ценность природы; </a:t>
            </a:r>
            <a:br>
              <a:rPr lang="ru-RU" b="1" dirty="0" smtClean="0"/>
            </a:br>
            <a:r>
              <a:rPr lang="ru-RU" b="1" dirty="0" smtClean="0"/>
              <a:t>-ценность красоты и гармонии; </a:t>
            </a:r>
            <a:br>
              <a:rPr lang="ru-RU" b="1" dirty="0" smtClean="0"/>
            </a:br>
            <a:r>
              <a:rPr lang="ru-RU" b="1" dirty="0" smtClean="0"/>
              <a:t>-ценность истины; </a:t>
            </a:r>
            <a:br>
              <a:rPr lang="ru-RU" b="1" dirty="0" smtClean="0"/>
            </a:br>
            <a:r>
              <a:rPr lang="ru-RU" b="1" dirty="0" smtClean="0"/>
              <a:t>-ценность семьи;</a:t>
            </a:r>
            <a:br>
              <a:rPr lang="ru-RU" b="1" dirty="0" smtClean="0"/>
            </a:br>
            <a:r>
              <a:rPr lang="ru-RU" b="1" dirty="0" smtClean="0"/>
              <a:t>-ценность труда и творчества; </a:t>
            </a:r>
            <a:br>
              <a:rPr lang="ru-RU" b="1" dirty="0" smtClean="0"/>
            </a:br>
            <a:r>
              <a:rPr lang="ru-RU" b="1" dirty="0" smtClean="0"/>
              <a:t>-ценность гражданственности и патриотизма;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635896" y="5877272"/>
            <a:ext cx="5184576" cy="484632"/>
          </a:xfrm>
          <a:prstGeom prst="rightArrow">
            <a:avLst>
              <a:gd name="adj1" fmla="val 26778"/>
              <a:gd name="adj2" fmla="val 174819"/>
            </a:avLst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136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 Русский язык как учебный предмет.  Содержание, принципы, методы обучения русскому языку в начальных классах.  Презентацию подготовила учитель начальных классов МОУ «СОШ №2» г.Воскрксенск Баширова Т.В. </vt:lpstr>
      <vt:lpstr>Специфика русского языка заключается в том, что он является не только объектом изучения, но и средством обучения. </vt:lpstr>
      <vt:lpstr>Цель обучения русскому языку — научить школьников полноценно пользоваться языком во всех видах речевой деятельности в разных речевых сферах применения языка. </vt:lpstr>
      <vt:lpstr>Для достижения этой цели необходимо:  - обучить элементарному чтению и письму по-русски;  - сформировать каллиграфические навыки;  - сформировать у детей знание о языке и умение этими знаниями пользоваться;  - сформировать основные речевые понятия и умения ими пользоваться. </vt:lpstr>
      <vt:lpstr>Содержание обучения русскому языку составляют разделы:   -речь; - текст; - предложение; - звуки и буквы; - части речи; - слово; - состав слова; - правописание слов.  </vt:lpstr>
      <vt:lpstr>Подходы к обучению определяют цели и содержание обучения, принципы отбора материалов, отбор средств, методов и приёмов обучения. </vt:lpstr>
      <vt:lpstr>       Принципы обучения: - общедидактические;  - лингвистические;  развития мышления и речи;  -обучения языку на коммуникативной основе , учёта знаковой системы природы языка и др.</vt:lpstr>
      <vt:lpstr>Достигнутые результаты</vt:lpstr>
      <vt:lpstr>-Ценность добра;  -ценность общения;  -ценность природы;  -ценность красоты и гармонии;  -ценность истины;  -ценность семьи; -ценность труда и творчества;  -ценность гражданственности и патриотизма; </vt:lpstr>
      <vt:lpstr>Ценность человечества – осознание себя не только гражданином России, но и частью мирового сообщества, для существования и прогресса которого необходимы мир, сотрудничество, толерантность, уважение к многообразию иных культур и языков.                                           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Русский язык как учебный предмет.  Содержание, принципы, методы обучения русскому языку в начальных классах. </dc:title>
  <dc:creator>user</dc:creator>
  <cp:lastModifiedBy>user</cp:lastModifiedBy>
  <cp:revision>22</cp:revision>
  <dcterms:created xsi:type="dcterms:W3CDTF">2013-03-25T19:22:16Z</dcterms:created>
  <dcterms:modified xsi:type="dcterms:W3CDTF">2013-04-03T20:05:05Z</dcterms:modified>
</cp:coreProperties>
</file>