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3" r:id="rId4"/>
    <p:sldId id="256" r:id="rId5"/>
    <p:sldId id="257" r:id="rId6"/>
    <p:sldId id="258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2FADC9-E81E-4CA1-A871-F38104300217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A40A92-2263-4957-87B2-D1E0070317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latin typeface="Times New Roman"/>
                <a:ea typeface="Times New Roman"/>
              </a:rPr>
              <a:t>ТЕМА УРОКА</a:t>
            </a:r>
            <a:r>
              <a:rPr lang="ru-RU" sz="4400" b="1" dirty="0" smtClean="0">
                <a:latin typeface="Times New Roman"/>
                <a:ea typeface="Times New Roman"/>
              </a:rPr>
              <a:t>:</a:t>
            </a:r>
          </a:p>
          <a:p>
            <a:endParaRPr lang="ru-RU" sz="4400" b="1" dirty="0" smtClean="0">
              <a:latin typeface="Times New Roman"/>
              <a:ea typeface="Times New Roman"/>
            </a:endParaRPr>
          </a:p>
          <a:p>
            <a:pPr algn="ctr"/>
            <a:r>
              <a:rPr lang="ru-RU" sz="6000" b="1" dirty="0" smtClean="0">
                <a:latin typeface="Times New Roman"/>
                <a:ea typeface="Times New Roman"/>
              </a:rPr>
              <a:t>Производная функций. </a:t>
            </a:r>
            <a:r>
              <a:rPr lang="ru-RU" sz="6000" b="1" dirty="0">
                <a:latin typeface="Times New Roman"/>
                <a:ea typeface="Times New Roman"/>
              </a:rPr>
              <a:t>Обобщающий </a:t>
            </a:r>
            <a:r>
              <a:rPr lang="ru-RU" sz="6000" b="1" dirty="0" smtClean="0">
                <a:latin typeface="Times New Roman"/>
                <a:ea typeface="Times New Roman"/>
              </a:rPr>
              <a:t>урок.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976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836712"/>
            <a:ext cx="7056784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</a:pPr>
            <a:r>
              <a:rPr lang="ru-RU" sz="3200" b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Задачи урока</a:t>
            </a:r>
            <a:r>
              <a:rPr lang="ru-RU" sz="32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>
                <a:latin typeface="Times New Roman"/>
                <a:ea typeface="Times New Roman"/>
              </a:rPr>
              <a:t>Повторить </a:t>
            </a:r>
            <a:r>
              <a:rPr lang="ru-RU" sz="3200" dirty="0">
                <a:latin typeface="Times New Roman"/>
                <a:ea typeface="Times New Roman"/>
              </a:rPr>
              <a:t>правила и формулы </a:t>
            </a:r>
            <a:r>
              <a:rPr lang="ru-RU" sz="3200" dirty="0" smtClean="0">
                <a:latin typeface="Times New Roman"/>
                <a:ea typeface="Times New Roman"/>
              </a:rPr>
              <a:t>вычисления производных.</a:t>
            </a:r>
          </a:p>
          <a:p>
            <a:pPr marL="514350" indent="-5143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Применять правила вычисления производных для </a:t>
            </a:r>
            <a:r>
              <a:rPr lang="ru-RU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решения конкретных задач</a:t>
            </a:r>
            <a:r>
              <a:rPr lang="ru-RU" sz="32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Сформировать глубину и   оперативность </a:t>
            </a:r>
            <a:r>
              <a:rPr lang="ru-RU" sz="32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ru-RU" sz="3200" dirty="0">
              <a:solidFill>
                <a:srgbClr val="000000">
                  <a:lumMod val="75000"/>
                  <a:lumOff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0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692696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u="sng" dirty="0" smtClean="0">
                <a:latin typeface="Times New Roman"/>
                <a:ea typeface="Times New Roman"/>
              </a:rPr>
              <a:t>Девиз урока:</a:t>
            </a:r>
          </a:p>
          <a:p>
            <a:pPr algn="just">
              <a:spcAft>
                <a:spcPts val="0"/>
              </a:spcAft>
            </a:pPr>
            <a:endParaRPr lang="ru-RU" sz="4000" u="sng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800" dirty="0" smtClean="0">
                <a:latin typeface="Times New Roman"/>
                <a:ea typeface="Times New Roman"/>
              </a:rPr>
              <a:t>Решай</a:t>
            </a:r>
            <a:r>
              <a:rPr lang="ru-RU" sz="4800" dirty="0">
                <a:latin typeface="Times New Roman"/>
                <a:ea typeface="Times New Roman"/>
              </a:rPr>
              <a:t>, ищи, твори и мысли. </a:t>
            </a:r>
            <a:r>
              <a:rPr lang="ru-RU" sz="4800" dirty="0" smtClean="0">
                <a:latin typeface="Times New Roman"/>
                <a:ea typeface="Times New Roman"/>
              </a:rPr>
              <a:t>И </a:t>
            </a:r>
            <a:r>
              <a:rPr lang="ru-RU" sz="4800" dirty="0">
                <a:latin typeface="Times New Roman"/>
                <a:ea typeface="Times New Roman"/>
              </a:rPr>
              <a:t>в задачах тех ищи удачу, где получить рискуешь сдачу!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3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26549"/>
            <a:ext cx="4260005" cy="582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0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Найдите ошибку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12346"/>
            <a:ext cx="7332492" cy="478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404664"/>
            <a:ext cx="6408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Вычислите производную</a:t>
            </a:r>
          </a:p>
        </p:txBody>
      </p:sp>
    </p:spTree>
    <p:extLst>
      <p:ext uri="{BB962C8B-B14F-4D97-AF65-F5344CB8AC3E}">
        <p14:creationId xmlns:p14="http://schemas.microsoft.com/office/powerpoint/2010/main" val="37670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105851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4800" dirty="0" smtClean="0">
                <a:effectLst/>
                <a:latin typeface="Times New Roman"/>
                <a:ea typeface="Times New Roman"/>
              </a:rPr>
              <a:t>Дана функция f(x) = 4х</a:t>
            </a:r>
            <a:r>
              <a:rPr lang="ru-RU" sz="4800" baseline="30000" dirty="0" smtClean="0">
                <a:effectLst/>
                <a:latin typeface="Times New Roman"/>
                <a:ea typeface="Times New Roman"/>
              </a:rPr>
              <a:t>2</a:t>
            </a:r>
            <a:r>
              <a:rPr lang="ru-RU" sz="48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r>
              <a:rPr lang="ru-RU" sz="4800" dirty="0" smtClean="0">
                <a:effectLst/>
                <a:latin typeface="Times New Roman"/>
                <a:ea typeface="Times New Roman"/>
              </a:rPr>
              <a:t> Вычислить f '(1), f '(-2). </a:t>
            </a:r>
          </a:p>
          <a:p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4800" dirty="0" smtClean="0">
                <a:effectLst/>
                <a:latin typeface="Times New Roman"/>
                <a:ea typeface="Times New Roman"/>
              </a:rPr>
              <a:t>Дана функция f(x) = х</a:t>
            </a:r>
            <a:r>
              <a:rPr lang="ru-RU" sz="4800" baseline="30000" dirty="0" smtClean="0">
                <a:effectLst/>
                <a:latin typeface="Times New Roman"/>
                <a:ea typeface="Times New Roman"/>
              </a:rPr>
              <a:t>3</a:t>
            </a:r>
            <a:r>
              <a:rPr lang="ru-RU" sz="4800" dirty="0" smtClean="0">
                <a:effectLst/>
                <a:latin typeface="Times New Roman"/>
                <a:ea typeface="Times New Roman"/>
              </a:rPr>
              <a:t>. </a:t>
            </a:r>
          </a:p>
          <a:p>
            <a:r>
              <a:rPr lang="ru-RU" sz="4800" dirty="0" smtClean="0">
                <a:effectLst/>
                <a:latin typeface="Times New Roman"/>
                <a:ea typeface="Times New Roman"/>
              </a:rPr>
              <a:t>Решите уравнение: f(x) = f '(х).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68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1351500"/>
            <a:ext cx="10951492" cy="335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9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11144515" cy="541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36712"/>
            <a:ext cx="930129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4029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94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</dc:creator>
  <cp:lastModifiedBy>О</cp:lastModifiedBy>
  <cp:revision>10</cp:revision>
  <dcterms:created xsi:type="dcterms:W3CDTF">2012-02-27T05:27:58Z</dcterms:created>
  <dcterms:modified xsi:type="dcterms:W3CDTF">2012-02-27T18:57:34Z</dcterms:modified>
</cp:coreProperties>
</file>