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5" r:id="rId3"/>
    <p:sldId id="263" r:id="rId4"/>
    <p:sldId id="256" r:id="rId5"/>
    <p:sldId id="257" r:id="rId6"/>
    <p:sldId id="258" r:id="rId7"/>
    <p:sldId id="259" r:id="rId8"/>
    <p:sldId id="260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FADC9-E81E-4CA1-A871-F38104300217}" type="datetimeFigureOut">
              <a:rPr lang="ru-RU" smtClean="0"/>
              <a:t>27.02.2012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0A92-2263-4957-87B2-D1E0070317D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FADC9-E81E-4CA1-A871-F38104300217}" type="datetimeFigureOut">
              <a:rPr lang="ru-RU" smtClean="0"/>
              <a:t>27.02.2012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0A92-2263-4957-87B2-D1E0070317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FADC9-E81E-4CA1-A871-F38104300217}" type="datetimeFigureOut">
              <a:rPr lang="ru-RU" smtClean="0"/>
              <a:t>27.02.2012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0A92-2263-4957-87B2-D1E0070317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FADC9-E81E-4CA1-A871-F38104300217}" type="datetimeFigureOut">
              <a:rPr lang="ru-RU" smtClean="0"/>
              <a:t>27.02.2012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0A92-2263-4957-87B2-D1E0070317D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FADC9-E81E-4CA1-A871-F38104300217}" type="datetimeFigureOut">
              <a:rPr lang="ru-RU" smtClean="0"/>
              <a:t>27.02.2012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0A92-2263-4957-87B2-D1E0070317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FADC9-E81E-4CA1-A871-F38104300217}" type="datetimeFigureOut">
              <a:rPr lang="ru-RU" smtClean="0"/>
              <a:t>27.02.2012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0A92-2263-4957-87B2-D1E0070317D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FADC9-E81E-4CA1-A871-F38104300217}" type="datetimeFigureOut">
              <a:rPr lang="ru-RU" smtClean="0"/>
              <a:t>27.02.2012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0A92-2263-4957-87B2-D1E0070317D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FADC9-E81E-4CA1-A871-F38104300217}" type="datetimeFigureOut">
              <a:rPr lang="ru-RU" smtClean="0"/>
              <a:t>27.02.2012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0A92-2263-4957-87B2-D1E0070317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FADC9-E81E-4CA1-A871-F38104300217}" type="datetimeFigureOut">
              <a:rPr lang="ru-RU" smtClean="0"/>
              <a:t>27.02.2012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0A92-2263-4957-87B2-D1E0070317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FADC9-E81E-4CA1-A871-F38104300217}" type="datetimeFigureOut">
              <a:rPr lang="ru-RU" smtClean="0"/>
              <a:t>27.02.2012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0A92-2263-4957-87B2-D1E0070317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FADC9-E81E-4CA1-A871-F38104300217}" type="datetimeFigureOut">
              <a:rPr lang="ru-RU" smtClean="0"/>
              <a:t>27.02.2012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0A92-2263-4957-87B2-D1E0070317D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A2FADC9-E81E-4CA1-A871-F38104300217}" type="datetimeFigureOut">
              <a:rPr lang="ru-RU" smtClean="0"/>
              <a:t>27.02.2012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AA40A92-2263-4957-87B2-D1E0070317D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764704"/>
            <a:ext cx="842493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u="sng" dirty="0" smtClean="0">
                <a:latin typeface="Times New Roman"/>
                <a:ea typeface="Times New Roman"/>
              </a:rPr>
              <a:t>ТЕМА УРОКА</a:t>
            </a:r>
            <a:r>
              <a:rPr lang="ru-RU" sz="4400" b="1" dirty="0" smtClean="0">
                <a:latin typeface="Times New Roman"/>
                <a:ea typeface="Times New Roman"/>
              </a:rPr>
              <a:t>:</a:t>
            </a:r>
          </a:p>
          <a:p>
            <a:endParaRPr lang="ru-RU" sz="4400" b="1" dirty="0" smtClean="0">
              <a:latin typeface="Times New Roman"/>
              <a:ea typeface="Times New Roman"/>
            </a:endParaRPr>
          </a:p>
          <a:p>
            <a:pPr algn="ctr"/>
            <a:r>
              <a:rPr lang="ru-RU" sz="6000" b="1" dirty="0" smtClean="0">
                <a:latin typeface="Times New Roman"/>
                <a:ea typeface="Times New Roman"/>
              </a:rPr>
              <a:t>Производная функций. </a:t>
            </a:r>
            <a:r>
              <a:rPr lang="ru-RU" sz="6000" b="1" dirty="0">
                <a:latin typeface="Times New Roman"/>
                <a:ea typeface="Times New Roman"/>
              </a:rPr>
              <a:t>Обобщающий </a:t>
            </a:r>
            <a:r>
              <a:rPr lang="ru-RU" sz="6000" b="1" dirty="0" smtClean="0">
                <a:latin typeface="Times New Roman"/>
                <a:ea typeface="Times New Roman"/>
              </a:rPr>
              <a:t>урок.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1719761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115616" y="836712"/>
            <a:ext cx="7056784" cy="4070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lvl="0">
              <a:spcBef>
                <a:spcPct val="20000"/>
              </a:spcBef>
              <a:spcAft>
                <a:spcPts val="300"/>
              </a:spcAft>
              <a:buClr>
                <a:srgbClr val="9D936F">
                  <a:lumMod val="75000"/>
                </a:srgbClr>
              </a:buClr>
              <a:buSzPct val="130000"/>
            </a:pPr>
            <a:r>
              <a:rPr lang="ru-RU" sz="3200" b="1" u="sng" dirty="0">
                <a:solidFill>
                  <a:srgbClr val="000000">
                    <a:lumMod val="75000"/>
                    <a:lumOff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Задачи урока</a:t>
            </a:r>
            <a:r>
              <a:rPr lang="ru-RU" sz="3200" b="1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just">
              <a:spcAft>
                <a:spcPts val="0"/>
              </a:spcAft>
              <a:buFont typeface="Arial" pitchFamily="34" charset="0"/>
              <a:buChar char="•"/>
            </a:pPr>
            <a:r>
              <a:rPr lang="ru-RU" sz="3200" dirty="0" smtClean="0">
                <a:latin typeface="Times New Roman"/>
                <a:ea typeface="Times New Roman"/>
              </a:rPr>
              <a:t>Повторить </a:t>
            </a:r>
            <a:r>
              <a:rPr lang="ru-RU" sz="3200" dirty="0">
                <a:latin typeface="Times New Roman"/>
                <a:ea typeface="Times New Roman"/>
              </a:rPr>
              <a:t>правила и формулы </a:t>
            </a:r>
            <a:r>
              <a:rPr lang="ru-RU" sz="3200" dirty="0" smtClean="0">
                <a:latin typeface="Times New Roman"/>
                <a:ea typeface="Times New Roman"/>
              </a:rPr>
              <a:t>вычисления производных.</a:t>
            </a:r>
          </a:p>
          <a:p>
            <a:pPr marL="514350" indent="-514350" algn="just">
              <a:spcAft>
                <a:spcPts val="0"/>
              </a:spcAft>
              <a:buFont typeface="Arial" pitchFamily="34" charset="0"/>
              <a:buChar char="•"/>
            </a:pPr>
            <a:r>
              <a:rPr lang="ru-RU" sz="32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Применять правила вычисления производных для </a:t>
            </a:r>
            <a:r>
              <a:rPr lang="ru-RU" sz="3200" dirty="0">
                <a:solidFill>
                  <a:srgbClr val="000000">
                    <a:lumMod val="75000"/>
                    <a:lumOff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решения конкретных задач</a:t>
            </a:r>
            <a:r>
              <a:rPr lang="ru-RU" sz="32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spcAft>
                <a:spcPts val="0"/>
              </a:spcAft>
              <a:buFont typeface="Arial" pitchFamily="34" charset="0"/>
              <a:buChar char="•"/>
            </a:pPr>
            <a:r>
              <a:rPr lang="ru-RU" sz="3200" dirty="0">
                <a:solidFill>
                  <a:srgbClr val="000000">
                    <a:lumMod val="75000"/>
                    <a:lumOff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Сформировать глубину и   оперативность </a:t>
            </a:r>
            <a:r>
              <a:rPr lang="ru-RU" sz="32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мышления</a:t>
            </a:r>
            <a:endParaRPr lang="ru-RU" sz="3200" dirty="0">
              <a:solidFill>
                <a:srgbClr val="000000">
                  <a:lumMod val="75000"/>
                  <a:lumOff val="2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001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692696"/>
            <a:ext cx="7056784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4000" u="sng" dirty="0" smtClean="0">
                <a:latin typeface="Times New Roman"/>
                <a:ea typeface="Times New Roman"/>
              </a:rPr>
              <a:t>Девиз урока:</a:t>
            </a:r>
          </a:p>
          <a:p>
            <a:pPr algn="just">
              <a:spcAft>
                <a:spcPts val="0"/>
              </a:spcAft>
            </a:pPr>
            <a:endParaRPr lang="ru-RU" sz="4000" u="sng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4800" dirty="0" smtClean="0">
                <a:latin typeface="Times New Roman"/>
                <a:ea typeface="Times New Roman"/>
              </a:rPr>
              <a:t>Решай</a:t>
            </a:r>
            <a:r>
              <a:rPr lang="ru-RU" sz="4800" dirty="0">
                <a:latin typeface="Times New Roman"/>
                <a:ea typeface="Times New Roman"/>
              </a:rPr>
              <a:t>, ищи, твори и мысли. </a:t>
            </a:r>
            <a:r>
              <a:rPr lang="ru-RU" sz="4800" dirty="0" smtClean="0">
                <a:latin typeface="Times New Roman"/>
                <a:ea typeface="Times New Roman"/>
              </a:rPr>
              <a:t>И </a:t>
            </a:r>
            <a:r>
              <a:rPr lang="ru-RU" sz="4800" dirty="0">
                <a:latin typeface="Times New Roman"/>
                <a:ea typeface="Times New Roman"/>
              </a:rPr>
              <a:t>в задачах тех ищи удачу, где получить рискуешь сдачу!</a:t>
            </a:r>
            <a:endParaRPr lang="ru-RU" sz="48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732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726549"/>
            <a:ext cx="4260005" cy="5825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07704" y="0"/>
            <a:ext cx="59046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u="sng" dirty="0" smtClean="0">
                <a:latin typeface="Times New Roman" pitchFamily="18" charset="0"/>
                <a:cs typeface="Times New Roman" pitchFamily="18" charset="0"/>
              </a:rPr>
              <a:t>Найдите ошибку</a:t>
            </a:r>
          </a:p>
          <a:p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79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312346"/>
            <a:ext cx="7332492" cy="478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87624" y="404664"/>
            <a:ext cx="64087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Вычислите производную</a:t>
            </a:r>
          </a:p>
        </p:txBody>
      </p:sp>
    </p:spTree>
    <p:extLst>
      <p:ext uri="{BB962C8B-B14F-4D97-AF65-F5344CB8AC3E}">
        <p14:creationId xmlns:p14="http://schemas.microsoft.com/office/powerpoint/2010/main" val="376706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556792"/>
            <a:ext cx="105851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ru-RU" sz="4800" dirty="0" smtClean="0">
                <a:effectLst/>
                <a:latin typeface="Times New Roman"/>
                <a:ea typeface="Times New Roman"/>
              </a:rPr>
              <a:t>Дана функция f(x) = 4х</a:t>
            </a:r>
            <a:r>
              <a:rPr lang="ru-RU" sz="4800" baseline="30000" dirty="0" smtClean="0">
                <a:effectLst/>
                <a:latin typeface="Times New Roman"/>
                <a:ea typeface="Times New Roman"/>
              </a:rPr>
              <a:t>2</a:t>
            </a:r>
            <a:r>
              <a:rPr lang="ru-RU" sz="4800" dirty="0" smtClean="0">
                <a:effectLst/>
                <a:latin typeface="Times New Roman"/>
                <a:ea typeface="Times New Roman"/>
              </a:rPr>
              <a:t>.</a:t>
            </a:r>
          </a:p>
          <a:p>
            <a:r>
              <a:rPr lang="ru-RU" sz="4800" dirty="0" smtClean="0">
                <a:effectLst/>
                <a:latin typeface="Times New Roman"/>
                <a:ea typeface="Times New Roman"/>
              </a:rPr>
              <a:t> Вычислить f '(1), f '(-2). </a:t>
            </a:r>
          </a:p>
          <a:p>
            <a:endParaRPr lang="ru-RU" sz="4800" dirty="0" smtClean="0">
              <a:effectLst/>
              <a:latin typeface="Times New Roman"/>
              <a:ea typeface="Times New Roman"/>
            </a:endParaRPr>
          </a:p>
          <a:p>
            <a:pPr marL="571500" indent="-571500">
              <a:buFont typeface="Wingdings" pitchFamily="2" charset="2"/>
              <a:buChar char="Ø"/>
            </a:pPr>
            <a:r>
              <a:rPr lang="ru-RU" sz="4800" dirty="0" smtClean="0">
                <a:effectLst/>
                <a:latin typeface="Times New Roman"/>
                <a:ea typeface="Times New Roman"/>
              </a:rPr>
              <a:t>Дана функция f(x) = х</a:t>
            </a:r>
            <a:r>
              <a:rPr lang="ru-RU" sz="4800" baseline="30000" dirty="0" smtClean="0">
                <a:effectLst/>
                <a:latin typeface="Times New Roman"/>
                <a:ea typeface="Times New Roman"/>
              </a:rPr>
              <a:t>3</a:t>
            </a:r>
            <a:r>
              <a:rPr lang="ru-RU" sz="4800" dirty="0" smtClean="0">
                <a:effectLst/>
                <a:latin typeface="Times New Roman"/>
                <a:ea typeface="Times New Roman"/>
              </a:rPr>
              <a:t>. </a:t>
            </a:r>
          </a:p>
          <a:p>
            <a:r>
              <a:rPr lang="ru-RU" sz="4800" dirty="0" smtClean="0">
                <a:effectLst/>
                <a:latin typeface="Times New Roman"/>
                <a:ea typeface="Times New Roman"/>
              </a:rPr>
              <a:t>Решите уравнение: f(x) = f '(х).</a:t>
            </a:r>
            <a:endParaRPr lang="ru-RU" sz="48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0680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00608" y="1351500"/>
            <a:ext cx="10951492" cy="3352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799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64704"/>
            <a:ext cx="11144515" cy="5415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585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6552" y="836712"/>
            <a:ext cx="9301296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7402910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82</TotalTime>
  <Words>94</Words>
  <Application>Microsoft Office PowerPoint</Application>
  <PresentationFormat>Экран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</dc:creator>
  <cp:lastModifiedBy>О</cp:lastModifiedBy>
  <cp:revision>10</cp:revision>
  <dcterms:created xsi:type="dcterms:W3CDTF">2012-02-27T05:27:58Z</dcterms:created>
  <dcterms:modified xsi:type="dcterms:W3CDTF">2012-02-27T18:57:34Z</dcterms:modified>
</cp:coreProperties>
</file>